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5" autoAdjust="0"/>
    <p:restoredTop sz="94660"/>
  </p:normalViewPr>
  <p:slideViewPr>
    <p:cSldViewPr snapToGrid="0">
      <p:cViewPr>
        <p:scale>
          <a:sx n="107" d="100"/>
          <a:sy n="107" d="100"/>
        </p:scale>
        <p:origin x="31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9CEC-E56D-2B31-D518-F34E9D99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F66B-2334-A4C0-60D6-C99CA40D9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6638-2AD4-E88B-AC2E-30BAD82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B5D1-80FB-65A7-6752-539B965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BF03-DFFD-FBBC-3276-51196FBB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BC99-9E1B-D2B9-A406-38DA1FF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27E2D-FC2F-B7A8-0F40-0CD69A07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D86C-FF74-36D8-CFA8-38FC86F2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0E03-C2E8-AF06-2012-328662F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D8EE-9F9C-CA39-F9DB-E21BBFFC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1729E-BD5F-24C7-6579-F7BC751F0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5AB-883F-1AFC-F9A5-677CC171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5079-A474-6C17-11B6-7260C68C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4693-D39C-D9E3-AF93-DD4F1C8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28A4-A7DB-F229-4CB3-5A2C0EED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5729-F60B-B951-70E5-140FE6A4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DD92-F5B7-6CD4-F9BF-CB135E79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CAAE-9426-0D11-59F3-3531983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251F-4059-E38E-EE28-B899EF65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B33D-3094-9800-7788-7F4218D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A69A-4CD7-ADF0-240F-C9B3513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C700-5BDA-D826-579E-2967545B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6517-A4A4-FD84-91C7-6190D522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004A-E52E-2ACA-12F8-F1F5FA8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E4C3-95BC-A4BE-B3E9-C36120FD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FDB2-95F8-0D58-B4D5-58F5525F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C59F-962F-AB44-A11E-5E665A8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B2A0-DDA9-6CD9-2820-74727C32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224F-6653-416F-C834-6F736A5F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31DE-1C0B-3B97-DC34-F51BC775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B80C-C8C3-BDA3-C8C4-6ACAAA66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81-1806-978C-0392-580BAA30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EF45-E2C8-AD43-1B13-046E8E43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4A60D-4F4E-FDFC-51BF-C3F96728F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F9C6-AA63-C7E7-2FE7-7581209A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AC185-F2A0-D441-5DD6-50A279B4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6D292-CBF6-D014-4B21-7DDBEEE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02AAD-1E3E-B5BC-5FD6-56A1450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0C70D-4B67-E07B-1411-9B45570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A6D7-1D4D-A6A3-9281-849A349E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3818-E4E8-0046-AF7E-135478D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A1B6C-A058-5EFF-30C9-D7A8BB12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7333-CD77-BA41-C79D-2C901A0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DB6BD-D066-C0DF-2100-063E619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AA251-D4F3-28E7-B793-09BD729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6DC3-0AF2-2237-5743-23DA36C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C88-2A94-B76E-5D31-0ECE497A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D26C-B218-9421-FCC4-0E217CFC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4B0C-739E-6435-E0AC-485F91A6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5CA6B-3F21-E38C-DB8E-62DA2DB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29B9A-1328-DEDA-3FFA-72BCC77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F9F4-418F-2E3D-DD6A-0AEF529D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905-88AB-EF78-E605-B7D7DA3F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E47DE-7FD4-F721-637A-FC2614110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2CF9-E353-FAE0-A68C-0D12ACBB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0A187-9245-4E00-042B-430431C0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8454-AB95-36EC-C0BE-E78468C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1C3F-811B-39F1-3916-651DE9D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DC70F-EFB0-93AB-54C9-252607FA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39CD-56D4-09D8-BA86-C2FDF0ED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83AF-646E-390F-605A-253F58C9B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A1D4A-3BD5-4492-98F6-F753A11110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4F28-6E08-0279-479D-958966B9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D85B-76EA-FF73-A033-2B3073D1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91189-81C0-5643-A46A-C9AE0A999DE9}"/>
              </a:ext>
            </a:extLst>
          </p:cNvPr>
          <p:cNvSpPr/>
          <p:nvPr/>
        </p:nvSpPr>
        <p:spPr>
          <a:xfrm>
            <a:off x="2970784" y="1560890"/>
            <a:ext cx="4185920" cy="3011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68E1D5-07FA-4E57-E6ED-0FAE82608C00}"/>
              </a:ext>
            </a:extLst>
          </p:cNvPr>
          <p:cNvSpPr/>
          <p:nvPr/>
        </p:nvSpPr>
        <p:spPr>
          <a:xfrm>
            <a:off x="7806084" y="2256063"/>
            <a:ext cx="943598" cy="16207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MCU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94A37-500F-6D15-C7AF-9E61899C544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488899" y="3066445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39FB4B-D2C6-EDFE-4B4E-56F205709562}"/>
              </a:ext>
            </a:extLst>
          </p:cNvPr>
          <p:cNvCxnSpPr>
            <a:cxnSpLocks/>
          </p:cNvCxnSpPr>
          <p:nvPr/>
        </p:nvCxnSpPr>
        <p:spPr>
          <a:xfrm flipV="1">
            <a:off x="7357331" y="2939342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4EEAA-E28E-5BB4-3320-5B1B3F76DD3A}"/>
              </a:ext>
            </a:extLst>
          </p:cNvPr>
          <p:cNvSpPr txBox="1"/>
          <p:nvPr/>
        </p:nvSpPr>
        <p:spPr>
          <a:xfrm>
            <a:off x="2544421" y="280084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baseline="-25000" dirty="0"/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817178-18F9-C56C-6B89-FA71198220F2}"/>
              </a:ext>
            </a:extLst>
          </p:cNvPr>
          <p:cNvSpPr/>
          <p:nvPr/>
        </p:nvSpPr>
        <p:spPr>
          <a:xfrm>
            <a:off x="355916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ADC Logic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53254-85EC-9315-5BE8-2A678F74B695}"/>
              </a:ext>
            </a:extLst>
          </p:cNvPr>
          <p:cNvSpPr txBox="1"/>
          <p:nvPr/>
        </p:nvSpPr>
        <p:spPr>
          <a:xfrm>
            <a:off x="3404947" y="162639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Flash ADC</a:t>
            </a:r>
            <a:endParaRPr lang="en-US" sz="1200" baseline="-25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E7C642-72E9-A9CE-D5AE-92D74AA333AA}"/>
              </a:ext>
            </a:extLst>
          </p:cNvPr>
          <p:cNvSpPr/>
          <p:nvPr/>
        </p:nvSpPr>
        <p:spPr>
          <a:xfrm>
            <a:off x="534571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Priority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8FA0E-9FBD-600E-D71D-9AE5C744D0A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720774" y="3066445"/>
            <a:ext cx="624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B87A0F-0DE7-CDDA-FDA7-C56FABE87B4F}"/>
              </a:ext>
            </a:extLst>
          </p:cNvPr>
          <p:cNvCxnSpPr>
            <a:cxnSpLocks/>
          </p:cNvCxnSpPr>
          <p:nvPr/>
        </p:nvCxnSpPr>
        <p:spPr>
          <a:xfrm flipV="1">
            <a:off x="4909183" y="2942381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D12813-18E8-C55B-57F2-BD1CF8E20EFE}"/>
              </a:ext>
            </a:extLst>
          </p:cNvPr>
          <p:cNvSpPr txBox="1"/>
          <p:nvPr/>
        </p:nvSpPr>
        <p:spPr>
          <a:xfrm>
            <a:off x="4901946" y="280644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sz="12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D4EE5-6A48-8FAE-107C-371004C576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156704" y="3066444"/>
            <a:ext cx="6493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623D5-B903-5652-7A3A-F65BEC3BF11D}"/>
              </a:ext>
            </a:extLst>
          </p:cNvPr>
          <p:cNvSpPr txBox="1"/>
          <p:nvPr/>
        </p:nvSpPr>
        <p:spPr>
          <a:xfrm>
            <a:off x="7334057" y="282001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738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Ramos</dc:creator>
  <cp:lastModifiedBy>Brandon Ramos</cp:lastModifiedBy>
  <cp:revision>1</cp:revision>
  <dcterms:created xsi:type="dcterms:W3CDTF">2024-05-19T20:26:29Z</dcterms:created>
  <dcterms:modified xsi:type="dcterms:W3CDTF">2024-05-19T20:44:57Z</dcterms:modified>
</cp:coreProperties>
</file>