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5" autoAdjust="0"/>
    <p:restoredTop sz="94660"/>
  </p:normalViewPr>
  <p:slideViewPr>
    <p:cSldViewPr snapToGrid="0">
      <p:cViewPr>
        <p:scale>
          <a:sx n="125" d="100"/>
          <a:sy n="125" d="100"/>
        </p:scale>
        <p:origin x="240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9CEC-E56D-2B31-D518-F34E9D999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EF66B-2334-A4C0-60D6-C99CA40D9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B6638-2AD4-E88B-AC2E-30BAD826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1D4A-3BD5-4492-98F6-F753A11110B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2B5D1-80FB-65A7-6752-539B9652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5BF03-DFFD-FBBC-3276-51196FBB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2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BC99-9E1B-D2B9-A406-38DA1FFA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27E2D-FC2F-B7A8-0F40-0CD69A070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AD86C-FF74-36D8-CFA8-38FC86F2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1D4A-3BD5-4492-98F6-F753A11110B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E0E03-C2E8-AF06-2012-328662F0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D8EE-9F9C-CA39-F9DB-E21BBFFCD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8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51729E-BD5F-24C7-6579-F7BC751F0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E35AB-883F-1AFC-F9A5-677CC1719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F5079-A474-6C17-11B6-7260C68C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1D4A-3BD5-4492-98F6-F753A11110B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94693-D39C-D9E3-AF93-DD4F1C89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028A4-A7DB-F229-4CB3-5A2C0EED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5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5729-F60B-B951-70E5-140FE6A4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7DD92-F5B7-6CD4-F9BF-CB135E792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7CAAE-9426-0D11-59F3-3531983F1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1D4A-3BD5-4492-98F6-F753A11110B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7251F-4059-E38E-EE28-B899EF65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4B33D-3094-9800-7788-7F4218D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5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A69A-4CD7-ADF0-240F-C9B3513F6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6C700-5BDA-D826-579E-2967545B2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66517-A4A4-FD84-91C7-6190D522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1D4A-3BD5-4492-98F6-F753A11110B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8004A-E52E-2ACA-12F8-F1F5FA88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EE4C3-95BC-A4BE-B3E9-C36120FD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FDB2-95F8-0D58-B4D5-58F5525F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C59F-962F-AB44-A11E-5E665A8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FB2A0-DDA9-6CD9-2820-74727C32D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D224F-6653-416F-C834-6F736A5F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1D4A-3BD5-4492-98F6-F753A11110B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031DE-1C0B-3B97-DC34-F51BC775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FB80C-C8C3-BDA3-C8C4-6ACAAA66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6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3781-1806-978C-0392-580BAA30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8EF45-E2C8-AD43-1B13-046E8E43E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4A60D-4F4E-FDFC-51BF-C3F96728F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2F9C6-AA63-C7E7-2FE7-7581209A2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AC185-F2A0-D441-5DD6-50A279B42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B6D292-CBF6-D014-4B21-7DDBEEE2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1D4A-3BD5-4492-98F6-F753A11110B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02AAD-1E3E-B5BC-5FD6-56A14508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0C70D-4B67-E07B-1411-9B45570A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6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A6D7-1D4D-A6A3-9281-849A349E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63818-E4E8-0046-AF7E-135478DD6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1D4A-3BD5-4492-98F6-F753A11110B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A1B6C-A058-5EFF-30C9-D7A8BB12D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77333-CD77-BA41-C79D-2C901A00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7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5DB6BD-D066-C0DF-2100-063E619A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1D4A-3BD5-4492-98F6-F753A11110B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AA251-D4F3-28E7-B793-09BD7295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06DC3-0AF2-2237-5743-23DA36C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3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5AC88-2A94-B76E-5D31-0ECE497A8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8D26C-B218-9421-FCC4-0E217CFC4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B4B0C-739E-6435-E0AC-485F91A6D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5CA6B-3F21-E38C-DB8E-62DA2DB5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1D4A-3BD5-4492-98F6-F753A11110B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29B9A-1328-DEDA-3FFA-72BCC770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F9F4-418F-2E3D-DD6A-0AEF529D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3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1905-88AB-EF78-E605-B7D7DA3F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E47DE-7FD4-F721-637A-FC2614110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62CF9-E353-FAE0-A68C-0D12ACBB2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0A187-9245-4E00-042B-430431C0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1D4A-3BD5-4492-98F6-F753A11110B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28454-AB95-36EC-C0BE-E78468CE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61C3F-811B-39F1-3916-651DE9DD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2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3DC70F-EFB0-93AB-54C9-252607FAB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B39CD-56D4-09D8-BA86-C2FDF0EDD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783AF-646E-390F-605A-253F58C9B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4A1D4A-3BD5-4492-98F6-F753A11110B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F4F28-6E08-0279-479D-958966B9A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FD85B-76EA-FF73-A033-2B3073D13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6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691189-81C0-5643-A46A-C9AE0A999DE9}"/>
              </a:ext>
            </a:extLst>
          </p:cNvPr>
          <p:cNvSpPr/>
          <p:nvPr/>
        </p:nvSpPr>
        <p:spPr>
          <a:xfrm>
            <a:off x="2970784" y="1560890"/>
            <a:ext cx="4185920" cy="301111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68E1D5-07FA-4E57-E6ED-0FAE82608C00}"/>
              </a:ext>
            </a:extLst>
          </p:cNvPr>
          <p:cNvSpPr/>
          <p:nvPr/>
        </p:nvSpPr>
        <p:spPr>
          <a:xfrm>
            <a:off x="7806084" y="2256063"/>
            <a:ext cx="943598" cy="162076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MCU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294A37-500F-6D15-C7AF-9E61899C544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488899" y="3066445"/>
            <a:ext cx="10702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39FB4B-D2C6-EDFE-4B4E-56F205709562}"/>
              </a:ext>
            </a:extLst>
          </p:cNvPr>
          <p:cNvCxnSpPr>
            <a:cxnSpLocks/>
          </p:cNvCxnSpPr>
          <p:nvPr/>
        </p:nvCxnSpPr>
        <p:spPr>
          <a:xfrm flipV="1">
            <a:off x="7357331" y="2939342"/>
            <a:ext cx="248126" cy="248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C4EEAA-E28E-5BB4-3320-5B1B3F76DD3A}"/>
              </a:ext>
            </a:extLst>
          </p:cNvPr>
          <p:cNvSpPr txBox="1"/>
          <p:nvPr/>
        </p:nvSpPr>
        <p:spPr>
          <a:xfrm>
            <a:off x="2544421" y="280084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baseline="-25000" dirty="0"/>
              <a:t>in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0817178-18F9-C56C-6B89-FA71198220F2}"/>
              </a:ext>
            </a:extLst>
          </p:cNvPr>
          <p:cNvSpPr/>
          <p:nvPr/>
        </p:nvSpPr>
        <p:spPr>
          <a:xfrm>
            <a:off x="3559169" y="1968895"/>
            <a:ext cx="1161605" cy="219509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ADC Logic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53254-85EC-9315-5BE8-2A678F74B695}"/>
              </a:ext>
            </a:extLst>
          </p:cNvPr>
          <p:cNvSpPr txBox="1"/>
          <p:nvPr/>
        </p:nvSpPr>
        <p:spPr>
          <a:xfrm>
            <a:off x="3404947" y="1626393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Flash ADC</a:t>
            </a:r>
            <a:endParaRPr lang="en-US" sz="1200" baseline="-250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4E7C642-72E9-A9CE-D5AE-92D74AA333AA}"/>
              </a:ext>
            </a:extLst>
          </p:cNvPr>
          <p:cNvSpPr/>
          <p:nvPr/>
        </p:nvSpPr>
        <p:spPr>
          <a:xfrm>
            <a:off x="5345719" y="1968895"/>
            <a:ext cx="1161605" cy="219509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Priority Encoder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88FA0E-9FBD-600E-D71D-9AE5C744D0A5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4720774" y="3066445"/>
            <a:ext cx="6249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EB87A0F-0DE7-CDDA-FDA7-C56FABE87B4F}"/>
              </a:ext>
            </a:extLst>
          </p:cNvPr>
          <p:cNvCxnSpPr>
            <a:cxnSpLocks/>
          </p:cNvCxnSpPr>
          <p:nvPr/>
        </p:nvCxnSpPr>
        <p:spPr>
          <a:xfrm flipV="1">
            <a:off x="4909183" y="2942381"/>
            <a:ext cx="248126" cy="248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4D12813-18E8-C55B-57F2-BD1CF8E20EFE}"/>
              </a:ext>
            </a:extLst>
          </p:cNvPr>
          <p:cNvSpPr txBox="1"/>
          <p:nvPr/>
        </p:nvSpPr>
        <p:spPr>
          <a:xfrm>
            <a:off x="4901946" y="2806448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endParaRPr lang="en-US" sz="1200" baseline="-250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D7D4EE5-6A48-8FAE-107C-371004C5762D}"/>
              </a:ext>
            </a:extLst>
          </p:cNvPr>
          <p:cNvCxnSpPr>
            <a:cxnSpLocks/>
            <a:stCxn id="28" idx="3"/>
            <a:endCxn id="5" idx="1"/>
          </p:cNvCxnSpPr>
          <p:nvPr/>
        </p:nvCxnSpPr>
        <p:spPr>
          <a:xfrm flipV="1">
            <a:off x="6507324" y="3066444"/>
            <a:ext cx="129876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0F623D5-B903-5652-7A3A-F65BEC3BF11D}"/>
              </a:ext>
            </a:extLst>
          </p:cNvPr>
          <p:cNvSpPr txBox="1"/>
          <p:nvPr/>
        </p:nvSpPr>
        <p:spPr>
          <a:xfrm>
            <a:off x="7334057" y="282001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BD96E8E-8A04-A896-5060-EADAB144BF15}"/>
              </a:ext>
            </a:extLst>
          </p:cNvPr>
          <p:cNvCxnSpPr>
            <a:cxnSpLocks/>
          </p:cNvCxnSpPr>
          <p:nvPr/>
        </p:nvCxnSpPr>
        <p:spPr>
          <a:xfrm>
            <a:off x="2488899" y="3488116"/>
            <a:ext cx="10702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AA60838-635D-D128-CFB7-A90ED538805A}"/>
              </a:ext>
            </a:extLst>
          </p:cNvPr>
          <p:cNvSpPr txBox="1"/>
          <p:nvPr/>
        </p:nvSpPr>
        <p:spPr>
          <a:xfrm>
            <a:off x="2521995" y="323393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</a:t>
            </a:r>
            <a:endParaRPr lang="en-US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141738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691189-81C0-5643-A46A-C9AE0A999DE9}"/>
              </a:ext>
            </a:extLst>
          </p:cNvPr>
          <p:cNvSpPr/>
          <p:nvPr/>
        </p:nvSpPr>
        <p:spPr>
          <a:xfrm>
            <a:off x="2970784" y="1560890"/>
            <a:ext cx="4185920" cy="301111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68E1D5-07FA-4E57-E6ED-0FAE82608C00}"/>
              </a:ext>
            </a:extLst>
          </p:cNvPr>
          <p:cNvSpPr/>
          <p:nvPr/>
        </p:nvSpPr>
        <p:spPr>
          <a:xfrm>
            <a:off x="7806084" y="2256063"/>
            <a:ext cx="943598" cy="162076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MCU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294A37-500F-6D15-C7AF-9E61899C544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488899" y="3066445"/>
            <a:ext cx="10702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39FB4B-D2C6-EDFE-4B4E-56F205709562}"/>
              </a:ext>
            </a:extLst>
          </p:cNvPr>
          <p:cNvCxnSpPr>
            <a:cxnSpLocks/>
          </p:cNvCxnSpPr>
          <p:nvPr/>
        </p:nvCxnSpPr>
        <p:spPr>
          <a:xfrm flipV="1">
            <a:off x="7357331" y="2939342"/>
            <a:ext cx="248126" cy="248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C4EEAA-E28E-5BB4-3320-5B1B3F76DD3A}"/>
              </a:ext>
            </a:extLst>
          </p:cNvPr>
          <p:cNvSpPr txBox="1"/>
          <p:nvPr/>
        </p:nvSpPr>
        <p:spPr>
          <a:xfrm>
            <a:off x="2544421" y="280084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baseline="-25000" dirty="0"/>
              <a:t>in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0817178-18F9-C56C-6B89-FA71198220F2}"/>
              </a:ext>
            </a:extLst>
          </p:cNvPr>
          <p:cNvSpPr/>
          <p:nvPr/>
        </p:nvSpPr>
        <p:spPr>
          <a:xfrm>
            <a:off x="3559169" y="1968895"/>
            <a:ext cx="1161605" cy="219509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ADC Logic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53254-85EC-9315-5BE8-2A678F74B695}"/>
              </a:ext>
            </a:extLst>
          </p:cNvPr>
          <p:cNvSpPr txBox="1"/>
          <p:nvPr/>
        </p:nvSpPr>
        <p:spPr>
          <a:xfrm>
            <a:off x="3404947" y="1626393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Flash ADC</a:t>
            </a:r>
            <a:endParaRPr lang="en-US" sz="1200" baseline="-250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4E7C642-72E9-A9CE-D5AE-92D74AA333AA}"/>
              </a:ext>
            </a:extLst>
          </p:cNvPr>
          <p:cNvSpPr/>
          <p:nvPr/>
        </p:nvSpPr>
        <p:spPr>
          <a:xfrm>
            <a:off x="5345719" y="1968895"/>
            <a:ext cx="1161605" cy="219509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Priority Encoder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88FA0E-9FBD-600E-D71D-9AE5C744D0A5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4720774" y="3066445"/>
            <a:ext cx="6249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EB87A0F-0DE7-CDDA-FDA7-C56FABE87B4F}"/>
              </a:ext>
            </a:extLst>
          </p:cNvPr>
          <p:cNvCxnSpPr>
            <a:cxnSpLocks/>
          </p:cNvCxnSpPr>
          <p:nvPr/>
        </p:nvCxnSpPr>
        <p:spPr>
          <a:xfrm flipV="1">
            <a:off x="4909183" y="2942381"/>
            <a:ext cx="248126" cy="248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4D12813-18E8-C55B-57F2-BD1CF8E20EFE}"/>
              </a:ext>
            </a:extLst>
          </p:cNvPr>
          <p:cNvSpPr txBox="1"/>
          <p:nvPr/>
        </p:nvSpPr>
        <p:spPr>
          <a:xfrm>
            <a:off x="4859160" y="280084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</a:t>
            </a:r>
            <a:endParaRPr lang="en-US" sz="1200" baseline="-250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D7D4EE5-6A48-8FAE-107C-371004C5762D}"/>
              </a:ext>
            </a:extLst>
          </p:cNvPr>
          <p:cNvCxnSpPr>
            <a:cxnSpLocks/>
            <a:stCxn id="28" idx="3"/>
            <a:endCxn id="5" idx="1"/>
          </p:cNvCxnSpPr>
          <p:nvPr/>
        </p:nvCxnSpPr>
        <p:spPr>
          <a:xfrm flipV="1">
            <a:off x="6507324" y="3066444"/>
            <a:ext cx="129876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0F623D5-B903-5652-7A3A-F65BEC3BF11D}"/>
              </a:ext>
            </a:extLst>
          </p:cNvPr>
          <p:cNvSpPr txBox="1"/>
          <p:nvPr/>
        </p:nvSpPr>
        <p:spPr>
          <a:xfrm>
            <a:off x="7334057" y="282001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BD96E8E-8A04-A896-5060-EADAB144BF15}"/>
              </a:ext>
            </a:extLst>
          </p:cNvPr>
          <p:cNvCxnSpPr>
            <a:cxnSpLocks/>
          </p:cNvCxnSpPr>
          <p:nvPr/>
        </p:nvCxnSpPr>
        <p:spPr>
          <a:xfrm>
            <a:off x="2488899" y="3488116"/>
            <a:ext cx="10702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AA60838-635D-D128-CFB7-A90ED538805A}"/>
              </a:ext>
            </a:extLst>
          </p:cNvPr>
          <p:cNvSpPr txBox="1"/>
          <p:nvPr/>
        </p:nvSpPr>
        <p:spPr>
          <a:xfrm>
            <a:off x="2521995" y="323393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</a:t>
            </a:r>
            <a:endParaRPr lang="en-US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150555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D9E674A-85E1-0ED8-9909-1BD890199215}"/>
              </a:ext>
            </a:extLst>
          </p:cNvPr>
          <p:cNvSpPr/>
          <p:nvPr/>
        </p:nvSpPr>
        <p:spPr>
          <a:xfrm>
            <a:off x="2598486" y="2843590"/>
            <a:ext cx="1170819" cy="11708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En=LOW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5B8F60-1E0F-0677-4396-78FD370E3757}"/>
              </a:ext>
            </a:extLst>
          </p:cNvPr>
          <p:cNvSpPr/>
          <p:nvPr/>
        </p:nvSpPr>
        <p:spPr>
          <a:xfrm>
            <a:off x="4325043" y="2843590"/>
            <a:ext cx="1170819" cy="11708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Read Data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6BBF8A-E7F4-6E6D-4698-B9A152F04064}"/>
              </a:ext>
            </a:extLst>
          </p:cNvPr>
          <p:cNvSpPr/>
          <p:nvPr/>
        </p:nvSpPr>
        <p:spPr>
          <a:xfrm>
            <a:off x="6051600" y="2843590"/>
            <a:ext cx="1170819" cy="11708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En=HIGH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Delay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89BB3B-3FA2-956C-8965-579866239307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769305" y="3429000"/>
            <a:ext cx="555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BF4EEA-C34C-305F-79EC-8CABCF366B24}"/>
              </a:ext>
            </a:extLst>
          </p:cNvPr>
          <p:cNvCxnSpPr>
            <a:cxnSpLocks/>
          </p:cNvCxnSpPr>
          <p:nvPr/>
        </p:nvCxnSpPr>
        <p:spPr>
          <a:xfrm>
            <a:off x="5495862" y="3428999"/>
            <a:ext cx="555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F852AED6-5510-3BD3-2887-1CF180968412}"/>
              </a:ext>
            </a:extLst>
          </p:cNvPr>
          <p:cNvCxnSpPr>
            <a:stCxn id="6" idx="6"/>
            <a:endCxn id="4" idx="2"/>
          </p:cNvCxnSpPr>
          <p:nvPr/>
        </p:nvCxnSpPr>
        <p:spPr>
          <a:xfrm flipH="1">
            <a:off x="2598486" y="3429000"/>
            <a:ext cx="4623933" cy="12700"/>
          </a:xfrm>
          <a:prstGeom prst="curvedConnector5">
            <a:avLst>
              <a:gd name="adj1" fmla="val -4944"/>
              <a:gd name="adj2" fmla="val -8331701"/>
              <a:gd name="adj3" fmla="val 1049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21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31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Ramos</dc:creator>
  <cp:lastModifiedBy>Brandon Ramos</cp:lastModifiedBy>
  <cp:revision>5</cp:revision>
  <dcterms:created xsi:type="dcterms:W3CDTF">2024-05-19T20:26:29Z</dcterms:created>
  <dcterms:modified xsi:type="dcterms:W3CDTF">2024-06-11T05:44:13Z</dcterms:modified>
</cp:coreProperties>
</file>