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1B08-FDA8-45BF-975C-667BF24E90CF}" type="datetimeFigureOut">
              <a:rPr lang="fr-CH" smtClean="0"/>
              <a:t>11.03.2022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BD4-C442-4BF1-A732-A87F9C948A9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623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1B08-FDA8-45BF-975C-667BF24E90CF}" type="datetimeFigureOut">
              <a:rPr lang="fr-CH" smtClean="0"/>
              <a:t>11.03.2022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BD4-C442-4BF1-A732-A87F9C948A9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774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1B08-FDA8-45BF-975C-667BF24E90CF}" type="datetimeFigureOut">
              <a:rPr lang="fr-CH" smtClean="0"/>
              <a:t>11.03.2022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BD4-C442-4BF1-A732-A87F9C948A9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194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1B08-FDA8-45BF-975C-667BF24E90CF}" type="datetimeFigureOut">
              <a:rPr lang="fr-CH" smtClean="0"/>
              <a:t>11.03.2022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BD4-C442-4BF1-A732-A87F9C948A9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975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1B08-FDA8-45BF-975C-667BF24E90CF}" type="datetimeFigureOut">
              <a:rPr lang="fr-CH" smtClean="0"/>
              <a:t>11.03.2022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BD4-C442-4BF1-A732-A87F9C948A9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0858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1B08-FDA8-45BF-975C-667BF24E90CF}" type="datetimeFigureOut">
              <a:rPr lang="fr-CH" smtClean="0"/>
              <a:t>11.03.2022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BD4-C442-4BF1-A732-A87F9C948A9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027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1B08-FDA8-45BF-975C-667BF24E90CF}" type="datetimeFigureOut">
              <a:rPr lang="fr-CH" smtClean="0"/>
              <a:t>11.03.2022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BD4-C442-4BF1-A732-A87F9C948A9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1135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1B08-FDA8-45BF-975C-667BF24E90CF}" type="datetimeFigureOut">
              <a:rPr lang="fr-CH" smtClean="0"/>
              <a:t>11.03.2022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BD4-C442-4BF1-A732-A87F9C948A9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867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1B08-FDA8-45BF-975C-667BF24E90CF}" type="datetimeFigureOut">
              <a:rPr lang="fr-CH" smtClean="0"/>
              <a:t>11.03.2022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BD4-C442-4BF1-A732-A87F9C948A9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194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1B08-FDA8-45BF-975C-667BF24E90CF}" type="datetimeFigureOut">
              <a:rPr lang="fr-CH" smtClean="0"/>
              <a:t>11.03.2022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BD4-C442-4BF1-A732-A87F9C948A9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556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1B08-FDA8-45BF-975C-667BF24E90CF}" type="datetimeFigureOut">
              <a:rPr lang="fr-CH" smtClean="0"/>
              <a:t>11.03.2022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FBD4-C442-4BF1-A732-A87F9C948A9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595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91B08-FDA8-45BF-975C-667BF24E90CF}" type="datetimeFigureOut">
              <a:rPr lang="fr-CH" smtClean="0"/>
              <a:t>11.03.2022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FBD4-C442-4BF1-A732-A87F9C948A9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752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7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151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704299"/>
      </p:ext>
    </p:extLst>
  </p:cSld>
  <p:clrMapOvr>
    <a:masterClrMapping/>
  </p:clrMapOvr>
</p:sld>
</file>

<file path=ppt/theme/theme1.xml><?xml version="1.0" encoding="utf-8"?>
<a:theme xmlns:a="http://schemas.openxmlformats.org/drawingml/2006/main" name="minecraft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ecraft_theme" id="{431AD906-0727-49F2-AB98-D876D0E61E0B}" vid="{FE3987ED-A2EE-409C-9ED9-7E9740BF113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minecraft_theme</Template>
  <TotalTime>4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minecraft_theme</vt:lpstr>
      <vt:lpstr>Présentation PowerPoint</vt:lpstr>
      <vt:lpstr>Présentation PowerPoint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Josécarlos Gasser</dc:creator>
  <cp:lastModifiedBy>Josécarlos Gasser</cp:lastModifiedBy>
  <cp:revision>2</cp:revision>
  <dcterms:created xsi:type="dcterms:W3CDTF">2022-03-11T13:04:41Z</dcterms:created>
  <dcterms:modified xsi:type="dcterms:W3CDTF">2022-03-11T13:09:32Z</dcterms:modified>
</cp:coreProperties>
</file>