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Lato Black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999999"/>
          </p15:clr>
        </p15:guide>
        <p15:guide id="3" pos="1283">
          <p15:clr>
            <a:srgbClr val="FF0000"/>
          </p15:clr>
        </p15:guide>
        <p15:guide id="4" orient="horz" pos="1418">
          <p15:clr>
            <a:srgbClr val="9AA0A6"/>
          </p15:clr>
        </p15:guide>
        <p15:guide id="5" pos="695">
          <p15:clr>
            <a:srgbClr val="FF0000"/>
          </p15:clr>
        </p15:guide>
        <p15:guide id="6" pos="10237">
          <p15:clr>
            <a:srgbClr val="FF0000"/>
          </p15:clr>
        </p15:guide>
        <p15:guide id="7" pos="10825">
          <p15:clr>
            <a:srgbClr val="FF0000"/>
          </p15:clr>
        </p15:guide>
        <p15:guide id="8" orient="horz" pos="454">
          <p15:clr>
            <a:srgbClr val="9AA0A6"/>
          </p15:clr>
        </p15:guide>
        <p15:guide id="9" orient="horz" pos="6026">
          <p15:clr>
            <a:srgbClr val="9AA0A6"/>
          </p15:clr>
        </p15:guide>
        <p15:guide id="10" pos="12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  <p:guide pos="1283"/>
        <p:guide pos="1418" orient="horz"/>
        <p:guide pos="695"/>
        <p:guide pos="10237"/>
        <p:guide pos="10825"/>
        <p:guide pos="454" orient="horz"/>
        <p:guide pos="6026" orient="horz"/>
        <p:guide pos="12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LatoBlack-bold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4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f1cafa9f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f1cafa9f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f1cafa9f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f1cafa9f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1cafa9f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1cafa9f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23400" y="33480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623400" y="5031600"/>
            <a:ext cx="170412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623400" y="6150000"/>
            <a:ext cx="17041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ias fotos ">
  <p:cSld name="BIG_NUMBER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312100" y="1703300"/>
            <a:ext cx="15663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3167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9" name="Google Shape;39;p11"/>
          <p:cNvSpPr txBox="1"/>
          <p:nvPr>
            <p:ph idx="2" type="subTitle"/>
          </p:nvPr>
        </p:nvSpPr>
        <p:spPr>
          <a:xfrm>
            <a:off x="54259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0" name="Google Shape;40;p11"/>
          <p:cNvSpPr txBox="1"/>
          <p:nvPr>
            <p:ph idx="3" type="subTitle"/>
          </p:nvPr>
        </p:nvSpPr>
        <p:spPr>
          <a:xfrm>
            <a:off x="93398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1" name="Google Shape;41;p11"/>
          <p:cNvSpPr txBox="1"/>
          <p:nvPr>
            <p:ph idx="4" type="subTitle"/>
          </p:nvPr>
        </p:nvSpPr>
        <p:spPr>
          <a:xfrm>
            <a:off x="134490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s">
  <p:cSld name="BLANK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8288016" y="1028698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198200" y="2694800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" name="Google Shape;45;p12"/>
          <p:cNvSpPr txBox="1"/>
          <p:nvPr>
            <p:ph idx="1" type="subTitle"/>
          </p:nvPr>
        </p:nvSpPr>
        <p:spPr>
          <a:xfrm>
            <a:off x="1305600" y="338900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6" name="Google Shape;46;p12"/>
          <p:cNvSpPr txBox="1"/>
          <p:nvPr>
            <p:ph idx="2" type="title"/>
          </p:nvPr>
        </p:nvSpPr>
        <p:spPr>
          <a:xfrm>
            <a:off x="1314000" y="6446905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3" type="subTitle"/>
          </p:nvPr>
        </p:nvSpPr>
        <p:spPr>
          <a:xfrm>
            <a:off x="1421400" y="7141105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8" name="Google Shape;48;p12"/>
          <p:cNvSpPr txBox="1"/>
          <p:nvPr>
            <p:ph idx="4" type="title"/>
          </p:nvPr>
        </p:nvSpPr>
        <p:spPr>
          <a:xfrm>
            <a:off x="13257550" y="2694800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" name="Google Shape;49;p12"/>
          <p:cNvSpPr txBox="1"/>
          <p:nvPr>
            <p:ph idx="5" type="subTitle"/>
          </p:nvPr>
        </p:nvSpPr>
        <p:spPr>
          <a:xfrm>
            <a:off x="13268810" y="338900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50" name="Google Shape;50;p12"/>
          <p:cNvSpPr txBox="1"/>
          <p:nvPr>
            <p:ph idx="6" type="title"/>
          </p:nvPr>
        </p:nvSpPr>
        <p:spPr>
          <a:xfrm>
            <a:off x="13373350" y="6446905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1" name="Google Shape;51;p12"/>
          <p:cNvSpPr txBox="1"/>
          <p:nvPr>
            <p:ph idx="7" type="subTitle"/>
          </p:nvPr>
        </p:nvSpPr>
        <p:spPr>
          <a:xfrm>
            <a:off x="13384610" y="7141105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">
  <p:cSld name="SECTION_HEADER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2160000" y="2574950"/>
            <a:ext cx="111978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¡BIENVENIDOS</a:t>
            </a:r>
            <a:r>
              <a:rPr b="1" i="0" lang="es" sz="7200" u="none" cap="none" strike="noStrike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i="0" sz="7200" u="none" cap="none" strike="noStrike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386059" y="7029416"/>
            <a:ext cx="581905" cy="584968"/>
          </a:xfrm>
          <a:custGeom>
            <a:rect b="b" l="l" r="r" t="t"/>
            <a:pathLst>
              <a:path extrusionOk="0" h="96" w="96">
                <a:moveTo>
                  <a:pt x="96" y="78"/>
                </a:moveTo>
                <a:cubicBezTo>
                  <a:pt x="96" y="88"/>
                  <a:pt x="88" y="96"/>
                  <a:pt x="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8" y="0"/>
                  <a:pt x="96" y="8"/>
                  <a:pt x="96" y="18"/>
                </a:cubicBezTo>
                <a:lnTo>
                  <a:pt x="96" y="78"/>
                </a:lnTo>
                <a:close/>
                <a:moveTo>
                  <a:pt x="22" y="16"/>
                </a:moveTo>
                <a:cubicBezTo>
                  <a:pt x="17" y="16"/>
                  <a:pt x="14" y="19"/>
                  <a:pt x="14" y="24"/>
                </a:cubicBezTo>
                <a:cubicBezTo>
                  <a:pt x="14" y="28"/>
                  <a:pt x="17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7" y="31"/>
                  <a:pt x="30" y="28"/>
                  <a:pt x="30" y="24"/>
                </a:cubicBezTo>
                <a:cubicBezTo>
                  <a:pt x="30" y="19"/>
                  <a:pt x="27" y="16"/>
                  <a:pt x="22" y="16"/>
                </a:cubicBezTo>
                <a:close/>
                <a:moveTo>
                  <a:pt x="29" y="80"/>
                </a:moveTo>
                <a:cubicBezTo>
                  <a:pt x="29" y="37"/>
                  <a:pt x="29" y="37"/>
                  <a:pt x="29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80"/>
                  <a:pt x="15" y="80"/>
                  <a:pt x="15" y="80"/>
                </a:cubicBezTo>
                <a:lnTo>
                  <a:pt x="29" y="80"/>
                </a:lnTo>
                <a:close/>
                <a:moveTo>
                  <a:pt x="81" y="80"/>
                </a:moveTo>
                <a:cubicBezTo>
                  <a:pt x="81" y="55"/>
                  <a:pt x="81" y="55"/>
                  <a:pt x="81" y="55"/>
                </a:cubicBezTo>
                <a:cubicBezTo>
                  <a:pt x="81" y="42"/>
                  <a:pt x="74" y="36"/>
                  <a:pt x="64" y="36"/>
                </a:cubicBezTo>
                <a:cubicBezTo>
                  <a:pt x="57" y="36"/>
                  <a:pt x="53" y="40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37"/>
                  <a:pt x="52" y="37"/>
                  <a:pt x="5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41"/>
                  <a:pt x="37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4"/>
                  <a:pt x="52" y="53"/>
                </a:cubicBezTo>
                <a:cubicBezTo>
                  <a:pt x="53" y="50"/>
                  <a:pt x="55" y="47"/>
                  <a:pt x="59" y="47"/>
                </a:cubicBezTo>
                <a:cubicBezTo>
                  <a:pt x="65" y="47"/>
                  <a:pt x="67" y="51"/>
                  <a:pt x="67" y="57"/>
                </a:cubicBezTo>
                <a:cubicBezTo>
                  <a:pt x="67" y="80"/>
                  <a:pt x="67" y="80"/>
                  <a:pt x="67" y="80"/>
                </a:cubicBezTo>
                <a:lnTo>
                  <a:pt x="81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3784"/>
              </a:solidFill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143500" y="3704150"/>
            <a:ext cx="15528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2168850" y="5933200"/>
            <a:ext cx="1552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2967950" y="7029400"/>
            <a:ext cx="1369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036900" y="3534600"/>
            <a:ext cx="14114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indent="-457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2pPr>
            <a:lvl3pPr indent="-4572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3pPr>
            <a:lvl4pPr indent="-4572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4pPr>
            <a:lvl5pPr indent="-4572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5pPr>
            <a:lvl6pPr indent="-4572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6pPr>
            <a:lvl7pPr indent="-4572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7pPr>
            <a:lvl8pPr indent="-4572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8pPr>
            <a:lvl9pPr indent="-4572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ación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036900" y="2146150"/>
            <a:ext cx="14114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indent="-457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2pPr>
            <a:lvl3pPr indent="-4572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3pPr>
            <a:lvl4pPr indent="-4572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4pPr>
            <a:lvl5pPr indent="-4572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5pPr>
            <a:lvl6pPr indent="-4572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6pPr>
            <a:lvl7pPr indent="-4572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7pPr>
            <a:lvl8pPr indent="-4572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8pPr>
            <a:lvl9pPr indent="-4572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ITLE_ONL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ONE_COLUMN_TEXT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197500" y="2639850"/>
            <a:ext cx="11340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2197500" y="4800950"/>
            <a:ext cx="126216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183800" y="4660150"/>
            <a:ext cx="1079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">
  <p:cSld name="SECTION_TITLE_AND_DESCRIPTION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014000" y="1000600"/>
            <a:ext cx="149862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1960200" y="1928800"/>
            <a:ext cx="5616000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+ título + texto">
  <p:cSld name="CAPTION_ONL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1290100" y="7534100"/>
            <a:ext cx="41898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400200" y="7534100"/>
            <a:ext cx="98478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500100" y="4457400"/>
            <a:ext cx="15444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400" y="33480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en C++ en Visual Studio Code</a:t>
            </a:r>
            <a:endParaRPr/>
          </a:p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623400" y="5031600"/>
            <a:ext cx="17041200" cy="1118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3" type="title"/>
          </p:nvPr>
        </p:nvSpPr>
        <p:spPr>
          <a:xfrm>
            <a:off x="623400" y="6150000"/>
            <a:ext cx="17041200" cy="7890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143500" y="3704150"/>
            <a:ext cx="15528000" cy="2443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Domingo Muñoz Rodríguez</a:t>
            </a:r>
            <a:endParaRPr/>
          </a:p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2168850" y="5933200"/>
            <a:ext cx="15528000" cy="936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www.josedomingo.org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400789" y="8046337"/>
            <a:ext cx="567161" cy="458854"/>
          </a:xfrm>
          <a:custGeom>
            <a:rect b="b" l="l" r="r" t="t"/>
            <a:pathLst>
              <a:path extrusionOk="0" h="80" w="99">
                <a:moveTo>
                  <a:pt x="88" y="20"/>
                </a:moveTo>
                <a:cubicBezTo>
                  <a:pt x="89" y="21"/>
                  <a:pt x="89" y="22"/>
                  <a:pt x="89" y="22"/>
                </a:cubicBezTo>
                <a:cubicBezTo>
                  <a:pt x="89" y="49"/>
                  <a:pt x="68" y="80"/>
                  <a:pt x="31" y="80"/>
                </a:cubicBezTo>
                <a:cubicBezTo>
                  <a:pt x="20" y="80"/>
                  <a:pt x="9" y="76"/>
                  <a:pt x="0" y="71"/>
                </a:cubicBezTo>
                <a:cubicBezTo>
                  <a:pt x="2" y="71"/>
                  <a:pt x="3" y="71"/>
                  <a:pt x="5" y="71"/>
                </a:cubicBezTo>
                <a:cubicBezTo>
                  <a:pt x="14" y="71"/>
                  <a:pt x="23" y="68"/>
                  <a:pt x="30" y="62"/>
                </a:cubicBezTo>
                <a:cubicBezTo>
                  <a:pt x="21" y="62"/>
                  <a:pt x="14" y="56"/>
                  <a:pt x="11" y="48"/>
                </a:cubicBezTo>
                <a:cubicBezTo>
                  <a:pt x="12" y="49"/>
                  <a:pt x="14" y="49"/>
                  <a:pt x="15" y="49"/>
                </a:cubicBezTo>
                <a:cubicBezTo>
                  <a:pt x="17" y="49"/>
                  <a:pt x="19" y="48"/>
                  <a:pt x="20" y="48"/>
                </a:cubicBezTo>
                <a:cubicBezTo>
                  <a:pt x="11" y="46"/>
                  <a:pt x="4" y="3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7" y="29"/>
                  <a:pt x="10" y="30"/>
                  <a:pt x="13" y="31"/>
                </a:cubicBezTo>
                <a:cubicBezTo>
                  <a:pt x="8" y="27"/>
                  <a:pt x="4" y="21"/>
                  <a:pt x="4" y="14"/>
                </a:cubicBezTo>
                <a:cubicBezTo>
                  <a:pt x="4" y="10"/>
                  <a:pt x="5" y="7"/>
                  <a:pt x="7" y="4"/>
                </a:cubicBezTo>
                <a:cubicBezTo>
                  <a:pt x="17" y="16"/>
                  <a:pt x="32" y="24"/>
                  <a:pt x="49" y="25"/>
                </a:cubicBezTo>
                <a:cubicBezTo>
                  <a:pt x="48" y="23"/>
                  <a:pt x="48" y="22"/>
                  <a:pt x="48" y="20"/>
                </a:cubicBezTo>
                <a:cubicBezTo>
                  <a:pt x="48" y="9"/>
                  <a:pt x="57" y="0"/>
                  <a:pt x="68" y="0"/>
                </a:cubicBezTo>
                <a:cubicBezTo>
                  <a:pt x="74" y="0"/>
                  <a:pt x="79" y="2"/>
                  <a:pt x="83" y="6"/>
                </a:cubicBezTo>
                <a:cubicBezTo>
                  <a:pt x="88" y="5"/>
                  <a:pt x="92" y="4"/>
                  <a:pt x="96" y="1"/>
                </a:cubicBezTo>
                <a:cubicBezTo>
                  <a:pt x="94" y="6"/>
                  <a:pt x="91" y="10"/>
                  <a:pt x="87" y="12"/>
                </a:cubicBezTo>
                <a:cubicBezTo>
                  <a:pt x="91" y="12"/>
                  <a:pt x="95" y="11"/>
                  <a:pt x="99" y="9"/>
                </a:cubicBezTo>
                <a:cubicBezTo>
                  <a:pt x="96" y="13"/>
                  <a:pt x="92" y="17"/>
                  <a:pt x="88" y="2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3" type="title"/>
          </p:nvPr>
        </p:nvSpPr>
        <p:spPr>
          <a:xfrm>
            <a:off x="2967950" y="7029400"/>
            <a:ext cx="8972700" cy="771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josedom24</a:t>
            </a:r>
            <a:endParaRPr/>
          </a:p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2967950" y="7867600"/>
            <a:ext cx="8972700" cy="771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@pledin_jd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825" y="320575"/>
            <a:ext cx="5201326" cy="520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75" y="5774176"/>
            <a:ext cx="17634947" cy="42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nwebinar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