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Lato"/>
      <p:regular r:id="rId15"/>
      <p:bold r:id="rId16"/>
      <p:italic r:id="rId17"/>
      <p:boldItalic r:id="rId18"/>
    </p:embeddedFont>
    <p:embeddedFont>
      <p:font typeface="Lato Black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A4A3A4"/>
          </p15:clr>
        </p15:guide>
        <p15:guide id="2" pos="5760">
          <p15:clr>
            <a:srgbClr val="999999"/>
          </p15:clr>
        </p15:guide>
        <p15:guide id="3" pos="1283">
          <p15:clr>
            <a:srgbClr val="FF0000"/>
          </p15:clr>
        </p15:guide>
        <p15:guide id="4" orient="horz" pos="1418">
          <p15:clr>
            <a:srgbClr val="9AA0A6"/>
          </p15:clr>
        </p15:guide>
        <p15:guide id="5" pos="695">
          <p15:clr>
            <a:srgbClr val="FF0000"/>
          </p15:clr>
        </p15:guide>
        <p15:guide id="6" pos="10237">
          <p15:clr>
            <a:srgbClr val="FF0000"/>
          </p15:clr>
        </p15:guide>
        <p15:guide id="7" pos="10825">
          <p15:clr>
            <a:srgbClr val="FF0000"/>
          </p15:clr>
        </p15:guide>
        <p15:guide id="8" orient="horz" pos="454">
          <p15:clr>
            <a:srgbClr val="9AA0A6"/>
          </p15:clr>
        </p15:guide>
        <p15:guide id="9" orient="horz" pos="6026">
          <p15:clr>
            <a:srgbClr val="9AA0A6"/>
          </p15:clr>
        </p15:guide>
        <p15:guide id="10" pos="127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5760"/>
        <p:guide pos="1283"/>
        <p:guide pos="1418" orient="horz"/>
        <p:guide pos="695"/>
        <p:guide pos="10237"/>
        <p:guide pos="10825"/>
        <p:guide pos="454" orient="horz"/>
        <p:guide pos="6026" orient="horz"/>
        <p:guide pos="127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Black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slide" Target="slides/slide9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Black-bold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0f1cafa9f_7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70f1cafa9f_7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0f1cafa9f_7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0f1cafa9f_7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0f1cafa9f_7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0f1cafa9f_7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02af0fa4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02af0fa4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02af0fa4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02af0fa4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02de8958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02de8958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02de8958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02de8958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02de8958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02de8958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02de8958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02de8958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1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623400" y="33480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623400" y="5031600"/>
            <a:ext cx="170412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8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3" type="title"/>
          </p:nvPr>
        </p:nvSpPr>
        <p:spPr>
          <a:xfrm>
            <a:off x="623400" y="6150000"/>
            <a:ext cx="170412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rias fotos ">
  <p:cSld name="BIG_NUMBER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1312100" y="1703300"/>
            <a:ext cx="156636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1316700" y="6971150"/>
            <a:ext cx="36174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8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39" name="Google Shape;39;p11"/>
          <p:cNvSpPr txBox="1"/>
          <p:nvPr>
            <p:ph idx="2" type="subTitle"/>
          </p:nvPr>
        </p:nvSpPr>
        <p:spPr>
          <a:xfrm>
            <a:off x="5425900" y="6971150"/>
            <a:ext cx="36174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8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40" name="Google Shape;40;p11"/>
          <p:cNvSpPr txBox="1"/>
          <p:nvPr>
            <p:ph idx="3" type="subTitle"/>
          </p:nvPr>
        </p:nvSpPr>
        <p:spPr>
          <a:xfrm>
            <a:off x="9339800" y="6971150"/>
            <a:ext cx="36174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8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41" name="Google Shape;41;p11"/>
          <p:cNvSpPr txBox="1"/>
          <p:nvPr>
            <p:ph idx="4" type="subTitle"/>
          </p:nvPr>
        </p:nvSpPr>
        <p:spPr>
          <a:xfrm>
            <a:off x="13449000" y="6971150"/>
            <a:ext cx="36174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8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adros">
  <p:cSld name="BLANK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18288016" y="1028698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4" name="Google Shape;44;p12"/>
          <p:cNvSpPr txBox="1"/>
          <p:nvPr>
            <p:ph type="title"/>
          </p:nvPr>
        </p:nvSpPr>
        <p:spPr>
          <a:xfrm>
            <a:off x="1198200" y="2694800"/>
            <a:ext cx="3724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45" name="Google Shape;45;p12"/>
          <p:cNvSpPr txBox="1"/>
          <p:nvPr>
            <p:ph idx="1" type="subTitle"/>
          </p:nvPr>
        </p:nvSpPr>
        <p:spPr>
          <a:xfrm>
            <a:off x="1305600" y="3389000"/>
            <a:ext cx="36174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2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46" name="Google Shape;46;p12"/>
          <p:cNvSpPr txBox="1"/>
          <p:nvPr>
            <p:ph idx="2" type="title"/>
          </p:nvPr>
        </p:nvSpPr>
        <p:spPr>
          <a:xfrm>
            <a:off x="1314000" y="6446905"/>
            <a:ext cx="3724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47" name="Google Shape;47;p12"/>
          <p:cNvSpPr txBox="1"/>
          <p:nvPr>
            <p:ph idx="3" type="subTitle"/>
          </p:nvPr>
        </p:nvSpPr>
        <p:spPr>
          <a:xfrm>
            <a:off x="1421400" y="7141105"/>
            <a:ext cx="36174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2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48" name="Google Shape;48;p12"/>
          <p:cNvSpPr txBox="1"/>
          <p:nvPr>
            <p:ph idx="4" type="title"/>
          </p:nvPr>
        </p:nvSpPr>
        <p:spPr>
          <a:xfrm>
            <a:off x="13257550" y="2694800"/>
            <a:ext cx="3724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49" name="Google Shape;49;p12"/>
          <p:cNvSpPr txBox="1"/>
          <p:nvPr>
            <p:ph idx="5" type="subTitle"/>
          </p:nvPr>
        </p:nvSpPr>
        <p:spPr>
          <a:xfrm>
            <a:off x="13268810" y="3389000"/>
            <a:ext cx="36174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50" name="Google Shape;50;p12"/>
          <p:cNvSpPr txBox="1"/>
          <p:nvPr>
            <p:ph idx="6" type="title"/>
          </p:nvPr>
        </p:nvSpPr>
        <p:spPr>
          <a:xfrm>
            <a:off x="13373350" y="6446905"/>
            <a:ext cx="3724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51" name="Google Shape;51;p12"/>
          <p:cNvSpPr txBox="1"/>
          <p:nvPr>
            <p:ph idx="7" type="subTitle"/>
          </p:nvPr>
        </p:nvSpPr>
        <p:spPr>
          <a:xfrm>
            <a:off x="13384610" y="7141105"/>
            <a:ext cx="36174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>
  <p:cSld name="CUSTOM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ción">
  <p:cSld name="SECTION_HEADER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/>
        </p:nvSpPr>
        <p:spPr>
          <a:xfrm>
            <a:off x="2160000" y="2574950"/>
            <a:ext cx="111978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2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¡BIENVENIDOS</a:t>
            </a:r>
            <a:r>
              <a:rPr b="1" i="0" lang="es" sz="7200" u="none" cap="none" strike="noStrike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!</a:t>
            </a:r>
            <a:endParaRPr b="1" i="0" sz="7200" u="none" cap="none" strike="noStrike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2386059" y="7029416"/>
            <a:ext cx="581905" cy="584968"/>
          </a:xfrm>
          <a:custGeom>
            <a:rect b="b" l="l" r="r" t="t"/>
            <a:pathLst>
              <a:path extrusionOk="0" h="96" w="96">
                <a:moveTo>
                  <a:pt x="96" y="78"/>
                </a:moveTo>
                <a:cubicBezTo>
                  <a:pt x="96" y="88"/>
                  <a:pt x="88" y="96"/>
                  <a:pt x="78" y="96"/>
                </a:cubicBezTo>
                <a:cubicBezTo>
                  <a:pt x="18" y="96"/>
                  <a:pt x="18" y="96"/>
                  <a:pt x="18" y="96"/>
                </a:cubicBezTo>
                <a:cubicBezTo>
                  <a:pt x="8" y="96"/>
                  <a:pt x="0" y="88"/>
                  <a:pt x="0" y="7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8" y="0"/>
                  <a:pt x="96" y="8"/>
                  <a:pt x="96" y="18"/>
                </a:cubicBezTo>
                <a:lnTo>
                  <a:pt x="96" y="78"/>
                </a:lnTo>
                <a:close/>
                <a:moveTo>
                  <a:pt x="22" y="16"/>
                </a:moveTo>
                <a:cubicBezTo>
                  <a:pt x="17" y="16"/>
                  <a:pt x="14" y="19"/>
                  <a:pt x="14" y="24"/>
                </a:cubicBezTo>
                <a:cubicBezTo>
                  <a:pt x="14" y="28"/>
                  <a:pt x="17" y="31"/>
                  <a:pt x="22" y="31"/>
                </a:cubicBezTo>
                <a:cubicBezTo>
                  <a:pt x="22" y="31"/>
                  <a:pt x="22" y="31"/>
                  <a:pt x="22" y="31"/>
                </a:cubicBezTo>
                <a:cubicBezTo>
                  <a:pt x="27" y="31"/>
                  <a:pt x="30" y="28"/>
                  <a:pt x="30" y="24"/>
                </a:cubicBezTo>
                <a:cubicBezTo>
                  <a:pt x="30" y="19"/>
                  <a:pt x="27" y="16"/>
                  <a:pt x="22" y="16"/>
                </a:cubicBezTo>
                <a:close/>
                <a:moveTo>
                  <a:pt x="29" y="80"/>
                </a:moveTo>
                <a:cubicBezTo>
                  <a:pt x="29" y="37"/>
                  <a:pt x="29" y="37"/>
                  <a:pt x="29" y="37"/>
                </a:cubicBezTo>
                <a:cubicBezTo>
                  <a:pt x="15" y="37"/>
                  <a:pt x="15" y="37"/>
                  <a:pt x="15" y="37"/>
                </a:cubicBezTo>
                <a:cubicBezTo>
                  <a:pt x="15" y="80"/>
                  <a:pt x="15" y="80"/>
                  <a:pt x="15" y="80"/>
                </a:cubicBezTo>
                <a:lnTo>
                  <a:pt x="29" y="80"/>
                </a:lnTo>
                <a:close/>
                <a:moveTo>
                  <a:pt x="81" y="80"/>
                </a:moveTo>
                <a:cubicBezTo>
                  <a:pt x="81" y="55"/>
                  <a:pt x="81" y="55"/>
                  <a:pt x="81" y="55"/>
                </a:cubicBezTo>
                <a:cubicBezTo>
                  <a:pt x="81" y="42"/>
                  <a:pt x="74" y="36"/>
                  <a:pt x="64" y="36"/>
                </a:cubicBezTo>
                <a:cubicBezTo>
                  <a:pt x="57" y="36"/>
                  <a:pt x="53" y="40"/>
                  <a:pt x="51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37"/>
                  <a:pt x="52" y="37"/>
                  <a:pt x="52" y="37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37"/>
                  <a:pt x="37" y="41"/>
                  <a:pt x="37" y="80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5"/>
                  <a:pt x="52" y="54"/>
                  <a:pt x="52" y="53"/>
                </a:cubicBezTo>
                <a:cubicBezTo>
                  <a:pt x="53" y="50"/>
                  <a:pt x="55" y="47"/>
                  <a:pt x="59" y="47"/>
                </a:cubicBezTo>
                <a:cubicBezTo>
                  <a:pt x="65" y="47"/>
                  <a:pt x="67" y="51"/>
                  <a:pt x="67" y="57"/>
                </a:cubicBezTo>
                <a:cubicBezTo>
                  <a:pt x="67" y="80"/>
                  <a:pt x="67" y="80"/>
                  <a:pt x="67" y="80"/>
                </a:cubicBezTo>
                <a:lnTo>
                  <a:pt x="81" y="8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33784"/>
              </a:solidFill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2143500" y="3704150"/>
            <a:ext cx="15528000" cy="24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2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16" name="Google Shape;16;p3"/>
          <p:cNvSpPr txBox="1"/>
          <p:nvPr>
            <p:ph idx="2" type="title"/>
          </p:nvPr>
        </p:nvSpPr>
        <p:spPr>
          <a:xfrm>
            <a:off x="2168850" y="5933200"/>
            <a:ext cx="15528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7200"/>
            </a:lvl9pPr>
          </a:lstStyle>
          <a:p/>
        </p:txBody>
      </p:sp>
      <p:sp>
        <p:nvSpPr>
          <p:cNvPr id="17" name="Google Shape;17;p3"/>
          <p:cNvSpPr txBox="1"/>
          <p:nvPr>
            <p:ph idx="3" type="title"/>
          </p:nvPr>
        </p:nvSpPr>
        <p:spPr>
          <a:xfrm>
            <a:off x="2967950" y="7029400"/>
            <a:ext cx="13693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ice">
  <p:cSld name="TITLE_AND_BODY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2036900" y="1291050"/>
            <a:ext cx="14911200" cy="1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2036900" y="3534600"/>
            <a:ext cx="14114400" cy="48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●"/>
              <a:defRPr sz="3600">
                <a:latin typeface="Lato Black"/>
                <a:ea typeface="Lato Black"/>
                <a:cs typeface="Lato Black"/>
                <a:sym typeface="Lato Black"/>
              </a:defRPr>
            </a:lvl1pPr>
            <a:lvl2pPr indent="-4572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○"/>
              <a:defRPr sz="3600">
                <a:latin typeface="Lato Black"/>
                <a:ea typeface="Lato Black"/>
                <a:cs typeface="Lato Black"/>
                <a:sym typeface="Lato Black"/>
              </a:defRPr>
            </a:lvl2pPr>
            <a:lvl3pPr indent="-457200" lvl="2" marL="1371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■"/>
              <a:defRPr sz="3600">
                <a:latin typeface="Lato Black"/>
                <a:ea typeface="Lato Black"/>
                <a:cs typeface="Lato Black"/>
                <a:sym typeface="Lato Black"/>
              </a:defRPr>
            </a:lvl3pPr>
            <a:lvl4pPr indent="-457200" lvl="3" marL="1828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●"/>
              <a:defRPr sz="3600">
                <a:latin typeface="Lato Black"/>
                <a:ea typeface="Lato Black"/>
                <a:cs typeface="Lato Black"/>
                <a:sym typeface="Lato Black"/>
              </a:defRPr>
            </a:lvl4pPr>
            <a:lvl5pPr indent="-457200" lvl="4" marL="22860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○"/>
              <a:defRPr sz="3600">
                <a:latin typeface="Lato Black"/>
                <a:ea typeface="Lato Black"/>
                <a:cs typeface="Lato Black"/>
                <a:sym typeface="Lato Black"/>
              </a:defRPr>
            </a:lvl5pPr>
            <a:lvl6pPr indent="-457200" lvl="5" marL="2743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■"/>
              <a:defRPr sz="3600">
                <a:latin typeface="Lato Black"/>
                <a:ea typeface="Lato Black"/>
                <a:cs typeface="Lato Black"/>
                <a:sym typeface="Lato Black"/>
              </a:defRPr>
            </a:lvl6pPr>
            <a:lvl7pPr indent="-457200" lvl="6" marL="3200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●"/>
              <a:defRPr sz="3600">
                <a:latin typeface="Lato Black"/>
                <a:ea typeface="Lato Black"/>
                <a:cs typeface="Lato Black"/>
                <a:sym typeface="Lato Black"/>
              </a:defRPr>
            </a:lvl7pPr>
            <a:lvl8pPr indent="-457200" lvl="7" marL="3657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○"/>
              <a:defRPr sz="3600">
                <a:latin typeface="Lato Black"/>
                <a:ea typeface="Lato Black"/>
                <a:cs typeface="Lato Black"/>
                <a:sym typeface="Lato Black"/>
              </a:defRPr>
            </a:lvl8pPr>
            <a:lvl9pPr indent="-457200" lvl="8" marL="4114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■"/>
              <a:defRPr sz="36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eración">
  <p:cSld name="TITLE_AND_TWO_COLUMNS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036900" y="2146150"/>
            <a:ext cx="14114400" cy="48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57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●"/>
              <a:defRPr sz="3600">
                <a:latin typeface="Lato Black"/>
                <a:ea typeface="Lato Black"/>
                <a:cs typeface="Lato Black"/>
                <a:sym typeface="Lato Black"/>
              </a:defRPr>
            </a:lvl1pPr>
            <a:lvl2pPr indent="-4572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○"/>
              <a:defRPr sz="3600">
                <a:latin typeface="Lato Black"/>
                <a:ea typeface="Lato Black"/>
                <a:cs typeface="Lato Black"/>
                <a:sym typeface="Lato Black"/>
              </a:defRPr>
            </a:lvl2pPr>
            <a:lvl3pPr indent="-457200" lvl="2" marL="1371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■"/>
              <a:defRPr sz="3600">
                <a:latin typeface="Lato Black"/>
                <a:ea typeface="Lato Black"/>
                <a:cs typeface="Lato Black"/>
                <a:sym typeface="Lato Black"/>
              </a:defRPr>
            </a:lvl3pPr>
            <a:lvl4pPr indent="-457200" lvl="3" marL="1828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●"/>
              <a:defRPr sz="3600">
                <a:latin typeface="Lato Black"/>
                <a:ea typeface="Lato Black"/>
                <a:cs typeface="Lato Black"/>
                <a:sym typeface="Lato Black"/>
              </a:defRPr>
            </a:lvl4pPr>
            <a:lvl5pPr indent="-457200" lvl="4" marL="22860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○"/>
              <a:defRPr sz="3600">
                <a:latin typeface="Lato Black"/>
                <a:ea typeface="Lato Black"/>
                <a:cs typeface="Lato Black"/>
                <a:sym typeface="Lato Black"/>
              </a:defRPr>
            </a:lvl5pPr>
            <a:lvl6pPr indent="-457200" lvl="5" marL="2743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■"/>
              <a:defRPr sz="3600">
                <a:latin typeface="Lato Black"/>
                <a:ea typeface="Lato Black"/>
                <a:cs typeface="Lato Black"/>
                <a:sym typeface="Lato Black"/>
              </a:defRPr>
            </a:lvl6pPr>
            <a:lvl7pPr indent="-457200" lvl="6" marL="3200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●"/>
              <a:defRPr sz="3600">
                <a:latin typeface="Lato Black"/>
                <a:ea typeface="Lato Black"/>
                <a:cs typeface="Lato Black"/>
                <a:sym typeface="Lato Black"/>
              </a:defRPr>
            </a:lvl7pPr>
            <a:lvl8pPr indent="-457200" lvl="7" marL="3657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○"/>
              <a:defRPr sz="3600">
                <a:latin typeface="Lato Black"/>
                <a:ea typeface="Lato Black"/>
                <a:cs typeface="Lato Black"/>
                <a:sym typeface="Lato Black"/>
              </a:defRPr>
            </a:lvl8pPr>
            <a:lvl9pPr indent="-457200" lvl="8" marL="4114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Char char="■"/>
              <a:defRPr sz="36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1">
  <p:cSld name="TITLE_ONLY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texto">
  <p:cSld name="ONE_COLUMN_TEXT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2197500" y="2639850"/>
            <a:ext cx="113406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2197500" y="4800950"/>
            <a:ext cx="12621600" cy="1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  <a:defRPr sz="2400">
                <a:latin typeface="Lato"/>
                <a:ea typeface="Lato"/>
                <a:cs typeface="Lato"/>
                <a:sym typeface="Lat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○"/>
              <a:defRPr sz="2400"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■"/>
              <a:defRPr sz="2400">
                <a:latin typeface="Lato"/>
                <a:ea typeface="Lato"/>
                <a:cs typeface="Lato"/>
                <a:sym typeface="Lat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  <a:defRPr sz="2400">
                <a:latin typeface="Lato"/>
                <a:ea typeface="Lato"/>
                <a:cs typeface="Lato"/>
                <a:sym typeface="Lat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○"/>
              <a:defRPr sz="2400">
                <a:latin typeface="Lato"/>
                <a:ea typeface="Lato"/>
                <a:cs typeface="Lato"/>
                <a:sym typeface="Lat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■"/>
              <a:defRPr sz="2400">
                <a:latin typeface="Lato"/>
                <a:ea typeface="Lato"/>
                <a:cs typeface="Lato"/>
                <a:sym typeface="Lat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  <a:defRPr sz="2400">
                <a:latin typeface="Lato"/>
                <a:ea typeface="Lato"/>
                <a:cs typeface="Lato"/>
                <a:sym typeface="Lat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○"/>
              <a:defRPr sz="2400">
                <a:latin typeface="Lato"/>
                <a:ea typeface="Lato"/>
                <a:cs typeface="Lato"/>
                <a:sym typeface="Lat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■"/>
              <a:defRPr sz="24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MAIN_POIN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2183800" y="4660150"/>
            <a:ext cx="10795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foto + texto">
  <p:cSld name="SECTION_TITLE_AND_DESCRIPTION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1014000" y="1000600"/>
            <a:ext cx="14986200" cy="1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11960200" y="1928800"/>
            <a:ext cx="5616000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  <a:defRPr sz="2200">
                <a:latin typeface="Lato"/>
                <a:ea typeface="Lato"/>
                <a:cs typeface="Lato"/>
                <a:sym typeface="Lato"/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○"/>
              <a:defRPr sz="2200">
                <a:latin typeface="Lato"/>
                <a:ea typeface="Lato"/>
                <a:cs typeface="Lato"/>
                <a:sym typeface="Lato"/>
              </a:defRPr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■"/>
              <a:defRPr sz="2200">
                <a:latin typeface="Lato"/>
                <a:ea typeface="Lato"/>
                <a:cs typeface="Lato"/>
                <a:sym typeface="Lato"/>
              </a:defRPr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  <a:defRPr sz="2200">
                <a:latin typeface="Lato"/>
                <a:ea typeface="Lato"/>
                <a:cs typeface="Lato"/>
                <a:sym typeface="Lato"/>
              </a:defRPr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○"/>
              <a:defRPr sz="2200">
                <a:latin typeface="Lato"/>
                <a:ea typeface="Lato"/>
                <a:cs typeface="Lato"/>
                <a:sym typeface="Lato"/>
              </a:defRPr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■"/>
              <a:defRPr sz="2200">
                <a:latin typeface="Lato"/>
                <a:ea typeface="Lato"/>
                <a:cs typeface="Lato"/>
                <a:sym typeface="Lato"/>
              </a:defRPr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  <a:defRPr sz="2200">
                <a:latin typeface="Lato"/>
                <a:ea typeface="Lato"/>
                <a:cs typeface="Lato"/>
                <a:sym typeface="Lato"/>
              </a:defRPr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○"/>
              <a:defRPr sz="2200">
                <a:latin typeface="Lato"/>
                <a:ea typeface="Lato"/>
                <a:cs typeface="Lato"/>
                <a:sym typeface="Lato"/>
              </a:defRPr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■"/>
              <a:defRPr sz="2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+ título + texto">
  <p:cSld name="CAPTION_ONLY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1290100" y="7534100"/>
            <a:ext cx="4189800" cy="1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6400200" y="7534100"/>
            <a:ext cx="98478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  <a:defRPr sz="2200">
                <a:latin typeface="Lato"/>
                <a:ea typeface="Lato"/>
                <a:cs typeface="Lato"/>
                <a:sym typeface="Lato"/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○"/>
              <a:defRPr sz="2200">
                <a:latin typeface="Lato"/>
                <a:ea typeface="Lato"/>
                <a:cs typeface="Lato"/>
                <a:sym typeface="Lato"/>
              </a:defRPr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■"/>
              <a:defRPr sz="2200">
                <a:latin typeface="Lato"/>
                <a:ea typeface="Lato"/>
                <a:cs typeface="Lato"/>
                <a:sym typeface="Lato"/>
              </a:defRPr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  <a:defRPr sz="2200">
                <a:latin typeface="Lato"/>
                <a:ea typeface="Lato"/>
                <a:cs typeface="Lato"/>
                <a:sym typeface="Lato"/>
              </a:defRPr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○"/>
              <a:defRPr sz="2200">
                <a:latin typeface="Lato"/>
                <a:ea typeface="Lato"/>
                <a:cs typeface="Lato"/>
                <a:sym typeface="Lato"/>
              </a:defRPr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■"/>
              <a:defRPr sz="2200">
                <a:latin typeface="Lato"/>
                <a:ea typeface="Lato"/>
                <a:cs typeface="Lato"/>
                <a:sym typeface="Lato"/>
              </a:defRPr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  <a:defRPr sz="2200">
                <a:latin typeface="Lato"/>
                <a:ea typeface="Lato"/>
                <a:cs typeface="Lato"/>
                <a:sym typeface="Lato"/>
              </a:defRPr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○"/>
              <a:defRPr sz="2200">
                <a:latin typeface="Lato"/>
                <a:ea typeface="Lato"/>
                <a:cs typeface="Lato"/>
                <a:sym typeface="Lato"/>
              </a:defRPr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■"/>
              <a:defRPr sz="2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" name="Google Shape;7;p1"/>
          <p:cNvSpPr txBox="1"/>
          <p:nvPr/>
        </p:nvSpPr>
        <p:spPr>
          <a:xfrm>
            <a:off x="1500100" y="4457400"/>
            <a:ext cx="154446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3400" y="3348000"/>
            <a:ext cx="17041200" cy="1683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Datos en</a:t>
            </a:r>
            <a:r>
              <a:rPr lang="es"/>
              <a:t> C++</a:t>
            </a:r>
            <a:endParaRPr/>
          </a:p>
        </p:txBody>
      </p:sp>
      <p:sp>
        <p:nvSpPr>
          <p:cNvPr id="58" name="Google Shape;58;p14"/>
          <p:cNvSpPr txBox="1"/>
          <p:nvPr>
            <p:ph idx="2" type="title"/>
          </p:nvPr>
        </p:nvSpPr>
        <p:spPr>
          <a:xfrm>
            <a:off x="623400" y="5031600"/>
            <a:ext cx="17041200" cy="11184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idx="3" type="title"/>
          </p:nvPr>
        </p:nvSpPr>
        <p:spPr>
          <a:xfrm>
            <a:off x="623400" y="6150000"/>
            <a:ext cx="17041200" cy="7890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2143500" y="3704150"/>
            <a:ext cx="15528000" cy="24432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José Domingo Muñoz Rodríguez</a:t>
            </a:r>
            <a:endParaRPr/>
          </a:p>
        </p:txBody>
      </p:sp>
      <p:sp>
        <p:nvSpPr>
          <p:cNvPr id="65" name="Google Shape;65;p15"/>
          <p:cNvSpPr txBox="1"/>
          <p:nvPr>
            <p:ph idx="2" type="title"/>
          </p:nvPr>
        </p:nvSpPr>
        <p:spPr>
          <a:xfrm>
            <a:off x="2168850" y="5933200"/>
            <a:ext cx="15528000" cy="936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www.josedomingo.org</a:t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2400789" y="8046337"/>
            <a:ext cx="567161" cy="458854"/>
          </a:xfrm>
          <a:custGeom>
            <a:rect b="b" l="l" r="r" t="t"/>
            <a:pathLst>
              <a:path extrusionOk="0" h="80" w="99">
                <a:moveTo>
                  <a:pt x="88" y="20"/>
                </a:moveTo>
                <a:cubicBezTo>
                  <a:pt x="89" y="21"/>
                  <a:pt x="89" y="22"/>
                  <a:pt x="89" y="22"/>
                </a:cubicBezTo>
                <a:cubicBezTo>
                  <a:pt x="89" y="49"/>
                  <a:pt x="68" y="80"/>
                  <a:pt x="31" y="80"/>
                </a:cubicBezTo>
                <a:cubicBezTo>
                  <a:pt x="20" y="80"/>
                  <a:pt x="9" y="76"/>
                  <a:pt x="0" y="71"/>
                </a:cubicBezTo>
                <a:cubicBezTo>
                  <a:pt x="2" y="71"/>
                  <a:pt x="3" y="71"/>
                  <a:pt x="5" y="71"/>
                </a:cubicBezTo>
                <a:cubicBezTo>
                  <a:pt x="14" y="71"/>
                  <a:pt x="23" y="68"/>
                  <a:pt x="30" y="62"/>
                </a:cubicBezTo>
                <a:cubicBezTo>
                  <a:pt x="21" y="62"/>
                  <a:pt x="14" y="56"/>
                  <a:pt x="11" y="48"/>
                </a:cubicBezTo>
                <a:cubicBezTo>
                  <a:pt x="12" y="49"/>
                  <a:pt x="14" y="49"/>
                  <a:pt x="15" y="49"/>
                </a:cubicBezTo>
                <a:cubicBezTo>
                  <a:pt x="17" y="49"/>
                  <a:pt x="19" y="48"/>
                  <a:pt x="20" y="48"/>
                </a:cubicBezTo>
                <a:cubicBezTo>
                  <a:pt x="11" y="46"/>
                  <a:pt x="4" y="38"/>
                  <a:pt x="4" y="28"/>
                </a:cubicBezTo>
                <a:cubicBezTo>
                  <a:pt x="4" y="28"/>
                  <a:pt x="4" y="28"/>
                  <a:pt x="4" y="28"/>
                </a:cubicBezTo>
                <a:cubicBezTo>
                  <a:pt x="7" y="29"/>
                  <a:pt x="10" y="30"/>
                  <a:pt x="13" y="31"/>
                </a:cubicBezTo>
                <a:cubicBezTo>
                  <a:pt x="8" y="27"/>
                  <a:pt x="4" y="21"/>
                  <a:pt x="4" y="14"/>
                </a:cubicBezTo>
                <a:cubicBezTo>
                  <a:pt x="4" y="10"/>
                  <a:pt x="5" y="7"/>
                  <a:pt x="7" y="4"/>
                </a:cubicBezTo>
                <a:cubicBezTo>
                  <a:pt x="17" y="16"/>
                  <a:pt x="32" y="24"/>
                  <a:pt x="49" y="25"/>
                </a:cubicBezTo>
                <a:cubicBezTo>
                  <a:pt x="48" y="23"/>
                  <a:pt x="48" y="22"/>
                  <a:pt x="48" y="20"/>
                </a:cubicBezTo>
                <a:cubicBezTo>
                  <a:pt x="48" y="9"/>
                  <a:pt x="57" y="0"/>
                  <a:pt x="68" y="0"/>
                </a:cubicBezTo>
                <a:cubicBezTo>
                  <a:pt x="74" y="0"/>
                  <a:pt x="79" y="2"/>
                  <a:pt x="83" y="6"/>
                </a:cubicBezTo>
                <a:cubicBezTo>
                  <a:pt x="88" y="5"/>
                  <a:pt x="92" y="4"/>
                  <a:pt x="96" y="1"/>
                </a:cubicBezTo>
                <a:cubicBezTo>
                  <a:pt x="94" y="6"/>
                  <a:pt x="91" y="10"/>
                  <a:pt x="87" y="12"/>
                </a:cubicBezTo>
                <a:cubicBezTo>
                  <a:pt x="91" y="12"/>
                  <a:pt x="95" y="11"/>
                  <a:pt x="99" y="9"/>
                </a:cubicBezTo>
                <a:cubicBezTo>
                  <a:pt x="96" y="13"/>
                  <a:pt x="92" y="17"/>
                  <a:pt x="88" y="2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>
            <p:ph idx="3" type="title"/>
          </p:nvPr>
        </p:nvSpPr>
        <p:spPr>
          <a:xfrm>
            <a:off x="2967950" y="7029400"/>
            <a:ext cx="8972700" cy="771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josedom24</a:t>
            </a:r>
            <a:endParaRPr/>
          </a:p>
        </p:txBody>
      </p:sp>
      <p:sp>
        <p:nvSpPr>
          <p:cNvPr id="68" name="Google Shape;68;p15"/>
          <p:cNvSpPr txBox="1"/>
          <p:nvPr>
            <p:ph idx="3" type="title"/>
          </p:nvPr>
        </p:nvSpPr>
        <p:spPr>
          <a:xfrm>
            <a:off x="2967950" y="7867600"/>
            <a:ext cx="8972700" cy="771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@pledin_jd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240100" y="5681525"/>
            <a:ext cx="14911200" cy="2701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Cuando construimos un programa para resolver un problema. Necesitamos tener </a:t>
            </a:r>
            <a:r>
              <a:rPr lang="es">
                <a:solidFill>
                  <a:schemeClr val="dk1"/>
                </a:solidFill>
              </a:rPr>
              <a:t>datos de entrada</a:t>
            </a: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y generar unos </a:t>
            </a:r>
            <a:r>
              <a:rPr lang="es">
                <a:solidFill>
                  <a:schemeClr val="dk1"/>
                </a:solidFill>
              </a:rPr>
              <a:t>datos de salida </a:t>
            </a: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(información).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Según la naturaleza de estos datos pueden ser de distintos tipos.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2036900" y="1291050"/>
            <a:ext cx="14911200" cy="1648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Datos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775" y="2661225"/>
            <a:ext cx="12155374" cy="296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2036900" y="1291050"/>
            <a:ext cx="14911200" cy="1648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datos simples en C++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050" y="2732950"/>
            <a:ext cx="15563725" cy="69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1240100" y="2803000"/>
            <a:ext cx="14911200" cy="55797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Char char="●"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Los tipos enumerados son un mecanismo usado en C y C++ con el objetivo de agrupar de alguna manera constantes simbólicas.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enum dias { lunes, martes, miercoles, jueves, viernes, sabado, </a:t>
            </a:r>
            <a:r>
              <a:rPr lang="es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domingo</a:t>
            </a:r>
            <a:r>
              <a:rPr lang="es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(int d = lunes; d &lt;=domingo; d++) cout &lt;&lt; d;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8"/>
          <p:cNvSpPr txBox="1"/>
          <p:nvPr>
            <p:ph type="title"/>
          </p:nvPr>
        </p:nvSpPr>
        <p:spPr>
          <a:xfrm>
            <a:off x="2036900" y="1291050"/>
            <a:ext cx="14911200" cy="1648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datos enumerados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1240100" y="2803000"/>
            <a:ext cx="14911200" cy="55797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Matrices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Una Matriz (en inglés, array, también denominado arreglo) es una estructura usada para agrupar bajo un mismo nombre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listas de datos de un mismo tipo.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numeros</a:t>
            </a:r>
            <a:r>
              <a:rPr lang="e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[5] = { 1, 2, 3, 4, 5 };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Es una estructura </a:t>
            </a:r>
            <a:r>
              <a:rPr lang="es">
                <a:solidFill>
                  <a:schemeClr val="dk1"/>
                </a:solidFill>
              </a:rPr>
              <a:t>estática</a:t>
            </a: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9"/>
          <p:cNvSpPr txBox="1"/>
          <p:nvPr>
            <p:ph type="title"/>
          </p:nvPr>
        </p:nvSpPr>
        <p:spPr>
          <a:xfrm>
            <a:off x="2036900" y="1291050"/>
            <a:ext cx="14911200" cy="1648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datos complejos en C++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1240100" y="2803000"/>
            <a:ext cx="14911200" cy="55797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Estructuras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Nos permiten agrupar variables de tipos iguales o diferentes en un solo registro. Se accede a los valores por  medio de una clave: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declaración de estructura tiempo */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tiempo { int hora, minuto, segundo; };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declaración de variables de tipo tiempo */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tiempo t1, t2;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20"/>
          <p:cNvSpPr txBox="1"/>
          <p:nvPr>
            <p:ph type="title"/>
          </p:nvPr>
        </p:nvSpPr>
        <p:spPr>
          <a:xfrm>
            <a:off x="2036900" y="1291050"/>
            <a:ext cx="14911200" cy="1648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datos complejos en C++</a:t>
            </a: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9813550" y="5143500"/>
            <a:ext cx="8350200" cy="4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t1.hora = 12;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t1.minuto = 0;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t1.segundo = 0;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 ("%i\n", t1.hora);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t1.minuto &lt;&lt; endl;</a:t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1240100" y="2803000"/>
            <a:ext cx="14911200" cy="55797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Clases</a:t>
            </a:r>
            <a:endParaRPr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Char char="●"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 base de POO son la definición de clases. Una clase nos define un nuevo tipo de datos.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Char char="●"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Una clase es una estructura en donde se agrupan variables y funciones.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Char char="●"/>
            </a:pPr>
            <a:r>
              <a:rPr lang="e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 las variables de una determinada clase las llamamos objetos.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2036900" y="1291050"/>
            <a:ext cx="14911200" cy="1648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Orientada a Objetos en C++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1240100" y="2803000"/>
            <a:ext cx="14911200" cy="55797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Punto</a:t>
            </a:r>
            <a:endParaRPr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//Atributos</a:t>
            </a:r>
            <a:endParaRPr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float x;</a:t>
            </a:r>
            <a:endParaRPr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float y;</a:t>
            </a:r>
            <a:endParaRPr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//Funciones</a:t>
            </a:r>
            <a:endParaRPr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void mostrar();</a:t>
            </a:r>
            <a:endParaRPr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    </a:t>
            </a:r>
            <a:endParaRPr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2036900" y="1291050"/>
            <a:ext cx="14911200" cy="1648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Orientada a Objetos en C++</a:t>
            </a:r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8034475" y="2969875"/>
            <a:ext cx="7560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main(int argc, char *argv[]) 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Punto punto1;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punto1.x=4;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punto1.y=8;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cout &lt;&lt; punto1.x &lt;&lt; endl;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punto1.mostrar();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penwebinar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