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FD394-9241-435F-AFE2-3BA4152EA31F}" v="6" dt="2020-06-21T19:23:22.272"/>
    <p1510:client id="{4A73DD62-15B7-4BE4-A4A5-0E9A10AAE9A0}" v="563" dt="2020-06-21T20:11:56.206"/>
    <p1510:client id="{C3C50B0F-2FA0-9EF0-9804-0AA24C82C4F4}" v="93" dt="2020-06-21T17:53:0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p\mPWS\Resultat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p\mPWS\Resultat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p\mPWS\Resultat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p\mPWS\Resultat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Stikstofmonoxide (NO)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6.7339353223048959E-2"/>
          <c:y val="0.14460038986354776"/>
          <c:w val="0.90564501914324924"/>
          <c:h val="0.47413976761676718"/>
        </c:manualLayout>
      </c:layout>
      <c:lineChart>
        <c:grouping val="standard"/>
        <c:varyColors val="0"/>
        <c:ser>
          <c:idx val="0"/>
          <c:order val="0"/>
          <c:tx>
            <c:v>NO 2019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no_april!$B$2:$B$241</c:f>
              <c:numCache>
                <c:formatCode>General</c:formatCode>
                <c:ptCount val="240"/>
                <c:pt idx="0">
                  <c:v>0.42299999999999999</c:v>
                </c:pt>
                <c:pt idx="1">
                  <c:v>0.248</c:v>
                </c:pt>
                <c:pt idx="2">
                  <c:v>2.5739999999999998</c:v>
                </c:pt>
                <c:pt idx="3">
                  <c:v>8.3770000000000007</c:v>
                </c:pt>
                <c:pt idx="4">
                  <c:v>8.23</c:v>
                </c:pt>
                <c:pt idx="5">
                  <c:v>5.9050000000000002</c:v>
                </c:pt>
                <c:pt idx="6">
                  <c:v>4.2060000000000004</c:v>
                </c:pt>
                <c:pt idx="7">
                  <c:v>4.0789999999999997</c:v>
                </c:pt>
                <c:pt idx="8">
                  <c:v>2.2050000000000001</c:v>
                </c:pt>
                <c:pt idx="9">
                  <c:v>1.653</c:v>
                </c:pt>
                <c:pt idx="10">
                  <c:v>12.944000000000001</c:v>
                </c:pt>
                <c:pt idx="11">
                  <c:v>23.158999999999999</c:v>
                </c:pt>
                <c:pt idx="12">
                  <c:v>12.206</c:v>
                </c:pt>
                <c:pt idx="13">
                  <c:v>9.282</c:v>
                </c:pt>
                <c:pt idx="14">
                  <c:v>7.3970000000000002</c:v>
                </c:pt>
                <c:pt idx="15">
                  <c:v>3.673</c:v>
                </c:pt>
                <c:pt idx="16">
                  <c:v>1.6160000000000001</c:v>
                </c:pt>
                <c:pt idx="17">
                  <c:v>1.2010000000000001</c:v>
                </c:pt>
                <c:pt idx="18">
                  <c:v>10.853</c:v>
                </c:pt>
                <c:pt idx="19">
                  <c:v>18.911000000000001</c:v>
                </c:pt>
                <c:pt idx="20">
                  <c:v>9.2509999999999994</c:v>
                </c:pt>
                <c:pt idx="21">
                  <c:v>9.2940000000000005</c:v>
                </c:pt>
                <c:pt idx="22">
                  <c:v>7.0510000000000002</c:v>
                </c:pt>
                <c:pt idx="23">
                  <c:v>4.3040000000000003</c:v>
                </c:pt>
                <c:pt idx="24">
                  <c:v>2.9670000000000001</c:v>
                </c:pt>
                <c:pt idx="25">
                  <c:v>2.1720000000000002</c:v>
                </c:pt>
                <c:pt idx="26">
                  <c:v>15.29</c:v>
                </c:pt>
                <c:pt idx="27">
                  <c:v>25.861000000000001</c:v>
                </c:pt>
                <c:pt idx="28">
                  <c:v>16.745000000000001</c:v>
                </c:pt>
                <c:pt idx="29">
                  <c:v>10.611000000000001</c:v>
                </c:pt>
                <c:pt idx="30">
                  <c:v>6.8760000000000003</c:v>
                </c:pt>
                <c:pt idx="31">
                  <c:v>4.7450000000000001</c:v>
                </c:pt>
                <c:pt idx="32">
                  <c:v>3.5840000000000001</c:v>
                </c:pt>
                <c:pt idx="33">
                  <c:v>2.383</c:v>
                </c:pt>
                <c:pt idx="34">
                  <c:v>20.823</c:v>
                </c:pt>
                <c:pt idx="35">
                  <c:v>25.271999999999998</c:v>
                </c:pt>
                <c:pt idx="36">
                  <c:v>6.8170000000000002</c:v>
                </c:pt>
                <c:pt idx="37">
                  <c:v>4.7590000000000003</c:v>
                </c:pt>
                <c:pt idx="38">
                  <c:v>3.6139999999999999</c:v>
                </c:pt>
                <c:pt idx="39">
                  <c:v>2.274</c:v>
                </c:pt>
                <c:pt idx="40">
                  <c:v>1.5169999999999999</c:v>
                </c:pt>
                <c:pt idx="41">
                  <c:v>0.81799999999999995</c:v>
                </c:pt>
                <c:pt idx="42">
                  <c:v>1.6080000000000001</c:v>
                </c:pt>
                <c:pt idx="43">
                  <c:v>5.9459999999999997</c:v>
                </c:pt>
                <c:pt idx="44">
                  <c:v>8.6630000000000003</c:v>
                </c:pt>
                <c:pt idx="45">
                  <c:v>6.9409999999999998</c:v>
                </c:pt>
                <c:pt idx="46">
                  <c:v>4.7160000000000002</c:v>
                </c:pt>
                <c:pt idx="47">
                  <c:v>5.6790000000000003</c:v>
                </c:pt>
                <c:pt idx="48">
                  <c:v>5.84</c:v>
                </c:pt>
                <c:pt idx="49">
                  <c:v>2.399</c:v>
                </c:pt>
                <c:pt idx="50">
                  <c:v>2.895</c:v>
                </c:pt>
                <c:pt idx="51">
                  <c:v>5.7510000000000003</c:v>
                </c:pt>
                <c:pt idx="52">
                  <c:v>4.266</c:v>
                </c:pt>
                <c:pt idx="53">
                  <c:v>2.1579999999999999</c:v>
                </c:pt>
                <c:pt idx="54">
                  <c:v>1.865</c:v>
                </c:pt>
                <c:pt idx="55">
                  <c:v>2.173</c:v>
                </c:pt>
                <c:pt idx="56">
                  <c:v>1.0549999999999999</c:v>
                </c:pt>
                <c:pt idx="57">
                  <c:v>0.88300000000000001</c:v>
                </c:pt>
                <c:pt idx="58">
                  <c:v>11.042</c:v>
                </c:pt>
                <c:pt idx="59">
                  <c:v>21.091000000000001</c:v>
                </c:pt>
                <c:pt idx="60">
                  <c:v>15.002000000000001</c:v>
                </c:pt>
                <c:pt idx="61">
                  <c:v>9.9600000000000009</c:v>
                </c:pt>
                <c:pt idx="62">
                  <c:v>6.3970000000000002</c:v>
                </c:pt>
                <c:pt idx="63">
                  <c:v>7.1559999999999997</c:v>
                </c:pt>
                <c:pt idx="64">
                  <c:v>6.806</c:v>
                </c:pt>
                <c:pt idx="65">
                  <c:v>1.9810000000000001</c:v>
                </c:pt>
                <c:pt idx="66">
                  <c:v>2.8889999999999998</c:v>
                </c:pt>
                <c:pt idx="67">
                  <c:v>5.9119999999999999</c:v>
                </c:pt>
                <c:pt idx="68">
                  <c:v>5.0270000000000001</c:v>
                </c:pt>
                <c:pt idx="69">
                  <c:v>4.16</c:v>
                </c:pt>
                <c:pt idx="70">
                  <c:v>2.6379999999999999</c:v>
                </c:pt>
                <c:pt idx="71">
                  <c:v>1.3220000000000001</c:v>
                </c:pt>
                <c:pt idx="72">
                  <c:v>0.63300000000000001</c:v>
                </c:pt>
                <c:pt idx="73">
                  <c:v>0.46800000000000003</c:v>
                </c:pt>
                <c:pt idx="74">
                  <c:v>3.258</c:v>
                </c:pt>
                <c:pt idx="75">
                  <c:v>5.9450000000000003</c:v>
                </c:pt>
                <c:pt idx="76">
                  <c:v>4.83</c:v>
                </c:pt>
                <c:pt idx="77">
                  <c:v>4.476</c:v>
                </c:pt>
                <c:pt idx="78">
                  <c:v>2.9350000000000001</c:v>
                </c:pt>
                <c:pt idx="79">
                  <c:v>1.7410000000000001</c:v>
                </c:pt>
                <c:pt idx="80">
                  <c:v>1.1850000000000001</c:v>
                </c:pt>
                <c:pt idx="81">
                  <c:v>0.86799999999999999</c:v>
                </c:pt>
                <c:pt idx="82">
                  <c:v>5.7309999999999999</c:v>
                </c:pt>
                <c:pt idx="83">
                  <c:v>8.3810000000000002</c:v>
                </c:pt>
                <c:pt idx="84">
                  <c:v>4.8760000000000003</c:v>
                </c:pt>
                <c:pt idx="85">
                  <c:v>4.5</c:v>
                </c:pt>
                <c:pt idx="86">
                  <c:v>3.5619999999999998</c:v>
                </c:pt>
                <c:pt idx="87">
                  <c:v>2.367</c:v>
                </c:pt>
                <c:pt idx="88">
                  <c:v>1.2569999999999999</c:v>
                </c:pt>
                <c:pt idx="89">
                  <c:v>0.92800000000000005</c:v>
                </c:pt>
                <c:pt idx="90">
                  <c:v>4.5910000000000002</c:v>
                </c:pt>
                <c:pt idx="91">
                  <c:v>8.2859999999999996</c:v>
                </c:pt>
                <c:pt idx="92">
                  <c:v>4.3869999999999996</c:v>
                </c:pt>
                <c:pt idx="93">
                  <c:v>4.0460000000000003</c:v>
                </c:pt>
                <c:pt idx="94">
                  <c:v>3.2709999999999999</c:v>
                </c:pt>
                <c:pt idx="95">
                  <c:v>2.3420000000000001</c:v>
                </c:pt>
                <c:pt idx="96">
                  <c:v>1.8879999999999999</c:v>
                </c:pt>
                <c:pt idx="97">
                  <c:v>1.232</c:v>
                </c:pt>
                <c:pt idx="98">
                  <c:v>2.3170000000000002</c:v>
                </c:pt>
                <c:pt idx="99">
                  <c:v>4.4130000000000003</c:v>
                </c:pt>
                <c:pt idx="100">
                  <c:v>3.0579999999999998</c:v>
                </c:pt>
                <c:pt idx="101">
                  <c:v>3.3660000000000001</c:v>
                </c:pt>
                <c:pt idx="102">
                  <c:v>2.5430000000000001</c:v>
                </c:pt>
                <c:pt idx="103">
                  <c:v>2.1080000000000001</c:v>
                </c:pt>
                <c:pt idx="104">
                  <c:v>1.7569999999999999</c:v>
                </c:pt>
                <c:pt idx="105">
                  <c:v>1.0329999999999999</c:v>
                </c:pt>
                <c:pt idx="106">
                  <c:v>1.5149999999999999</c:v>
                </c:pt>
                <c:pt idx="107">
                  <c:v>2.847</c:v>
                </c:pt>
                <c:pt idx="108">
                  <c:v>3.2810000000000001</c:v>
                </c:pt>
                <c:pt idx="109">
                  <c:v>2.464</c:v>
                </c:pt>
                <c:pt idx="110">
                  <c:v>1.925</c:v>
                </c:pt>
                <c:pt idx="111">
                  <c:v>1.778</c:v>
                </c:pt>
                <c:pt idx="112">
                  <c:v>1.0640000000000001</c:v>
                </c:pt>
                <c:pt idx="113">
                  <c:v>1.026</c:v>
                </c:pt>
                <c:pt idx="114">
                  <c:v>8.2059999999999995</c:v>
                </c:pt>
                <c:pt idx="115">
                  <c:v>11.859</c:v>
                </c:pt>
                <c:pt idx="116">
                  <c:v>8.64</c:v>
                </c:pt>
                <c:pt idx="117">
                  <c:v>5.8250000000000002</c:v>
                </c:pt>
                <c:pt idx="118">
                  <c:v>3.4039999999999999</c:v>
                </c:pt>
                <c:pt idx="119">
                  <c:v>1.5740000000000001</c:v>
                </c:pt>
                <c:pt idx="120">
                  <c:v>0.93100000000000005</c:v>
                </c:pt>
                <c:pt idx="121">
                  <c:v>0.80100000000000005</c:v>
                </c:pt>
                <c:pt idx="122">
                  <c:v>4.3529999999999998</c:v>
                </c:pt>
                <c:pt idx="123">
                  <c:v>9.1769999999999996</c:v>
                </c:pt>
                <c:pt idx="124">
                  <c:v>7.3010000000000002</c:v>
                </c:pt>
                <c:pt idx="125">
                  <c:v>4.859</c:v>
                </c:pt>
                <c:pt idx="126">
                  <c:v>3.363</c:v>
                </c:pt>
                <c:pt idx="127">
                  <c:v>2.302</c:v>
                </c:pt>
                <c:pt idx="128">
                  <c:v>2.694</c:v>
                </c:pt>
                <c:pt idx="129">
                  <c:v>2.9</c:v>
                </c:pt>
                <c:pt idx="130">
                  <c:v>13.984</c:v>
                </c:pt>
                <c:pt idx="131">
                  <c:v>16.789000000000001</c:v>
                </c:pt>
                <c:pt idx="132">
                  <c:v>8.6720000000000006</c:v>
                </c:pt>
                <c:pt idx="133">
                  <c:v>8.2230000000000008</c:v>
                </c:pt>
                <c:pt idx="134">
                  <c:v>5.7119999999999997</c:v>
                </c:pt>
                <c:pt idx="135">
                  <c:v>5.1779999999999999</c:v>
                </c:pt>
                <c:pt idx="136">
                  <c:v>4.1239999999999997</c:v>
                </c:pt>
                <c:pt idx="137">
                  <c:v>1.3879999999999999</c:v>
                </c:pt>
                <c:pt idx="138">
                  <c:v>4.67</c:v>
                </c:pt>
                <c:pt idx="139">
                  <c:v>9.7360000000000007</c:v>
                </c:pt>
                <c:pt idx="140">
                  <c:v>5.92</c:v>
                </c:pt>
                <c:pt idx="141">
                  <c:v>3.7170000000000001</c:v>
                </c:pt>
                <c:pt idx="142">
                  <c:v>2.2749999999999999</c:v>
                </c:pt>
                <c:pt idx="143">
                  <c:v>1.546</c:v>
                </c:pt>
                <c:pt idx="144">
                  <c:v>0.76900000000000002</c:v>
                </c:pt>
                <c:pt idx="145">
                  <c:v>0.52</c:v>
                </c:pt>
                <c:pt idx="146">
                  <c:v>2.573</c:v>
                </c:pt>
                <c:pt idx="147">
                  <c:v>6.8810000000000002</c:v>
                </c:pt>
                <c:pt idx="148">
                  <c:v>5.3739999999999997</c:v>
                </c:pt>
                <c:pt idx="149">
                  <c:v>3.3119999999999998</c:v>
                </c:pt>
                <c:pt idx="150">
                  <c:v>2.34</c:v>
                </c:pt>
                <c:pt idx="151">
                  <c:v>3.464</c:v>
                </c:pt>
                <c:pt idx="152">
                  <c:v>2.3460000000000001</c:v>
                </c:pt>
                <c:pt idx="153">
                  <c:v>1.8720000000000001</c:v>
                </c:pt>
                <c:pt idx="154">
                  <c:v>4.1769999999999996</c:v>
                </c:pt>
                <c:pt idx="155">
                  <c:v>6.1020000000000003</c:v>
                </c:pt>
                <c:pt idx="156">
                  <c:v>3.145</c:v>
                </c:pt>
                <c:pt idx="157">
                  <c:v>2.109</c:v>
                </c:pt>
                <c:pt idx="158">
                  <c:v>1.5109999999999999</c:v>
                </c:pt>
                <c:pt idx="159">
                  <c:v>1.06</c:v>
                </c:pt>
                <c:pt idx="160">
                  <c:v>1.3959999999999999</c:v>
                </c:pt>
                <c:pt idx="161">
                  <c:v>1.4850000000000001</c:v>
                </c:pt>
                <c:pt idx="162">
                  <c:v>2.2440000000000002</c:v>
                </c:pt>
                <c:pt idx="163">
                  <c:v>3.198</c:v>
                </c:pt>
                <c:pt idx="164">
                  <c:v>2.0960000000000001</c:v>
                </c:pt>
                <c:pt idx="165">
                  <c:v>1.371</c:v>
                </c:pt>
                <c:pt idx="166">
                  <c:v>1.1479999999999999</c:v>
                </c:pt>
                <c:pt idx="167">
                  <c:v>1.756</c:v>
                </c:pt>
                <c:pt idx="168">
                  <c:v>2.0529999999999999</c:v>
                </c:pt>
                <c:pt idx="169">
                  <c:v>1.329</c:v>
                </c:pt>
                <c:pt idx="170">
                  <c:v>2.077</c:v>
                </c:pt>
                <c:pt idx="171">
                  <c:v>4.24</c:v>
                </c:pt>
                <c:pt idx="172">
                  <c:v>3.0649999999999999</c:v>
                </c:pt>
                <c:pt idx="173">
                  <c:v>1.7549999999999999</c:v>
                </c:pt>
                <c:pt idx="174">
                  <c:v>1.4</c:v>
                </c:pt>
                <c:pt idx="175">
                  <c:v>0.94399999999999995</c:v>
                </c:pt>
                <c:pt idx="176">
                  <c:v>0.51700000000000002</c:v>
                </c:pt>
                <c:pt idx="177">
                  <c:v>0.30099999999999999</c:v>
                </c:pt>
                <c:pt idx="178">
                  <c:v>2.395</c:v>
                </c:pt>
                <c:pt idx="179">
                  <c:v>5.7069999999999999</c:v>
                </c:pt>
                <c:pt idx="180">
                  <c:v>4.0069999999999997</c:v>
                </c:pt>
                <c:pt idx="181">
                  <c:v>3.3530000000000002</c:v>
                </c:pt>
                <c:pt idx="182">
                  <c:v>2.645</c:v>
                </c:pt>
                <c:pt idx="183">
                  <c:v>2.0219999999999998</c:v>
                </c:pt>
                <c:pt idx="184">
                  <c:v>1.1879999999999999</c:v>
                </c:pt>
                <c:pt idx="185">
                  <c:v>1.4590000000000001</c:v>
                </c:pt>
                <c:pt idx="186">
                  <c:v>7.7510000000000003</c:v>
                </c:pt>
                <c:pt idx="187">
                  <c:v>11.474</c:v>
                </c:pt>
                <c:pt idx="188">
                  <c:v>5.7670000000000003</c:v>
                </c:pt>
                <c:pt idx="189">
                  <c:v>4.1580000000000004</c:v>
                </c:pt>
                <c:pt idx="190">
                  <c:v>3.9249999999999998</c:v>
                </c:pt>
                <c:pt idx="191">
                  <c:v>2.298</c:v>
                </c:pt>
                <c:pt idx="192">
                  <c:v>1.1830000000000001</c:v>
                </c:pt>
                <c:pt idx="193">
                  <c:v>1.0509999999999999</c:v>
                </c:pt>
                <c:pt idx="194">
                  <c:v>5.75</c:v>
                </c:pt>
                <c:pt idx="195">
                  <c:v>9.157</c:v>
                </c:pt>
                <c:pt idx="196">
                  <c:v>6.6210000000000004</c:v>
                </c:pt>
                <c:pt idx="197">
                  <c:v>6.0949999999999998</c:v>
                </c:pt>
                <c:pt idx="198">
                  <c:v>5.5149999999999997</c:v>
                </c:pt>
                <c:pt idx="199">
                  <c:v>3.141</c:v>
                </c:pt>
                <c:pt idx="200">
                  <c:v>1.944</c:v>
                </c:pt>
                <c:pt idx="201">
                  <c:v>1.845</c:v>
                </c:pt>
                <c:pt idx="202">
                  <c:v>10.221</c:v>
                </c:pt>
                <c:pt idx="203">
                  <c:v>15.861000000000001</c:v>
                </c:pt>
                <c:pt idx="204">
                  <c:v>9.9060000000000006</c:v>
                </c:pt>
                <c:pt idx="205">
                  <c:v>6.8090000000000002</c:v>
                </c:pt>
                <c:pt idx="206">
                  <c:v>4.9669999999999996</c:v>
                </c:pt>
                <c:pt idx="207">
                  <c:v>5.048</c:v>
                </c:pt>
                <c:pt idx="208">
                  <c:v>3.573</c:v>
                </c:pt>
                <c:pt idx="209">
                  <c:v>2.1019999999999999</c:v>
                </c:pt>
                <c:pt idx="210">
                  <c:v>1.7869999999999999</c:v>
                </c:pt>
                <c:pt idx="211">
                  <c:v>2.673</c:v>
                </c:pt>
                <c:pt idx="212">
                  <c:v>3.073</c:v>
                </c:pt>
                <c:pt idx="213">
                  <c:v>3.0259999999999998</c:v>
                </c:pt>
                <c:pt idx="214">
                  <c:v>2.62</c:v>
                </c:pt>
                <c:pt idx="215">
                  <c:v>3.0880000000000001</c:v>
                </c:pt>
                <c:pt idx="216">
                  <c:v>2.7890000000000001</c:v>
                </c:pt>
                <c:pt idx="217">
                  <c:v>1.744</c:v>
                </c:pt>
                <c:pt idx="218">
                  <c:v>1.722</c:v>
                </c:pt>
                <c:pt idx="219">
                  <c:v>3.2919999999999998</c:v>
                </c:pt>
                <c:pt idx="220">
                  <c:v>5.3239999999999998</c:v>
                </c:pt>
                <c:pt idx="221">
                  <c:v>3.93</c:v>
                </c:pt>
                <c:pt idx="222">
                  <c:v>2.65</c:v>
                </c:pt>
                <c:pt idx="223">
                  <c:v>2.75</c:v>
                </c:pt>
                <c:pt idx="224">
                  <c:v>3.746</c:v>
                </c:pt>
                <c:pt idx="225">
                  <c:v>4.1840000000000002</c:v>
                </c:pt>
                <c:pt idx="226">
                  <c:v>27.265000000000001</c:v>
                </c:pt>
                <c:pt idx="227">
                  <c:v>20.332000000000001</c:v>
                </c:pt>
                <c:pt idx="228">
                  <c:v>5.6130000000000004</c:v>
                </c:pt>
                <c:pt idx="229">
                  <c:v>4.8040000000000003</c:v>
                </c:pt>
                <c:pt idx="230">
                  <c:v>2.468</c:v>
                </c:pt>
                <c:pt idx="231">
                  <c:v>1.399</c:v>
                </c:pt>
                <c:pt idx="232">
                  <c:v>0.84699999999999998</c:v>
                </c:pt>
                <c:pt idx="233">
                  <c:v>0.46100000000000002</c:v>
                </c:pt>
                <c:pt idx="234">
                  <c:v>2.71</c:v>
                </c:pt>
                <c:pt idx="235">
                  <c:v>4.9459999999999997</c:v>
                </c:pt>
                <c:pt idx="236">
                  <c:v>4.4939999999999998</c:v>
                </c:pt>
                <c:pt idx="237">
                  <c:v>4.3239999999999998</c:v>
                </c:pt>
                <c:pt idx="238">
                  <c:v>2.754</c:v>
                </c:pt>
                <c:pt idx="239">
                  <c:v>1.8140000000000001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C7-4B05-86CA-29C18764BD11}"/>
            </c:ext>
          </c:extLst>
        </c:ser>
        <c:ser>
          <c:idx val="1"/>
          <c:order val="1"/>
          <c:tx>
            <c:v>NO 2020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no_april!$E$2:$E$241</c:f>
              <c:numCache>
                <c:formatCode>General</c:formatCode>
                <c:ptCount val="240"/>
                <c:pt idx="0">
                  <c:v>0.95299999999999996</c:v>
                </c:pt>
                <c:pt idx="1">
                  <c:v>1.2969999999999999</c:v>
                </c:pt>
                <c:pt idx="2">
                  <c:v>34.1</c:v>
                </c:pt>
                <c:pt idx="3">
                  <c:v>41.18</c:v>
                </c:pt>
                <c:pt idx="4">
                  <c:v>7.11</c:v>
                </c:pt>
                <c:pt idx="5">
                  <c:v>6.4470000000000001</c:v>
                </c:pt>
                <c:pt idx="6">
                  <c:v>3.2530000000000001</c:v>
                </c:pt>
                <c:pt idx="7">
                  <c:v>2.2599999999999998</c:v>
                </c:pt>
                <c:pt idx="8">
                  <c:v>2.4830000000000001</c:v>
                </c:pt>
                <c:pt idx="9">
                  <c:v>3.16</c:v>
                </c:pt>
                <c:pt idx="10">
                  <c:v>16.097000000000001</c:v>
                </c:pt>
                <c:pt idx="11">
                  <c:v>17.565999999999999</c:v>
                </c:pt>
                <c:pt idx="12">
                  <c:v>8.3930000000000007</c:v>
                </c:pt>
                <c:pt idx="13">
                  <c:v>9.19</c:v>
                </c:pt>
                <c:pt idx="14">
                  <c:v>4.8330000000000002</c:v>
                </c:pt>
                <c:pt idx="15">
                  <c:v>3.9529999999999998</c:v>
                </c:pt>
                <c:pt idx="16">
                  <c:v>3.62</c:v>
                </c:pt>
                <c:pt idx="17">
                  <c:v>1.4370000000000001</c:v>
                </c:pt>
                <c:pt idx="18">
                  <c:v>6.43</c:v>
                </c:pt>
                <c:pt idx="19">
                  <c:v>7.53</c:v>
                </c:pt>
                <c:pt idx="20">
                  <c:v>5.4729999999999999</c:v>
                </c:pt>
                <c:pt idx="21">
                  <c:v>5.8929999999999998</c:v>
                </c:pt>
                <c:pt idx="22">
                  <c:v>5.327</c:v>
                </c:pt>
                <c:pt idx="23">
                  <c:v>7.6669999999999998</c:v>
                </c:pt>
                <c:pt idx="24">
                  <c:v>12.663</c:v>
                </c:pt>
                <c:pt idx="25">
                  <c:v>15.516999999999999</c:v>
                </c:pt>
                <c:pt idx="26">
                  <c:v>15.263</c:v>
                </c:pt>
                <c:pt idx="27">
                  <c:v>22.25</c:v>
                </c:pt>
                <c:pt idx="28">
                  <c:v>5.9630000000000001</c:v>
                </c:pt>
                <c:pt idx="29">
                  <c:v>6.32</c:v>
                </c:pt>
                <c:pt idx="30">
                  <c:v>4.6500000000000004</c:v>
                </c:pt>
                <c:pt idx="31">
                  <c:v>4.4630000000000001</c:v>
                </c:pt>
                <c:pt idx="32">
                  <c:v>1.857</c:v>
                </c:pt>
                <c:pt idx="33">
                  <c:v>1.2430000000000001</c:v>
                </c:pt>
                <c:pt idx="34">
                  <c:v>2.137</c:v>
                </c:pt>
                <c:pt idx="35">
                  <c:v>5.9729999999999999</c:v>
                </c:pt>
                <c:pt idx="36">
                  <c:v>6.4969999999999999</c:v>
                </c:pt>
                <c:pt idx="37">
                  <c:v>4.03</c:v>
                </c:pt>
                <c:pt idx="38">
                  <c:v>4.7300000000000004</c:v>
                </c:pt>
                <c:pt idx="39">
                  <c:v>6.05</c:v>
                </c:pt>
                <c:pt idx="40">
                  <c:v>1.97</c:v>
                </c:pt>
                <c:pt idx="41">
                  <c:v>1.5069999999999999</c:v>
                </c:pt>
                <c:pt idx="42">
                  <c:v>12.727</c:v>
                </c:pt>
                <c:pt idx="43">
                  <c:v>15.539</c:v>
                </c:pt>
                <c:pt idx="44">
                  <c:v>9.343</c:v>
                </c:pt>
                <c:pt idx="45">
                  <c:v>10.617000000000001</c:v>
                </c:pt>
                <c:pt idx="46">
                  <c:v>6.8570000000000002</c:v>
                </c:pt>
                <c:pt idx="47">
                  <c:v>4.0469999999999997</c:v>
                </c:pt>
                <c:pt idx="48">
                  <c:v>8.5830000000000002</c:v>
                </c:pt>
                <c:pt idx="49">
                  <c:v>5.6970000000000001</c:v>
                </c:pt>
                <c:pt idx="50">
                  <c:v>58.296999999999997</c:v>
                </c:pt>
                <c:pt idx="51">
                  <c:v>49.44</c:v>
                </c:pt>
                <c:pt idx="52">
                  <c:v>10.295999999999999</c:v>
                </c:pt>
                <c:pt idx="53">
                  <c:v>4.83</c:v>
                </c:pt>
                <c:pt idx="54">
                  <c:v>2.5430000000000001</c:v>
                </c:pt>
                <c:pt idx="55">
                  <c:v>1.7430000000000001</c:v>
                </c:pt>
                <c:pt idx="56">
                  <c:v>0.74</c:v>
                </c:pt>
                <c:pt idx="57">
                  <c:v>0.74</c:v>
                </c:pt>
                <c:pt idx="58">
                  <c:v>11.053000000000001</c:v>
                </c:pt>
                <c:pt idx="59">
                  <c:v>43.220999999999997</c:v>
                </c:pt>
                <c:pt idx="60">
                  <c:v>18.838000000000001</c:v>
                </c:pt>
                <c:pt idx="61">
                  <c:v>5.5279999999999996</c:v>
                </c:pt>
                <c:pt idx="62">
                  <c:v>4.74</c:v>
                </c:pt>
                <c:pt idx="63">
                  <c:v>3.1469999999999998</c:v>
                </c:pt>
                <c:pt idx="64">
                  <c:v>1.2</c:v>
                </c:pt>
                <c:pt idx="65">
                  <c:v>0.78700000000000003</c:v>
                </c:pt>
                <c:pt idx="66">
                  <c:v>6.39</c:v>
                </c:pt>
                <c:pt idx="67">
                  <c:v>12.19</c:v>
                </c:pt>
                <c:pt idx="68">
                  <c:v>5.3390000000000004</c:v>
                </c:pt>
                <c:pt idx="69">
                  <c:v>3.177</c:v>
                </c:pt>
                <c:pt idx="70">
                  <c:v>2.1829999999999998</c:v>
                </c:pt>
                <c:pt idx="71">
                  <c:v>1.0429999999999999</c:v>
                </c:pt>
                <c:pt idx="72">
                  <c:v>0.60699999999999998</c:v>
                </c:pt>
                <c:pt idx="73">
                  <c:v>0.437</c:v>
                </c:pt>
                <c:pt idx="74">
                  <c:v>3.2970000000000002</c:v>
                </c:pt>
                <c:pt idx="75">
                  <c:v>10.868</c:v>
                </c:pt>
                <c:pt idx="76">
                  <c:v>8.4410000000000007</c:v>
                </c:pt>
                <c:pt idx="77">
                  <c:v>3.7770000000000001</c:v>
                </c:pt>
                <c:pt idx="78">
                  <c:v>2.4900000000000002</c:v>
                </c:pt>
                <c:pt idx="79">
                  <c:v>1.86</c:v>
                </c:pt>
                <c:pt idx="80">
                  <c:v>0.96699999999999997</c:v>
                </c:pt>
                <c:pt idx="81">
                  <c:v>0.61299999999999999</c:v>
                </c:pt>
                <c:pt idx="82">
                  <c:v>2.1930000000000001</c:v>
                </c:pt>
                <c:pt idx="83">
                  <c:v>7.92</c:v>
                </c:pt>
                <c:pt idx="84">
                  <c:v>7.53</c:v>
                </c:pt>
                <c:pt idx="85">
                  <c:v>5.0599999999999996</c:v>
                </c:pt>
                <c:pt idx="86">
                  <c:v>3.4870000000000001</c:v>
                </c:pt>
                <c:pt idx="87">
                  <c:v>8.77</c:v>
                </c:pt>
                <c:pt idx="88">
                  <c:v>17.579999999999998</c:v>
                </c:pt>
                <c:pt idx="89">
                  <c:v>38.01</c:v>
                </c:pt>
                <c:pt idx="90">
                  <c:v>50.902999999999999</c:v>
                </c:pt>
                <c:pt idx="91">
                  <c:v>29.786000000000001</c:v>
                </c:pt>
                <c:pt idx="92">
                  <c:v>8.8569999999999993</c:v>
                </c:pt>
                <c:pt idx="93">
                  <c:v>3.4630000000000001</c:v>
                </c:pt>
                <c:pt idx="94">
                  <c:v>3.383</c:v>
                </c:pt>
                <c:pt idx="95">
                  <c:v>1.9630000000000001</c:v>
                </c:pt>
                <c:pt idx="96">
                  <c:v>0.94</c:v>
                </c:pt>
                <c:pt idx="97">
                  <c:v>-0.08</c:v>
                </c:pt>
                <c:pt idx="98">
                  <c:v>1.2999999999999999E-2</c:v>
                </c:pt>
                <c:pt idx="99">
                  <c:v>0.50700000000000001</c:v>
                </c:pt>
                <c:pt idx="100">
                  <c:v>1.05</c:v>
                </c:pt>
                <c:pt idx="101">
                  <c:v>1.1930000000000001</c:v>
                </c:pt>
                <c:pt idx="102">
                  <c:v>1.077</c:v>
                </c:pt>
                <c:pt idx="103">
                  <c:v>0.54</c:v>
                </c:pt>
                <c:pt idx="104">
                  <c:v>-3.6999999999999998E-2</c:v>
                </c:pt>
                <c:pt idx="105">
                  <c:v>-0.19700000000000001</c:v>
                </c:pt>
                <c:pt idx="106">
                  <c:v>3.617</c:v>
                </c:pt>
                <c:pt idx="107">
                  <c:v>4.0999999999999996</c:v>
                </c:pt>
                <c:pt idx="108">
                  <c:v>3.5179999999999998</c:v>
                </c:pt>
                <c:pt idx="109">
                  <c:v>3.4969999999999999</c:v>
                </c:pt>
                <c:pt idx="110">
                  <c:v>2.1800000000000002</c:v>
                </c:pt>
                <c:pt idx="111">
                  <c:v>1.853</c:v>
                </c:pt>
                <c:pt idx="112">
                  <c:v>0.95299999999999996</c:v>
                </c:pt>
                <c:pt idx="113">
                  <c:v>1.7769999999999999</c:v>
                </c:pt>
                <c:pt idx="114">
                  <c:v>29.619</c:v>
                </c:pt>
                <c:pt idx="115">
                  <c:v>20.370999999999999</c:v>
                </c:pt>
                <c:pt idx="116">
                  <c:v>10.489000000000001</c:v>
                </c:pt>
                <c:pt idx="117">
                  <c:v>10.614000000000001</c:v>
                </c:pt>
                <c:pt idx="118">
                  <c:v>4.2530000000000001</c:v>
                </c:pt>
                <c:pt idx="119">
                  <c:v>2.3769999999999998</c:v>
                </c:pt>
                <c:pt idx="120">
                  <c:v>3.2629999999999999</c:v>
                </c:pt>
                <c:pt idx="121">
                  <c:v>1.647</c:v>
                </c:pt>
                <c:pt idx="122">
                  <c:v>17.829999999999998</c:v>
                </c:pt>
                <c:pt idx="123">
                  <c:v>21.83</c:v>
                </c:pt>
                <c:pt idx="124">
                  <c:v>12.097</c:v>
                </c:pt>
                <c:pt idx="125">
                  <c:v>6.8</c:v>
                </c:pt>
                <c:pt idx="126">
                  <c:v>3.29</c:v>
                </c:pt>
                <c:pt idx="127">
                  <c:v>0.71699999999999997</c:v>
                </c:pt>
                <c:pt idx="128">
                  <c:v>0.48599999999999999</c:v>
                </c:pt>
                <c:pt idx="129">
                  <c:v>0.25700000000000001</c:v>
                </c:pt>
                <c:pt idx="130">
                  <c:v>2.0830000000000002</c:v>
                </c:pt>
                <c:pt idx="131">
                  <c:v>4.5170000000000003</c:v>
                </c:pt>
                <c:pt idx="132">
                  <c:v>4.38</c:v>
                </c:pt>
                <c:pt idx="133">
                  <c:v>3.5209999999999999</c:v>
                </c:pt>
                <c:pt idx="134">
                  <c:v>2.2130000000000001</c:v>
                </c:pt>
                <c:pt idx="135">
                  <c:v>1.333</c:v>
                </c:pt>
                <c:pt idx="136">
                  <c:v>0.54300000000000004</c:v>
                </c:pt>
                <c:pt idx="137">
                  <c:v>0.21299999999999999</c:v>
                </c:pt>
                <c:pt idx="138">
                  <c:v>1.0129999999999999</c:v>
                </c:pt>
                <c:pt idx="139">
                  <c:v>3.87</c:v>
                </c:pt>
                <c:pt idx="140">
                  <c:v>6.93</c:v>
                </c:pt>
                <c:pt idx="141">
                  <c:v>8.9030000000000005</c:v>
                </c:pt>
                <c:pt idx="142">
                  <c:v>8.2129999999999992</c:v>
                </c:pt>
                <c:pt idx="143">
                  <c:v>5.8730000000000002</c:v>
                </c:pt>
                <c:pt idx="144">
                  <c:v>1.867</c:v>
                </c:pt>
                <c:pt idx="145">
                  <c:v>0.61699999999999999</c:v>
                </c:pt>
                <c:pt idx="146">
                  <c:v>0.65300000000000002</c:v>
                </c:pt>
                <c:pt idx="147">
                  <c:v>2.2069999999999999</c:v>
                </c:pt>
                <c:pt idx="148">
                  <c:v>2.843</c:v>
                </c:pt>
                <c:pt idx="149">
                  <c:v>2.1030000000000002</c:v>
                </c:pt>
                <c:pt idx="150">
                  <c:v>1.603</c:v>
                </c:pt>
                <c:pt idx="151">
                  <c:v>1.163</c:v>
                </c:pt>
                <c:pt idx="152">
                  <c:v>0.41</c:v>
                </c:pt>
                <c:pt idx="153">
                  <c:v>0.34300000000000003</c:v>
                </c:pt>
                <c:pt idx="154">
                  <c:v>4.32</c:v>
                </c:pt>
                <c:pt idx="155">
                  <c:v>5.51</c:v>
                </c:pt>
                <c:pt idx="156">
                  <c:v>4.2690000000000001</c:v>
                </c:pt>
                <c:pt idx="157">
                  <c:v>3.0259999999999998</c:v>
                </c:pt>
                <c:pt idx="158">
                  <c:v>1.8740000000000001</c:v>
                </c:pt>
                <c:pt idx="159">
                  <c:v>1.0409999999999999</c:v>
                </c:pt>
                <c:pt idx="160">
                  <c:v>0.35199999999999998</c:v>
                </c:pt>
                <c:pt idx="161">
                  <c:v>0.25600000000000001</c:v>
                </c:pt>
                <c:pt idx="162">
                  <c:v>2.5219999999999998</c:v>
                </c:pt>
                <c:pt idx="163">
                  <c:v>4.3330000000000002</c:v>
                </c:pt>
                <c:pt idx="164">
                  <c:v>3.044</c:v>
                </c:pt>
                <c:pt idx="165">
                  <c:v>3.0329999999999999</c:v>
                </c:pt>
                <c:pt idx="166">
                  <c:v>1.9410000000000001</c:v>
                </c:pt>
                <c:pt idx="167">
                  <c:v>0.86699999999999999</c:v>
                </c:pt>
                <c:pt idx="168">
                  <c:v>0.23300000000000001</c:v>
                </c:pt>
                <c:pt idx="169">
                  <c:v>8.1000000000000003E-2</c:v>
                </c:pt>
                <c:pt idx="170">
                  <c:v>2.641</c:v>
                </c:pt>
                <c:pt idx="171">
                  <c:v>4.3810000000000002</c:v>
                </c:pt>
                <c:pt idx="172">
                  <c:v>3.4369999999999998</c:v>
                </c:pt>
                <c:pt idx="173">
                  <c:v>2.7480000000000002</c:v>
                </c:pt>
                <c:pt idx="174">
                  <c:v>2.133</c:v>
                </c:pt>
                <c:pt idx="175">
                  <c:v>1.3109999999999999</c:v>
                </c:pt>
                <c:pt idx="176">
                  <c:v>0.37</c:v>
                </c:pt>
                <c:pt idx="177">
                  <c:v>0.45200000000000001</c:v>
                </c:pt>
                <c:pt idx="178">
                  <c:v>4.0739999999999998</c:v>
                </c:pt>
                <c:pt idx="179">
                  <c:v>8.3699999999999992</c:v>
                </c:pt>
                <c:pt idx="180">
                  <c:v>6.819</c:v>
                </c:pt>
                <c:pt idx="181">
                  <c:v>4.87</c:v>
                </c:pt>
                <c:pt idx="182">
                  <c:v>8.5850000000000009</c:v>
                </c:pt>
                <c:pt idx="183">
                  <c:v>3.3559999999999999</c:v>
                </c:pt>
                <c:pt idx="184">
                  <c:v>5.5</c:v>
                </c:pt>
                <c:pt idx="185">
                  <c:v>7.1109999999999998</c:v>
                </c:pt>
                <c:pt idx="186">
                  <c:v>6.8410000000000002</c:v>
                </c:pt>
                <c:pt idx="187">
                  <c:v>6.8150000000000004</c:v>
                </c:pt>
                <c:pt idx="188">
                  <c:v>3.7930000000000001</c:v>
                </c:pt>
                <c:pt idx="189">
                  <c:v>4.1260000000000003</c:v>
                </c:pt>
                <c:pt idx="190">
                  <c:v>2.919</c:v>
                </c:pt>
                <c:pt idx="191">
                  <c:v>1.7629999999999999</c:v>
                </c:pt>
                <c:pt idx="192">
                  <c:v>0.76300000000000001</c:v>
                </c:pt>
                <c:pt idx="193">
                  <c:v>0.35899999999999999</c:v>
                </c:pt>
                <c:pt idx="194">
                  <c:v>0.71499999999999997</c:v>
                </c:pt>
                <c:pt idx="195">
                  <c:v>1.8740000000000001</c:v>
                </c:pt>
                <c:pt idx="196">
                  <c:v>2.7850000000000001</c:v>
                </c:pt>
                <c:pt idx="197">
                  <c:v>2.6480000000000001</c:v>
                </c:pt>
                <c:pt idx="198">
                  <c:v>2.085</c:v>
                </c:pt>
                <c:pt idx="199">
                  <c:v>1.6</c:v>
                </c:pt>
                <c:pt idx="200">
                  <c:v>0.98099999999999998</c:v>
                </c:pt>
                <c:pt idx="201">
                  <c:v>0.68899999999999995</c:v>
                </c:pt>
                <c:pt idx="202">
                  <c:v>2.4039999999999999</c:v>
                </c:pt>
                <c:pt idx="203">
                  <c:v>2.3439999999999999</c:v>
                </c:pt>
                <c:pt idx="204">
                  <c:v>4.3</c:v>
                </c:pt>
                <c:pt idx="205">
                  <c:v>4.3559999999999999</c:v>
                </c:pt>
                <c:pt idx="206">
                  <c:v>2.6440000000000001</c:v>
                </c:pt>
                <c:pt idx="207">
                  <c:v>2.7109999999999999</c:v>
                </c:pt>
                <c:pt idx="208">
                  <c:v>5.2439999999999998</c:v>
                </c:pt>
                <c:pt idx="209">
                  <c:v>7.8</c:v>
                </c:pt>
                <c:pt idx="210">
                  <c:v>11.106999999999999</c:v>
                </c:pt>
                <c:pt idx="211">
                  <c:v>12.663</c:v>
                </c:pt>
                <c:pt idx="212">
                  <c:v>6.6669999999999998</c:v>
                </c:pt>
                <c:pt idx="213">
                  <c:v>7.07</c:v>
                </c:pt>
                <c:pt idx="214">
                  <c:v>3.9889999999999999</c:v>
                </c:pt>
                <c:pt idx="215">
                  <c:v>1.9</c:v>
                </c:pt>
                <c:pt idx="216">
                  <c:v>0.98499999999999999</c:v>
                </c:pt>
                <c:pt idx="217">
                  <c:v>0.47799999999999998</c:v>
                </c:pt>
                <c:pt idx="218">
                  <c:v>2.1930000000000001</c:v>
                </c:pt>
                <c:pt idx="219">
                  <c:v>3.5</c:v>
                </c:pt>
                <c:pt idx="220">
                  <c:v>4.0259999999999998</c:v>
                </c:pt>
                <c:pt idx="221">
                  <c:v>5.6849999999999996</c:v>
                </c:pt>
                <c:pt idx="222">
                  <c:v>4.6779999999999999</c:v>
                </c:pt>
                <c:pt idx="223">
                  <c:v>2.2000000000000002</c:v>
                </c:pt>
                <c:pt idx="224">
                  <c:v>1.4259999999999999</c:v>
                </c:pt>
                <c:pt idx="225">
                  <c:v>2.2519999999999998</c:v>
                </c:pt>
                <c:pt idx="226">
                  <c:v>10.725</c:v>
                </c:pt>
                <c:pt idx="227">
                  <c:v>13.741</c:v>
                </c:pt>
                <c:pt idx="228">
                  <c:v>8.8219999999999992</c:v>
                </c:pt>
                <c:pt idx="229">
                  <c:v>9.3930000000000007</c:v>
                </c:pt>
                <c:pt idx="230">
                  <c:v>8.0190000000000001</c:v>
                </c:pt>
                <c:pt idx="231">
                  <c:v>4.7560000000000002</c:v>
                </c:pt>
                <c:pt idx="232">
                  <c:v>2.0190000000000001</c:v>
                </c:pt>
                <c:pt idx="233">
                  <c:v>1.5369999999999999</c:v>
                </c:pt>
                <c:pt idx="234">
                  <c:v>5.9480000000000004</c:v>
                </c:pt>
                <c:pt idx="235">
                  <c:v>6.03</c:v>
                </c:pt>
                <c:pt idx="236">
                  <c:v>6.63</c:v>
                </c:pt>
                <c:pt idx="237">
                  <c:v>7.3070000000000004</c:v>
                </c:pt>
                <c:pt idx="238">
                  <c:v>6.2329999999999997</c:v>
                </c:pt>
                <c:pt idx="239">
                  <c:v>5.141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C7-4B05-86CA-29C18764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033103"/>
        <c:axId val="1428718543"/>
      </c:lineChart>
      <c:catAx>
        <c:axId val="1502033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Tijd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428718543"/>
        <c:crosses val="autoZero"/>
        <c:auto val="1"/>
        <c:lblAlgn val="ctr"/>
        <c:lblOffset val="100"/>
        <c:tickLblSkip val="8"/>
        <c:tickMarkSkip val="1"/>
        <c:noMultiLvlLbl val="0"/>
      </c:catAx>
      <c:valAx>
        <c:axId val="142871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g/m^3</a:t>
                </a:r>
                <a:endParaRPr lang="nl-N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0203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Stikstofdioxide (NO2)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6.7339353223048959E-2"/>
          <c:y val="0.14460038986354776"/>
          <c:w val="0.90564501914324924"/>
          <c:h val="0.47413976761676718"/>
        </c:manualLayout>
      </c:layout>
      <c:lineChart>
        <c:grouping val="standard"/>
        <c:varyColors val="0"/>
        <c:ser>
          <c:idx val="0"/>
          <c:order val="0"/>
          <c:tx>
            <c:v>NO2 2019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no2_april!$B$2:$B$241</c:f>
              <c:numCache>
                <c:formatCode>General</c:formatCode>
                <c:ptCount val="240"/>
                <c:pt idx="0">
                  <c:v>6.8259999999999996</c:v>
                </c:pt>
                <c:pt idx="1">
                  <c:v>6.09</c:v>
                </c:pt>
                <c:pt idx="2">
                  <c:v>16.748000000000001</c:v>
                </c:pt>
                <c:pt idx="3">
                  <c:v>23.64</c:v>
                </c:pt>
                <c:pt idx="4">
                  <c:v>18.088000000000001</c:v>
                </c:pt>
                <c:pt idx="5">
                  <c:v>15.596</c:v>
                </c:pt>
                <c:pt idx="6">
                  <c:v>19.539000000000001</c:v>
                </c:pt>
                <c:pt idx="7">
                  <c:v>35.158999999999999</c:v>
                </c:pt>
                <c:pt idx="8">
                  <c:v>30.356000000000002</c:v>
                </c:pt>
                <c:pt idx="9">
                  <c:v>27.606999999999999</c:v>
                </c:pt>
                <c:pt idx="10">
                  <c:v>43.466000000000001</c:v>
                </c:pt>
                <c:pt idx="11">
                  <c:v>46.006</c:v>
                </c:pt>
                <c:pt idx="12">
                  <c:v>33.301000000000002</c:v>
                </c:pt>
                <c:pt idx="13">
                  <c:v>29.95</c:v>
                </c:pt>
                <c:pt idx="14">
                  <c:v>32.265999999999998</c:v>
                </c:pt>
                <c:pt idx="15">
                  <c:v>25.036999999999999</c:v>
                </c:pt>
                <c:pt idx="16">
                  <c:v>16.324000000000002</c:v>
                </c:pt>
                <c:pt idx="17">
                  <c:v>14.207000000000001</c:v>
                </c:pt>
                <c:pt idx="18">
                  <c:v>32.148000000000003</c:v>
                </c:pt>
                <c:pt idx="19">
                  <c:v>35.136000000000003</c:v>
                </c:pt>
                <c:pt idx="20">
                  <c:v>20.283999999999999</c:v>
                </c:pt>
                <c:pt idx="21">
                  <c:v>21.007999999999999</c:v>
                </c:pt>
                <c:pt idx="22">
                  <c:v>22.443999999999999</c:v>
                </c:pt>
                <c:pt idx="23">
                  <c:v>27.637</c:v>
                </c:pt>
                <c:pt idx="24">
                  <c:v>26.699000000000002</c:v>
                </c:pt>
                <c:pt idx="25">
                  <c:v>24.146000000000001</c:v>
                </c:pt>
                <c:pt idx="26">
                  <c:v>38.372</c:v>
                </c:pt>
                <c:pt idx="27">
                  <c:v>42.146999999999998</c:v>
                </c:pt>
                <c:pt idx="28">
                  <c:v>30.082000000000001</c:v>
                </c:pt>
                <c:pt idx="29">
                  <c:v>24.081</c:v>
                </c:pt>
                <c:pt idx="30">
                  <c:v>24.806000000000001</c:v>
                </c:pt>
                <c:pt idx="31">
                  <c:v>31.417000000000002</c:v>
                </c:pt>
                <c:pt idx="32">
                  <c:v>30.584</c:v>
                </c:pt>
                <c:pt idx="33">
                  <c:v>26.863</c:v>
                </c:pt>
                <c:pt idx="34">
                  <c:v>41.296999999999997</c:v>
                </c:pt>
                <c:pt idx="35">
                  <c:v>39.256</c:v>
                </c:pt>
                <c:pt idx="36">
                  <c:v>16.568000000000001</c:v>
                </c:pt>
                <c:pt idx="37">
                  <c:v>13.618</c:v>
                </c:pt>
                <c:pt idx="38">
                  <c:v>15.308</c:v>
                </c:pt>
                <c:pt idx="39">
                  <c:v>16.420999999999999</c:v>
                </c:pt>
                <c:pt idx="40">
                  <c:v>13.848000000000001</c:v>
                </c:pt>
                <c:pt idx="41">
                  <c:v>10.590999999999999</c:v>
                </c:pt>
                <c:pt idx="42">
                  <c:v>13.263999999999999</c:v>
                </c:pt>
                <c:pt idx="43">
                  <c:v>17.390999999999998</c:v>
                </c:pt>
                <c:pt idx="44">
                  <c:v>15.507</c:v>
                </c:pt>
                <c:pt idx="45">
                  <c:v>15.904</c:v>
                </c:pt>
                <c:pt idx="46">
                  <c:v>19.741</c:v>
                </c:pt>
                <c:pt idx="47">
                  <c:v>30.806000000000001</c:v>
                </c:pt>
                <c:pt idx="48">
                  <c:v>29.986999999999998</c:v>
                </c:pt>
                <c:pt idx="49">
                  <c:v>20.885000000000002</c:v>
                </c:pt>
                <c:pt idx="50">
                  <c:v>20.209</c:v>
                </c:pt>
                <c:pt idx="51">
                  <c:v>19.651</c:v>
                </c:pt>
                <c:pt idx="52">
                  <c:v>15.304</c:v>
                </c:pt>
                <c:pt idx="53">
                  <c:v>10.404</c:v>
                </c:pt>
                <c:pt idx="54">
                  <c:v>13.013999999999999</c:v>
                </c:pt>
                <c:pt idx="55">
                  <c:v>23.995999999999999</c:v>
                </c:pt>
                <c:pt idx="56">
                  <c:v>18.509</c:v>
                </c:pt>
                <c:pt idx="57">
                  <c:v>16.984999999999999</c:v>
                </c:pt>
                <c:pt idx="58">
                  <c:v>36.872999999999998</c:v>
                </c:pt>
                <c:pt idx="59">
                  <c:v>44.387</c:v>
                </c:pt>
                <c:pt idx="60">
                  <c:v>30.021000000000001</c:v>
                </c:pt>
                <c:pt idx="61">
                  <c:v>25.337</c:v>
                </c:pt>
                <c:pt idx="62">
                  <c:v>26.385999999999999</c:v>
                </c:pt>
                <c:pt idx="63">
                  <c:v>30.882999999999999</c:v>
                </c:pt>
                <c:pt idx="64">
                  <c:v>27.887</c:v>
                </c:pt>
                <c:pt idx="65">
                  <c:v>16.959</c:v>
                </c:pt>
                <c:pt idx="66">
                  <c:v>17.523</c:v>
                </c:pt>
                <c:pt idx="67">
                  <c:v>19.149999999999999</c:v>
                </c:pt>
                <c:pt idx="68">
                  <c:v>14.821999999999999</c:v>
                </c:pt>
                <c:pt idx="69">
                  <c:v>14.512</c:v>
                </c:pt>
                <c:pt idx="70">
                  <c:v>15.428000000000001</c:v>
                </c:pt>
                <c:pt idx="71">
                  <c:v>14.456</c:v>
                </c:pt>
                <c:pt idx="72">
                  <c:v>9.9280000000000008</c:v>
                </c:pt>
                <c:pt idx="73">
                  <c:v>8.7140000000000004</c:v>
                </c:pt>
                <c:pt idx="74">
                  <c:v>16.713000000000001</c:v>
                </c:pt>
                <c:pt idx="75">
                  <c:v>16.408999999999999</c:v>
                </c:pt>
                <c:pt idx="76">
                  <c:v>11.638</c:v>
                </c:pt>
                <c:pt idx="77">
                  <c:v>10.974</c:v>
                </c:pt>
                <c:pt idx="78">
                  <c:v>10.939</c:v>
                </c:pt>
                <c:pt idx="79">
                  <c:v>12.541</c:v>
                </c:pt>
                <c:pt idx="80">
                  <c:v>11.635</c:v>
                </c:pt>
                <c:pt idx="81">
                  <c:v>11.349</c:v>
                </c:pt>
                <c:pt idx="82">
                  <c:v>23.108000000000001</c:v>
                </c:pt>
                <c:pt idx="83">
                  <c:v>20.815999999999999</c:v>
                </c:pt>
                <c:pt idx="84">
                  <c:v>12.218</c:v>
                </c:pt>
                <c:pt idx="85">
                  <c:v>11.695</c:v>
                </c:pt>
                <c:pt idx="86">
                  <c:v>13.89</c:v>
                </c:pt>
                <c:pt idx="87">
                  <c:v>16.47</c:v>
                </c:pt>
                <c:pt idx="88">
                  <c:v>13.77</c:v>
                </c:pt>
                <c:pt idx="89">
                  <c:v>12.426</c:v>
                </c:pt>
                <c:pt idx="90">
                  <c:v>21.170999999999999</c:v>
                </c:pt>
                <c:pt idx="91">
                  <c:v>21.170999999999999</c:v>
                </c:pt>
                <c:pt idx="92">
                  <c:v>11.667</c:v>
                </c:pt>
                <c:pt idx="93">
                  <c:v>12.266</c:v>
                </c:pt>
                <c:pt idx="94">
                  <c:v>14.055999999999999</c:v>
                </c:pt>
                <c:pt idx="95">
                  <c:v>18.029</c:v>
                </c:pt>
                <c:pt idx="96">
                  <c:v>17.382000000000001</c:v>
                </c:pt>
                <c:pt idx="97">
                  <c:v>14.718</c:v>
                </c:pt>
                <c:pt idx="98">
                  <c:v>19.295000000000002</c:v>
                </c:pt>
                <c:pt idx="99">
                  <c:v>15.39</c:v>
                </c:pt>
                <c:pt idx="100">
                  <c:v>8.5250000000000004</c:v>
                </c:pt>
                <c:pt idx="101">
                  <c:v>9.6419999999999995</c:v>
                </c:pt>
                <c:pt idx="102">
                  <c:v>10.382</c:v>
                </c:pt>
                <c:pt idx="103">
                  <c:v>14.766999999999999</c:v>
                </c:pt>
                <c:pt idx="104">
                  <c:v>16.010000000000002</c:v>
                </c:pt>
                <c:pt idx="105">
                  <c:v>13.266999999999999</c:v>
                </c:pt>
                <c:pt idx="106">
                  <c:v>14.574</c:v>
                </c:pt>
                <c:pt idx="107">
                  <c:v>11.417999999999999</c:v>
                </c:pt>
                <c:pt idx="108">
                  <c:v>8.8559999999999999</c:v>
                </c:pt>
                <c:pt idx="109">
                  <c:v>8.0210000000000008</c:v>
                </c:pt>
                <c:pt idx="110">
                  <c:v>9.4109999999999996</c:v>
                </c:pt>
                <c:pt idx="111">
                  <c:v>16.196999999999999</c:v>
                </c:pt>
                <c:pt idx="112">
                  <c:v>14.404999999999999</c:v>
                </c:pt>
                <c:pt idx="113">
                  <c:v>13.853</c:v>
                </c:pt>
                <c:pt idx="114">
                  <c:v>25.555</c:v>
                </c:pt>
                <c:pt idx="115">
                  <c:v>21.899000000000001</c:v>
                </c:pt>
                <c:pt idx="116">
                  <c:v>16.323</c:v>
                </c:pt>
                <c:pt idx="117">
                  <c:v>16.155999999999999</c:v>
                </c:pt>
                <c:pt idx="118">
                  <c:v>17.164000000000001</c:v>
                </c:pt>
                <c:pt idx="119">
                  <c:v>19.183</c:v>
                </c:pt>
                <c:pt idx="120">
                  <c:v>14.683</c:v>
                </c:pt>
                <c:pt idx="121">
                  <c:v>14.561999999999999</c:v>
                </c:pt>
                <c:pt idx="122">
                  <c:v>26.181999999999999</c:v>
                </c:pt>
                <c:pt idx="123">
                  <c:v>27.981000000000002</c:v>
                </c:pt>
                <c:pt idx="124">
                  <c:v>21.218</c:v>
                </c:pt>
                <c:pt idx="125">
                  <c:v>17.908000000000001</c:v>
                </c:pt>
                <c:pt idx="126">
                  <c:v>21.460999999999999</c:v>
                </c:pt>
                <c:pt idx="127">
                  <c:v>24.876000000000001</c:v>
                </c:pt>
                <c:pt idx="128">
                  <c:v>25.917999999999999</c:v>
                </c:pt>
                <c:pt idx="129">
                  <c:v>26.178000000000001</c:v>
                </c:pt>
                <c:pt idx="130">
                  <c:v>38.063000000000002</c:v>
                </c:pt>
                <c:pt idx="131">
                  <c:v>36.582999999999998</c:v>
                </c:pt>
                <c:pt idx="132">
                  <c:v>24.12</c:v>
                </c:pt>
                <c:pt idx="133">
                  <c:v>27.763999999999999</c:v>
                </c:pt>
                <c:pt idx="134">
                  <c:v>26.826000000000001</c:v>
                </c:pt>
                <c:pt idx="135">
                  <c:v>38.625</c:v>
                </c:pt>
                <c:pt idx="136">
                  <c:v>34.485999999999997</c:v>
                </c:pt>
                <c:pt idx="137">
                  <c:v>21.103999999999999</c:v>
                </c:pt>
                <c:pt idx="138">
                  <c:v>30.986000000000001</c:v>
                </c:pt>
                <c:pt idx="139">
                  <c:v>31.951000000000001</c:v>
                </c:pt>
                <c:pt idx="140">
                  <c:v>20.213999999999999</c:v>
                </c:pt>
                <c:pt idx="141">
                  <c:v>14.438000000000001</c:v>
                </c:pt>
                <c:pt idx="142">
                  <c:v>15.773</c:v>
                </c:pt>
                <c:pt idx="143">
                  <c:v>21.308</c:v>
                </c:pt>
                <c:pt idx="144">
                  <c:v>17.108000000000001</c:v>
                </c:pt>
                <c:pt idx="145">
                  <c:v>15.122</c:v>
                </c:pt>
                <c:pt idx="146">
                  <c:v>24.42</c:v>
                </c:pt>
                <c:pt idx="147">
                  <c:v>28.634</c:v>
                </c:pt>
                <c:pt idx="148">
                  <c:v>20.100999999999999</c:v>
                </c:pt>
                <c:pt idx="149">
                  <c:v>14.651999999999999</c:v>
                </c:pt>
                <c:pt idx="150">
                  <c:v>15.4</c:v>
                </c:pt>
                <c:pt idx="151">
                  <c:v>31.379000000000001</c:v>
                </c:pt>
                <c:pt idx="152">
                  <c:v>29.544</c:v>
                </c:pt>
                <c:pt idx="153">
                  <c:v>24.542999999999999</c:v>
                </c:pt>
                <c:pt idx="154">
                  <c:v>27.084</c:v>
                </c:pt>
                <c:pt idx="155">
                  <c:v>26.108000000000001</c:v>
                </c:pt>
                <c:pt idx="156">
                  <c:v>15.731</c:v>
                </c:pt>
                <c:pt idx="157">
                  <c:v>11.054</c:v>
                </c:pt>
                <c:pt idx="158">
                  <c:v>12.868</c:v>
                </c:pt>
                <c:pt idx="159">
                  <c:v>17.439</c:v>
                </c:pt>
                <c:pt idx="160">
                  <c:v>19.943999999999999</c:v>
                </c:pt>
                <c:pt idx="161">
                  <c:v>21.199000000000002</c:v>
                </c:pt>
                <c:pt idx="162">
                  <c:v>24.666</c:v>
                </c:pt>
                <c:pt idx="163">
                  <c:v>21.454000000000001</c:v>
                </c:pt>
                <c:pt idx="164">
                  <c:v>14.932</c:v>
                </c:pt>
                <c:pt idx="165">
                  <c:v>11.324999999999999</c:v>
                </c:pt>
                <c:pt idx="166">
                  <c:v>12.539</c:v>
                </c:pt>
                <c:pt idx="167">
                  <c:v>24.757999999999999</c:v>
                </c:pt>
                <c:pt idx="168">
                  <c:v>29.670999999999999</c:v>
                </c:pt>
                <c:pt idx="169">
                  <c:v>23.908000000000001</c:v>
                </c:pt>
                <c:pt idx="170">
                  <c:v>25.986000000000001</c:v>
                </c:pt>
                <c:pt idx="171">
                  <c:v>24.704000000000001</c:v>
                </c:pt>
                <c:pt idx="172">
                  <c:v>17.588000000000001</c:v>
                </c:pt>
                <c:pt idx="173">
                  <c:v>11.433999999999999</c:v>
                </c:pt>
                <c:pt idx="174">
                  <c:v>12.042</c:v>
                </c:pt>
                <c:pt idx="175">
                  <c:v>14.792</c:v>
                </c:pt>
                <c:pt idx="176">
                  <c:v>9.7279999999999998</c:v>
                </c:pt>
                <c:pt idx="177">
                  <c:v>8.6219999999999999</c:v>
                </c:pt>
                <c:pt idx="178">
                  <c:v>18.588000000000001</c:v>
                </c:pt>
                <c:pt idx="179">
                  <c:v>22.013000000000002</c:v>
                </c:pt>
                <c:pt idx="180">
                  <c:v>16.280999999999999</c:v>
                </c:pt>
                <c:pt idx="181">
                  <c:v>15.321999999999999</c:v>
                </c:pt>
                <c:pt idx="182">
                  <c:v>16.940000000000001</c:v>
                </c:pt>
                <c:pt idx="183">
                  <c:v>23.795999999999999</c:v>
                </c:pt>
                <c:pt idx="184">
                  <c:v>22.375</c:v>
                </c:pt>
                <c:pt idx="185">
                  <c:v>22.440999999999999</c:v>
                </c:pt>
                <c:pt idx="186">
                  <c:v>33.343000000000004</c:v>
                </c:pt>
                <c:pt idx="187">
                  <c:v>31.38</c:v>
                </c:pt>
                <c:pt idx="188">
                  <c:v>16.03</c:v>
                </c:pt>
                <c:pt idx="189">
                  <c:v>13.56</c:v>
                </c:pt>
                <c:pt idx="190">
                  <c:v>16.538</c:v>
                </c:pt>
                <c:pt idx="191">
                  <c:v>14.073</c:v>
                </c:pt>
                <c:pt idx="192">
                  <c:v>9.7680000000000007</c:v>
                </c:pt>
                <c:pt idx="193">
                  <c:v>10.478999999999999</c:v>
                </c:pt>
                <c:pt idx="194">
                  <c:v>21.132000000000001</c:v>
                </c:pt>
                <c:pt idx="195">
                  <c:v>24.927</c:v>
                </c:pt>
                <c:pt idx="196">
                  <c:v>15.98</c:v>
                </c:pt>
                <c:pt idx="197">
                  <c:v>18.588000000000001</c:v>
                </c:pt>
                <c:pt idx="198">
                  <c:v>18.567</c:v>
                </c:pt>
                <c:pt idx="199">
                  <c:v>19.852</c:v>
                </c:pt>
                <c:pt idx="200">
                  <c:v>18.568999999999999</c:v>
                </c:pt>
                <c:pt idx="201">
                  <c:v>17.231999999999999</c:v>
                </c:pt>
                <c:pt idx="202">
                  <c:v>27.706</c:v>
                </c:pt>
                <c:pt idx="203">
                  <c:v>28.77</c:v>
                </c:pt>
                <c:pt idx="204">
                  <c:v>19.577000000000002</c:v>
                </c:pt>
                <c:pt idx="205">
                  <c:v>15.805</c:v>
                </c:pt>
                <c:pt idx="206">
                  <c:v>16.314</c:v>
                </c:pt>
                <c:pt idx="207">
                  <c:v>27.375</c:v>
                </c:pt>
                <c:pt idx="208">
                  <c:v>24.876000000000001</c:v>
                </c:pt>
                <c:pt idx="209">
                  <c:v>18.190000000000001</c:v>
                </c:pt>
                <c:pt idx="210">
                  <c:v>14.234999999999999</c:v>
                </c:pt>
                <c:pt idx="211">
                  <c:v>11.305</c:v>
                </c:pt>
                <c:pt idx="212">
                  <c:v>9.1820000000000004</c:v>
                </c:pt>
                <c:pt idx="213">
                  <c:v>8.3789999999999996</c:v>
                </c:pt>
                <c:pt idx="214">
                  <c:v>9.2650000000000006</c:v>
                </c:pt>
                <c:pt idx="215">
                  <c:v>12.792</c:v>
                </c:pt>
                <c:pt idx="216">
                  <c:v>12.72</c:v>
                </c:pt>
                <c:pt idx="217">
                  <c:v>10.739000000000001</c:v>
                </c:pt>
                <c:pt idx="218">
                  <c:v>11.676</c:v>
                </c:pt>
                <c:pt idx="219">
                  <c:v>11.547000000000001</c:v>
                </c:pt>
                <c:pt idx="220">
                  <c:v>12.993</c:v>
                </c:pt>
                <c:pt idx="221">
                  <c:v>11.199</c:v>
                </c:pt>
                <c:pt idx="222">
                  <c:v>13.595000000000001</c:v>
                </c:pt>
                <c:pt idx="223">
                  <c:v>18.405000000000001</c:v>
                </c:pt>
                <c:pt idx="224">
                  <c:v>21.021000000000001</c:v>
                </c:pt>
                <c:pt idx="225">
                  <c:v>18.489999999999998</c:v>
                </c:pt>
                <c:pt idx="226">
                  <c:v>29.890999999999998</c:v>
                </c:pt>
                <c:pt idx="227">
                  <c:v>26.12</c:v>
                </c:pt>
                <c:pt idx="228">
                  <c:v>13.787000000000001</c:v>
                </c:pt>
                <c:pt idx="229">
                  <c:v>13.567</c:v>
                </c:pt>
                <c:pt idx="230">
                  <c:v>11.621</c:v>
                </c:pt>
                <c:pt idx="231">
                  <c:v>11.977</c:v>
                </c:pt>
                <c:pt idx="232">
                  <c:v>9.7070000000000007</c:v>
                </c:pt>
                <c:pt idx="233">
                  <c:v>6.8849999999999998</c:v>
                </c:pt>
                <c:pt idx="234">
                  <c:v>15.141999999999999</c:v>
                </c:pt>
                <c:pt idx="235">
                  <c:v>20.030999999999999</c:v>
                </c:pt>
                <c:pt idx="236">
                  <c:v>17.539000000000001</c:v>
                </c:pt>
                <c:pt idx="237">
                  <c:v>17.306000000000001</c:v>
                </c:pt>
                <c:pt idx="238">
                  <c:v>15.869</c:v>
                </c:pt>
                <c:pt idx="239">
                  <c:v>15.422000000000001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B4-4FF8-A0E2-FB25B0857FF0}"/>
            </c:ext>
          </c:extLst>
        </c:ser>
        <c:ser>
          <c:idx val="1"/>
          <c:order val="1"/>
          <c:tx>
            <c:v>NO2 2020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no2_april!$E$2:$E$241</c:f>
              <c:numCache>
                <c:formatCode>General</c:formatCode>
                <c:ptCount val="240"/>
                <c:pt idx="0">
                  <c:v>20.436</c:v>
                </c:pt>
                <c:pt idx="1">
                  <c:v>29.988</c:v>
                </c:pt>
                <c:pt idx="2">
                  <c:v>64.718000000000004</c:v>
                </c:pt>
                <c:pt idx="3">
                  <c:v>56.372999999999998</c:v>
                </c:pt>
                <c:pt idx="4">
                  <c:v>18.603000000000002</c:v>
                </c:pt>
                <c:pt idx="5">
                  <c:v>20.045000000000002</c:v>
                </c:pt>
                <c:pt idx="6">
                  <c:v>14.991</c:v>
                </c:pt>
                <c:pt idx="7">
                  <c:v>18.312000000000001</c:v>
                </c:pt>
                <c:pt idx="8">
                  <c:v>27.361000000000001</c:v>
                </c:pt>
                <c:pt idx="9">
                  <c:v>37.463999999999999</c:v>
                </c:pt>
                <c:pt idx="10">
                  <c:v>47.390999999999998</c:v>
                </c:pt>
                <c:pt idx="11">
                  <c:v>37.994</c:v>
                </c:pt>
                <c:pt idx="12">
                  <c:v>21.896999999999998</c:v>
                </c:pt>
                <c:pt idx="13">
                  <c:v>22.579000000000001</c:v>
                </c:pt>
                <c:pt idx="14">
                  <c:v>21.8</c:v>
                </c:pt>
                <c:pt idx="15">
                  <c:v>26.527000000000001</c:v>
                </c:pt>
                <c:pt idx="16">
                  <c:v>34.735999999999997</c:v>
                </c:pt>
                <c:pt idx="17">
                  <c:v>26.052</c:v>
                </c:pt>
                <c:pt idx="18">
                  <c:v>27.382000000000001</c:v>
                </c:pt>
                <c:pt idx="19">
                  <c:v>24.43</c:v>
                </c:pt>
                <c:pt idx="20">
                  <c:v>17.721</c:v>
                </c:pt>
                <c:pt idx="21">
                  <c:v>16.675999999999998</c:v>
                </c:pt>
                <c:pt idx="22">
                  <c:v>20.623999999999999</c:v>
                </c:pt>
                <c:pt idx="23">
                  <c:v>46.033000000000001</c:v>
                </c:pt>
                <c:pt idx="24">
                  <c:v>61.697000000000003</c:v>
                </c:pt>
                <c:pt idx="25">
                  <c:v>59.357999999999997</c:v>
                </c:pt>
                <c:pt idx="26">
                  <c:v>54.975999999999999</c:v>
                </c:pt>
                <c:pt idx="27">
                  <c:v>44.206000000000003</c:v>
                </c:pt>
                <c:pt idx="28">
                  <c:v>14.927</c:v>
                </c:pt>
                <c:pt idx="29">
                  <c:v>14.712</c:v>
                </c:pt>
                <c:pt idx="30">
                  <c:v>17.126999999999999</c:v>
                </c:pt>
                <c:pt idx="31">
                  <c:v>28.567</c:v>
                </c:pt>
                <c:pt idx="32">
                  <c:v>29.341999999999999</c:v>
                </c:pt>
                <c:pt idx="33">
                  <c:v>24.547999999999998</c:v>
                </c:pt>
                <c:pt idx="34">
                  <c:v>30.103000000000002</c:v>
                </c:pt>
                <c:pt idx="35">
                  <c:v>24.448</c:v>
                </c:pt>
                <c:pt idx="36">
                  <c:v>18.158000000000001</c:v>
                </c:pt>
                <c:pt idx="37">
                  <c:v>14.585000000000001</c:v>
                </c:pt>
                <c:pt idx="38">
                  <c:v>20.027000000000001</c:v>
                </c:pt>
                <c:pt idx="39">
                  <c:v>26.315000000000001</c:v>
                </c:pt>
                <c:pt idx="40">
                  <c:v>24.545000000000002</c:v>
                </c:pt>
                <c:pt idx="41">
                  <c:v>20.484999999999999</c:v>
                </c:pt>
                <c:pt idx="42">
                  <c:v>42.784999999999997</c:v>
                </c:pt>
                <c:pt idx="43">
                  <c:v>42.197000000000003</c:v>
                </c:pt>
                <c:pt idx="44">
                  <c:v>26.888000000000002</c:v>
                </c:pt>
                <c:pt idx="45">
                  <c:v>27.824000000000002</c:v>
                </c:pt>
                <c:pt idx="46">
                  <c:v>28.785</c:v>
                </c:pt>
                <c:pt idx="47">
                  <c:v>25.515000000000001</c:v>
                </c:pt>
                <c:pt idx="48">
                  <c:v>39.118000000000002</c:v>
                </c:pt>
                <c:pt idx="49">
                  <c:v>41.755000000000003</c:v>
                </c:pt>
                <c:pt idx="50">
                  <c:v>57.648000000000003</c:v>
                </c:pt>
                <c:pt idx="51">
                  <c:v>53.615000000000002</c:v>
                </c:pt>
                <c:pt idx="52">
                  <c:v>23.05</c:v>
                </c:pt>
                <c:pt idx="53">
                  <c:v>12.7</c:v>
                </c:pt>
                <c:pt idx="54">
                  <c:v>12.297000000000001</c:v>
                </c:pt>
                <c:pt idx="55">
                  <c:v>23.047999999999998</c:v>
                </c:pt>
                <c:pt idx="56">
                  <c:v>20.684999999999999</c:v>
                </c:pt>
                <c:pt idx="57">
                  <c:v>19.427</c:v>
                </c:pt>
                <c:pt idx="58">
                  <c:v>44.347999999999999</c:v>
                </c:pt>
                <c:pt idx="59">
                  <c:v>59.988</c:v>
                </c:pt>
                <c:pt idx="60">
                  <c:v>42.219000000000001</c:v>
                </c:pt>
                <c:pt idx="61">
                  <c:v>27.544</c:v>
                </c:pt>
                <c:pt idx="62">
                  <c:v>32.667000000000002</c:v>
                </c:pt>
                <c:pt idx="63">
                  <c:v>36.841999999999999</c:v>
                </c:pt>
                <c:pt idx="64">
                  <c:v>25.324000000000002</c:v>
                </c:pt>
                <c:pt idx="65">
                  <c:v>23.067</c:v>
                </c:pt>
                <c:pt idx="66">
                  <c:v>42.588000000000001</c:v>
                </c:pt>
                <c:pt idx="67">
                  <c:v>49.981000000000002</c:v>
                </c:pt>
                <c:pt idx="68">
                  <c:v>20.21</c:v>
                </c:pt>
                <c:pt idx="69">
                  <c:v>13.891</c:v>
                </c:pt>
                <c:pt idx="70">
                  <c:v>15.648</c:v>
                </c:pt>
                <c:pt idx="71">
                  <c:v>18.433</c:v>
                </c:pt>
                <c:pt idx="72">
                  <c:v>13.161</c:v>
                </c:pt>
                <c:pt idx="73">
                  <c:v>12.266999999999999</c:v>
                </c:pt>
                <c:pt idx="74">
                  <c:v>20.582000000000001</c:v>
                </c:pt>
                <c:pt idx="75">
                  <c:v>25.170999999999999</c:v>
                </c:pt>
                <c:pt idx="76">
                  <c:v>19.225000000000001</c:v>
                </c:pt>
                <c:pt idx="77">
                  <c:v>11.691000000000001</c:v>
                </c:pt>
                <c:pt idx="78">
                  <c:v>12.936</c:v>
                </c:pt>
                <c:pt idx="79">
                  <c:v>21.414999999999999</c:v>
                </c:pt>
                <c:pt idx="80">
                  <c:v>17.702999999999999</c:v>
                </c:pt>
                <c:pt idx="81">
                  <c:v>15.782</c:v>
                </c:pt>
                <c:pt idx="82">
                  <c:v>23.396999999999998</c:v>
                </c:pt>
                <c:pt idx="83">
                  <c:v>23.63</c:v>
                </c:pt>
                <c:pt idx="84">
                  <c:v>16.77</c:v>
                </c:pt>
                <c:pt idx="85">
                  <c:v>13.567</c:v>
                </c:pt>
                <c:pt idx="86">
                  <c:v>16.670000000000002</c:v>
                </c:pt>
                <c:pt idx="87">
                  <c:v>50.33</c:v>
                </c:pt>
                <c:pt idx="88">
                  <c:v>63.588000000000001</c:v>
                </c:pt>
                <c:pt idx="89">
                  <c:v>63.232999999999997</c:v>
                </c:pt>
                <c:pt idx="90">
                  <c:v>67.733000000000004</c:v>
                </c:pt>
                <c:pt idx="91">
                  <c:v>60.981000000000002</c:v>
                </c:pt>
                <c:pt idx="92">
                  <c:v>31.052</c:v>
                </c:pt>
                <c:pt idx="93">
                  <c:v>19.809000000000001</c:v>
                </c:pt>
                <c:pt idx="94">
                  <c:v>29.9</c:v>
                </c:pt>
                <c:pt idx="95">
                  <c:v>47.475999999999999</c:v>
                </c:pt>
                <c:pt idx="96">
                  <c:v>43.481999999999999</c:v>
                </c:pt>
                <c:pt idx="97">
                  <c:v>5.5359999999999996</c:v>
                </c:pt>
                <c:pt idx="98">
                  <c:v>3.3239999999999998</c:v>
                </c:pt>
                <c:pt idx="99">
                  <c:v>4.17</c:v>
                </c:pt>
                <c:pt idx="100">
                  <c:v>3.867</c:v>
                </c:pt>
                <c:pt idx="101">
                  <c:v>4.17</c:v>
                </c:pt>
                <c:pt idx="102">
                  <c:v>4.8550000000000004</c:v>
                </c:pt>
                <c:pt idx="103">
                  <c:v>5.7850000000000001</c:v>
                </c:pt>
                <c:pt idx="104">
                  <c:v>4.585</c:v>
                </c:pt>
                <c:pt idx="105">
                  <c:v>5.2789999999999999</c:v>
                </c:pt>
                <c:pt idx="106">
                  <c:v>15.236000000000001</c:v>
                </c:pt>
                <c:pt idx="107">
                  <c:v>17.303000000000001</c:v>
                </c:pt>
                <c:pt idx="108">
                  <c:v>11.129</c:v>
                </c:pt>
                <c:pt idx="109">
                  <c:v>11.691000000000001</c:v>
                </c:pt>
                <c:pt idx="110">
                  <c:v>10.561</c:v>
                </c:pt>
                <c:pt idx="111">
                  <c:v>16.715</c:v>
                </c:pt>
                <c:pt idx="112">
                  <c:v>20.664000000000001</c:v>
                </c:pt>
                <c:pt idx="113">
                  <c:v>26.632999999999999</c:v>
                </c:pt>
                <c:pt idx="114">
                  <c:v>61.707000000000001</c:v>
                </c:pt>
                <c:pt idx="115">
                  <c:v>45.613</c:v>
                </c:pt>
                <c:pt idx="116">
                  <c:v>27.177</c:v>
                </c:pt>
                <c:pt idx="117">
                  <c:v>30.646999999999998</c:v>
                </c:pt>
                <c:pt idx="118">
                  <c:v>23.452000000000002</c:v>
                </c:pt>
                <c:pt idx="119">
                  <c:v>33.478999999999999</c:v>
                </c:pt>
                <c:pt idx="120">
                  <c:v>35.564</c:v>
                </c:pt>
                <c:pt idx="121">
                  <c:v>32.238999999999997</c:v>
                </c:pt>
                <c:pt idx="122">
                  <c:v>48.77</c:v>
                </c:pt>
                <c:pt idx="123">
                  <c:v>45.082000000000001</c:v>
                </c:pt>
                <c:pt idx="124">
                  <c:v>31.748000000000001</c:v>
                </c:pt>
                <c:pt idx="125">
                  <c:v>24.509</c:v>
                </c:pt>
                <c:pt idx="126">
                  <c:v>23.806000000000001</c:v>
                </c:pt>
                <c:pt idx="127">
                  <c:v>17.43</c:v>
                </c:pt>
                <c:pt idx="128">
                  <c:v>8.7810000000000006</c:v>
                </c:pt>
                <c:pt idx="129">
                  <c:v>6.032</c:v>
                </c:pt>
                <c:pt idx="130">
                  <c:v>14.141999999999999</c:v>
                </c:pt>
                <c:pt idx="131">
                  <c:v>16.233000000000001</c:v>
                </c:pt>
                <c:pt idx="132">
                  <c:v>11.585000000000001</c:v>
                </c:pt>
                <c:pt idx="133">
                  <c:v>11.744</c:v>
                </c:pt>
                <c:pt idx="134">
                  <c:v>11.515000000000001</c:v>
                </c:pt>
                <c:pt idx="135">
                  <c:v>11.215</c:v>
                </c:pt>
                <c:pt idx="136">
                  <c:v>9.3580000000000005</c:v>
                </c:pt>
                <c:pt idx="137">
                  <c:v>7.9820000000000002</c:v>
                </c:pt>
                <c:pt idx="138">
                  <c:v>11.715</c:v>
                </c:pt>
                <c:pt idx="139">
                  <c:v>15.555</c:v>
                </c:pt>
                <c:pt idx="140">
                  <c:v>19.933</c:v>
                </c:pt>
                <c:pt idx="141">
                  <c:v>28.064</c:v>
                </c:pt>
                <c:pt idx="142">
                  <c:v>36.764000000000003</c:v>
                </c:pt>
                <c:pt idx="143">
                  <c:v>40.823999999999998</c:v>
                </c:pt>
                <c:pt idx="144">
                  <c:v>18.309000000000001</c:v>
                </c:pt>
                <c:pt idx="145">
                  <c:v>12.297000000000001</c:v>
                </c:pt>
                <c:pt idx="146">
                  <c:v>11.138999999999999</c:v>
                </c:pt>
                <c:pt idx="147">
                  <c:v>8.3819999999999997</c:v>
                </c:pt>
                <c:pt idx="148">
                  <c:v>7.2060000000000004</c:v>
                </c:pt>
                <c:pt idx="149">
                  <c:v>6.5880000000000001</c:v>
                </c:pt>
                <c:pt idx="150">
                  <c:v>6.9210000000000003</c:v>
                </c:pt>
                <c:pt idx="151">
                  <c:v>11.167</c:v>
                </c:pt>
                <c:pt idx="152">
                  <c:v>8.3330000000000002</c:v>
                </c:pt>
                <c:pt idx="153">
                  <c:v>7.3970000000000002</c:v>
                </c:pt>
                <c:pt idx="154">
                  <c:v>17.803000000000001</c:v>
                </c:pt>
                <c:pt idx="155">
                  <c:v>16.184000000000001</c:v>
                </c:pt>
                <c:pt idx="156">
                  <c:v>10.808999999999999</c:v>
                </c:pt>
                <c:pt idx="157">
                  <c:v>9.2469999999999999</c:v>
                </c:pt>
                <c:pt idx="158">
                  <c:v>8.7799999999999994</c:v>
                </c:pt>
                <c:pt idx="159">
                  <c:v>11.27</c:v>
                </c:pt>
                <c:pt idx="160">
                  <c:v>7.89</c:v>
                </c:pt>
                <c:pt idx="161">
                  <c:v>5.7530000000000001</c:v>
                </c:pt>
                <c:pt idx="162">
                  <c:v>15.98</c:v>
                </c:pt>
                <c:pt idx="163">
                  <c:v>14.707000000000001</c:v>
                </c:pt>
                <c:pt idx="164">
                  <c:v>9.5</c:v>
                </c:pt>
                <c:pt idx="165">
                  <c:v>10.1</c:v>
                </c:pt>
                <c:pt idx="166">
                  <c:v>9.1329999999999991</c:v>
                </c:pt>
                <c:pt idx="167">
                  <c:v>10.15</c:v>
                </c:pt>
                <c:pt idx="168">
                  <c:v>8.76</c:v>
                </c:pt>
                <c:pt idx="169">
                  <c:v>8.5269999999999992</c:v>
                </c:pt>
                <c:pt idx="170">
                  <c:v>21.62</c:v>
                </c:pt>
                <c:pt idx="171">
                  <c:v>18.309999999999999</c:v>
                </c:pt>
                <c:pt idx="172">
                  <c:v>12.76</c:v>
                </c:pt>
                <c:pt idx="173">
                  <c:v>11.58</c:v>
                </c:pt>
                <c:pt idx="174">
                  <c:v>11.663</c:v>
                </c:pt>
                <c:pt idx="175">
                  <c:v>19.126999999999999</c:v>
                </c:pt>
                <c:pt idx="176">
                  <c:v>15.27</c:v>
                </c:pt>
                <c:pt idx="177">
                  <c:v>15.207000000000001</c:v>
                </c:pt>
                <c:pt idx="178">
                  <c:v>33.04</c:v>
                </c:pt>
                <c:pt idx="179">
                  <c:v>30.82</c:v>
                </c:pt>
                <c:pt idx="180">
                  <c:v>24.88</c:v>
                </c:pt>
                <c:pt idx="181">
                  <c:v>20.387</c:v>
                </c:pt>
                <c:pt idx="182">
                  <c:v>28.792999999999999</c:v>
                </c:pt>
                <c:pt idx="183">
                  <c:v>47.366999999999997</c:v>
                </c:pt>
                <c:pt idx="184">
                  <c:v>55.082999999999998</c:v>
                </c:pt>
                <c:pt idx="185">
                  <c:v>45.393000000000001</c:v>
                </c:pt>
                <c:pt idx="186">
                  <c:v>37.472999999999999</c:v>
                </c:pt>
                <c:pt idx="187">
                  <c:v>28.946999999999999</c:v>
                </c:pt>
                <c:pt idx="188">
                  <c:v>13.72</c:v>
                </c:pt>
                <c:pt idx="189">
                  <c:v>13.2</c:v>
                </c:pt>
                <c:pt idx="190">
                  <c:v>10.893000000000001</c:v>
                </c:pt>
                <c:pt idx="191">
                  <c:v>12.196999999999999</c:v>
                </c:pt>
                <c:pt idx="192">
                  <c:v>7.1230000000000002</c:v>
                </c:pt>
                <c:pt idx="193">
                  <c:v>4.2629999999999999</c:v>
                </c:pt>
                <c:pt idx="194">
                  <c:v>5.8</c:v>
                </c:pt>
                <c:pt idx="195">
                  <c:v>7.6529999999999996</c:v>
                </c:pt>
                <c:pt idx="196">
                  <c:v>8.4269999999999996</c:v>
                </c:pt>
                <c:pt idx="197">
                  <c:v>7.8529999999999998</c:v>
                </c:pt>
                <c:pt idx="198">
                  <c:v>7.5670000000000002</c:v>
                </c:pt>
                <c:pt idx="199">
                  <c:v>9.6270000000000007</c:v>
                </c:pt>
                <c:pt idx="200">
                  <c:v>13.483000000000001</c:v>
                </c:pt>
                <c:pt idx="201">
                  <c:v>16.207000000000001</c:v>
                </c:pt>
                <c:pt idx="202">
                  <c:v>26.113</c:v>
                </c:pt>
                <c:pt idx="203">
                  <c:v>12.113</c:v>
                </c:pt>
                <c:pt idx="204">
                  <c:v>13.313000000000001</c:v>
                </c:pt>
                <c:pt idx="205">
                  <c:v>14.177</c:v>
                </c:pt>
                <c:pt idx="206">
                  <c:v>12.38</c:v>
                </c:pt>
                <c:pt idx="207">
                  <c:v>30.137</c:v>
                </c:pt>
                <c:pt idx="208">
                  <c:v>52.847000000000001</c:v>
                </c:pt>
                <c:pt idx="209">
                  <c:v>48.523000000000003</c:v>
                </c:pt>
                <c:pt idx="210">
                  <c:v>47.853000000000002</c:v>
                </c:pt>
                <c:pt idx="211">
                  <c:v>40.363</c:v>
                </c:pt>
                <c:pt idx="212">
                  <c:v>24.687000000000001</c:v>
                </c:pt>
                <c:pt idx="213">
                  <c:v>22.98</c:v>
                </c:pt>
                <c:pt idx="214">
                  <c:v>26.946999999999999</c:v>
                </c:pt>
                <c:pt idx="215">
                  <c:v>20.882999999999999</c:v>
                </c:pt>
                <c:pt idx="216">
                  <c:v>14.327</c:v>
                </c:pt>
                <c:pt idx="217">
                  <c:v>10.193</c:v>
                </c:pt>
                <c:pt idx="218">
                  <c:v>18.277000000000001</c:v>
                </c:pt>
                <c:pt idx="219">
                  <c:v>21.562999999999999</c:v>
                </c:pt>
                <c:pt idx="220">
                  <c:v>17.922999999999998</c:v>
                </c:pt>
                <c:pt idx="221">
                  <c:v>22.9</c:v>
                </c:pt>
                <c:pt idx="222">
                  <c:v>23.946999999999999</c:v>
                </c:pt>
                <c:pt idx="223">
                  <c:v>20.2</c:v>
                </c:pt>
                <c:pt idx="224">
                  <c:v>13.237</c:v>
                </c:pt>
                <c:pt idx="225">
                  <c:v>16.652999999999999</c:v>
                </c:pt>
                <c:pt idx="226">
                  <c:v>30.968</c:v>
                </c:pt>
                <c:pt idx="227">
                  <c:v>34.406999999999996</c:v>
                </c:pt>
                <c:pt idx="228">
                  <c:v>20.922999999999998</c:v>
                </c:pt>
                <c:pt idx="229">
                  <c:v>20.137</c:v>
                </c:pt>
                <c:pt idx="230">
                  <c:v>26.233000000000001</c:v>
                </c:pt>
                <c:pt idx="231">
                  <c:v>20.632999999999999</c:v>
                </c:pt>
                <c:pt idx="232">
                  <c:v>14.263</c:v>
                </c:pt>
                <c:pt idx="233">
                  <c:v>13.867000000000001</c:v>
                </c:pt>
                <c:pt idx="234">
                  <c:v>23.28</c:v>
                </c:pt>
                <c:pt idx="235">
                  <c:v>17.452999999999999</c:v>
                </c:pt>
                <c:pt idx="236">
                  <c:v>14.202999999999999</c:v>
                </c:pt>
                <c:pt idx="237">
                  <c:v>15.083</c:v>
                </c:pt>
                <c:pt idx="238">
                  <c:v>17.649999999999999</c:v>
                </c:pt>
                <c:pt idx="239">
                  <c:v>22.527000000000001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B4-4FF8-A0E2-FB25B0857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033103"/>
        <c:axId val="1428718543"/>
      </c:lineChart>
      <c:catAx>
        <c:axId val="1502033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Tijd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428718543"/>
        <c:crosses val="autoZero"/>
        <c:auto val="1"/>
        <c:lblAlgn val="ctr"/>
        <c:lblOffset val="100"/>
        <c:tickLblSkip val="8"/>
        <c:tickMarkSkip val="1"/>
        <c:noMultiLvlLbl val="0"/>
      </c:catAx>
      <c:valAx>
        <c:axId val="142871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g/m^3</a:t>
                </a:r>
                <a:endParaRPr lang="nl-N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0203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Fijnstof (PM10)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6.7339353223048959E-2"/>
          <c:y val="0.14460038986354776"/>
          <c:w val="0.90564501914324924"/>
          <c:h val="0.47413976761676718"/>
        </c:manualLayout>
      </c:layout>
      <c:lineChart>
        <c:grouping val="standard"/>
        <c:varyColors val="0"/>
        <c:ser>
          <c:idx val="0"/>
          <c:order val="0"/>
          <c:tx>
            <c:v>PM10 2019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pm10_april!$B$2:$B$241</c:f>
              <c:numCache>
                <c:formatCode>General</c:formatCode>
                <c:ptCount val="240"/>
                <c:pt idx="0">
                  <c:v>14.571</c:v>
                </c:pt>
                <c:pt idx="1">
                  <c:v>11.920999999999999</c:v>
                </c:pt>
                <c:pt idx="2">
                  <c:v>12.938000000000001</c:v>
                </c:pt>
                <c:pt idx="3">
                  <c:v>13.08</c:v>
                </c:pt>
                <c:pt idx="4">
                  <c:v>17.545000000000002</c:v>
                </c:pt>
                <c:pt idx="5">
                  <c:v>19.347000000000001</c:v>
                </c:pt>
                <c:pt idx="6">
                  <c:v>20.747</c:v>
                </c:pt>
                <c:pt idx="7">
                  <c:v>26.26</c:v>
                </c:pt>
                <c:pt idx="8">
                  <c:v>26.292000000000002</c:v>
                </c:pt>
                <c:pt idx="9">
                  <c:v>27.667999999999999</c:v>
                </c:pt>
                <c:pt idx="10">
                  <c:v>34.128999999999998</c:v>
                </c:pt>
                <c:pt idx="11">
                  <c:v>36.99</c:v>
                </c:pt>
                <c:pt idx="12">
                  <c:v>40.832000000000001</c:v>
                </c:pt>
                <c:pt idx="13">
                  <c:v>34.197000000000003</c:v>
                </c:pt>
                <c:pt idx="14">
                  <c:v>40.377000000000002</c:v>
                </c:pt>
                <c:pt idx="15">
                  <c:v>21.725000000000001</c:v>
                </c:pt>
                <c:pt idx="16">
                  <c:v>11.212999999999999</c:v>
                </c:pt>
                <c:pt idx="17">
                  <c:v>9.64</c:v>
                </c:pt>
                <c:pt idx="18">
                  <c:v>14.314</c:v>
                </c:pt>
                <c:pt idx="19">
                  <c:v>15.659000000000001</c:v>
                </c:pt>
                <c:pt idx="20">
                  <c:v>10.345000000000001</c:v>
                </c:pt>
                <c:pt idx="21">
                  <c:v>7.8239999999999998</c:v>
                </c:pt>
                <c:pt idx="22">
                  <c:v>10.236000000000001</c:v>
                </c:pt>
                <c:pt idx="23">
                  <c:v>10.879</c:v>
                </c:pt>
                <c:pt idx="24">
                  <c:v>12.276999999999999</c:v>
                </c:pt>
                <c:pt idx="25">
                  <c:v>15.746</c:v>
                </c:pt>
                <c:pt idx="26">
                  <c:v>17.277000000000001</c:v>
                </c:pt>
                <c:pt idx="27">
                  <c:v>16.79</c:v>
                </c:pt>
                <c:pt idx="28">
                  <c:v>15.887</c:v>
                </c:pt>
                <c:pt idx="29">
                  <c:v>12.176</c:v>
                </c:pt>
                <c:pt idx="30">
                  <c:v>14.089</c:v>
                </c:pt>
                <c:pt idx="31">
                  <c:v>18.062000000000001</c:v>
                </c:pt>
                <c:pt idx="32">
                  <c:v>24.113</c:v>
                </c:pt>
                <c:pt idx="33">
                  <c:v>25.882000000000001</c:v>
                </c:pt>
                <c:pt idx="34">
                  <c:v>28.696000000000002</c:v>
                </c:pt>
                <c:pt idx="35">
                  <c:v>24.92</c:v>
                </c:pt>
                <c:pt idx="36">
                  <c:v>11.869</c:v>
                </c:pt>
                <c:pt idx="37">
                  <c:v>10.247</c:v>
                </c:pt>
                <c:pt idx="38">
                  <c:v>13.707000000000001</c:v>
                </c:pt>
                <c:pt idx="39">
                  <c:v>11.576000000000001</c:v>
                </c:pt>
                <c:pt idx="40">
                  <c:v>17.786999999999999</c:v>
                </c:pt>
                <c:pt idx="41">
                  <c:v>25.547999999999998</c:v>
                </c:pt>
                <c:pt idx="42">
                  <c:v>31.902000000000001</c:v>
                </c:pt>
                <c:pt idx="43">
                  <c:v>35.768000000000001</c:v>
                </c:pt>
                <c:pt idx="44">
                  <c:v>34.817</c:v>
                </c:pt>
                <c:pt idx="45">
                  <c:v>34.697000000000003</c:v>
                </c:pt>
                <c:pt idx="46">
                  <c:v>43.404000000000003</c:v>
                </c:pt>
                <c:pt idx="47">
                  <c:v>56.136000000000003</c:v>
                </c:pt>
                <c:pt idx="48">
                  <c:v>58.569000000000003</c:v>
                </c:pt>
                <c:pt idx="49">
                  <c:v>59.265999999999998</c:v>
                </c:pt>
                <c:pt idx="50">
                  <c:v>60.536999999999999</c:v>
                </c:pt>
                <c:pt idx="51">
                  <c:v>48.09</c:v>
                </c:pt>
                <c:pt idx="52">
                  <c:v>34.44</c:v>
                </c:pt>
                <c:pt idx="53">
                  <c:v>23.027999999999999</c:v>
                </c:pt>
                <c:pt idx="54">
                  <c:v>26.39</c:v>
                </c:pt>
                <c:pt idx="55">
                  <c:v>36.31</c:v>
                </c:pt>
                <c:pt idx="56">
                  <c:v>38.283999999999999</c:v>
                </c:pt>
                <c:pt idx="57">
                  <c:v>43.817999999999998</c:v>
                </c:pt>
                <c:pt idx="58">
                  <c:v>52.256999999999998</c:v>
                </c:pt>
                <c:pt idx="59">
                  <c:v>56.994</c:v>
                </c:pt>
                <c:pt idx="60">
                  <c:v>53.911000000000001</c:v>
                </c:pt>
                <c:pt idx="61">
                  <c:v>51.076999999999998</c:v>
                </c:pt>
                <c:pt idx="62">
                  <c:v>51.292000000000002</c:v>
                </c:pt>
                <c:pt idx="63">
                  <c:v>52.625</c:v>
                </c:pt>
                <c:pt idx="64">
                  <c:v>46.259</c:v>
                </c:pt>
                <c:pt idx="65">
                  <c:v>36.880000000000003</c:v>
                </c:pt>
                <c:pt idx="66">
                  <c:v>28.744</c:v>
                </c:pt>
                <c:pt idx="67">
                  <c:v>23.265000000000001</c:v>
                </c:pt>
                <c:pt idx="68">
                  <c:v>24.292999999999999</c:v>
                </c:pt>
                <c:pt idx="69">
                  <c:v>24.6</c:v>
                </c:pt>
                <c:pt idx="70">
                  <c:v>24.61</c:v>
                </c:pt>
                <c:pt idx="71">
                  <c:v>24.632999999999999</c:v>
                </c:pt>
                <c:pt idx="72">
                  <c:v>20.206</c:v>
                </c:pt>
                <c:pt idx="73">
                  <c:v>15.004</c:v>
                </c:pt>
                <c:pt idx="74">
                  <c:v>13.227</c:v>
                </c:pt>
                <c:pt idx="75">
                  <c:v>12.961</c:v>
                </c:pt>
                <c:pt idx="76">
                  <c:v>15.965999999999999</c:v>
                </c:pt>
                <c:pt idx="77">
                  <c:v>14.849</c:v>
                </c:pt>
                <c:pt idx="78">
                  <c:v>15.31</c:v>
                </c:pt>
                <c:pt idx="79">
                  <c:v>15.064</c:v>
                </c:pt>
                <c:pt idx="80">
                  <c:v>12.978</c:v>
                </c:pt>
                <c:pt idx="81">
                  <c:v>13.211</c:v>
                </c:pt>
                <c:pt idx="82">
                  <c:v>15.923999999999999</c:v>
                </c:pt>
                <c:pt idx="83">
                  <c:v>15.64</c:v>
                </c:pt>
                <c:pt idx="84">
                  <c:v>17.065999999999999</c:v>
                </c:pt>
                <c:pt idx="85">
                  <c:v>16.684999999999999</c:v>
                </c:pt>
                <c:pt idx="86">
                  <c:v>19.087</c:v>
                </c:pt>
                <c:pt idx="87">
                  <c:v>17.46</c:v>
                </c:pt>
                <c:pt idx="88">
                  <c:v>15.978999999999999</c:v>
                </c:pt>
                <c:pt idx="89">
                  <c:v>15.407999999999999</c:v>
                </c:pt>
                <c:pt idx="90">
                  <c:v>16.675000000000001</c:v>
                </c:pt>
                <c:pt idx="91">
                  <c:v>14.657999999999999</c:v>
                </c:pt>
                <c:pt idx="92">
                  <c:v>13.371</c:v>
                </c:pt>
                <c:pt idx="93">
                  <c:v>14.827</c:v>
                </c:pt>
                <c:pt idx="94">
                  <c:v>15.374000000000001</c:v>
                </c:pt>
                <c:pt idx="95">
                  <c:v>15.147</c:v>
                </c:pt>
                <c:pt idx="96">
                  <c:v>15.111000000000001</c:v>
                </c:pt>
                <c:pt idx="97">
                  <c:v>15.894</c:v>
                </c:pt>
                <c:pt idx="98">
                  <c:v>17.864999999999998</c:v>
                </c:pt>
                <c:pt idx="99">
                  <c:v>11.614000000000001</c:v>
                </c:pt>
                <c:pt idx="100">
                  <c:v>10.961</c:v>
                </c:pt>
                <c:pt idx="101">
                  <c:v>9.9949999999999992</c:v>
                </c:pt>
                <c:pt idx="102">
                  <c:v>10.313000000000001</c:v>
                </c:pt>
                <c:pt idx="103">
                  <c:v>11.497</c:v>
                </c:pt>
                <c:pt idx="104">
                  <c:v>12.685</c:v>
                </c:pt>
                <c:pt idx="105">
                  <c:v>17.783999999999999</c:v>
                </c:pt>
                <c:pt idx="106">
                  <c:v>19.850999999999999</c:v>
                </c:pt>
                <c:pt idx="107">
                  <c:v>20.146999999999998</c:v>
                </c:pt>
                <c:pt idx="108">
                  <c:v>22.035</c:v>
                </c:pt>
                <c:pt idx="109">
                  <c:v>20.634</c:v>
                </c:pt>
                <c:pt idx="110">
                  <c:v>20.779</c:v>
                </c:pt>
                <c:pt idx="111">
                  <c:v>22.31</c:v>
                </c:pt>
                <c:pt idx="112">
                  <c:v>21.289000000000001</c:v>
                </c:pt>
                <c:pt idx="113">
                  <c:v>21.596</c:v>
                </c:pt>
                <c:pt idx="114">
                  <c:v>24.364999999999998</c:v>
                </c:pt>
                <c:pt idx="115">
                  <c:v>25.635999999999999</c:v>
                </c:pt>
                <c:pt idx="116">
                  <c:v>30.981000000000002</c:v>
                </c:pt>
                <c:pt idx="117">
                  <c:v>34.076999999999998</c:v>
                </c:pt>
                <c:pt idx="118">
                  <c:v>29.885000000000002</c:v>
                </c:pt>
                <c:pt idx="119">
                  <c:v>27.113</c:v>
                </c:pt>
                <c:pt idx="120">
                  <c:v>24.151</c:v>
                </c:pt>
                <c:pt idx="121">
                  <c:v>23.07</c:v>
                </c:pt>
                <c:pt idx="122">
                  <c:v>24.794</c:v>
                </c:pt>
                <c:pt idx="123">
                  <c:v>24.768999999999998</c:v>
                </c:pt>
                <c:pt idx="124">
                  <c:v>27.736000000000001</c:v>
                </c:pt>
                <c:pt idx="125">
                  <c:v>29.295999999999999</c:v>
                </c:pt>
                <c:pt idx="126">
                  <c:v>32.795000000000002</c:v>
                </c:pt>
                <c:pt idx="127">
                  <c:v>32.131999999999998</c:v>
                </c:pt>
                <c:pt idx="128">
                  <c:v>24.667000000000002</c:v>
                </c:pt>
                <c:pt idx="129">
                  <c:v>22.027000000000001</c:v>
                </c:pt>
                <c:pt idx="130">
                  <c:v>25.251999999999999</c:v>
                </c:pt>
                <c:pt idx="131">
                  <c:v>24.494</c:v>
                </c:pt>
                <c:pt idx="132">
                  <c:v>20.661999999999999</c:v>
                </c:pt>
                <c:pt idx="133">
                  <c:v>21.962</c:v>
                </c:pt>
                <c:pt idx="134">
                  <c:v>20.63</c:v>
                </c:pt>
                <c:pt idx="135">
                  <c:v>26.704999999999998</c:v>
                </c:pt>
                <c:pt idx="136">
                  <c:v>26.513000000000002</c:v>
                </c:pt>
                <c:pt idx="137">
                  <c:v>28.545999999999999</c:v>
                </c:pt>
                <c:pt idx="138">
                  <c:v>28.236000000000001</c:v>
                </c:pt>
                <c:pt idx="139">
                  <c:v>26.52</c:v>
                </c:pt>
                <c:pt idx="140">
                  <c:v>29.263999999999999</c:v>
                </c:pt>
                <c:pt idx="141">
                  <c:v>24.263000000000002</c:v>
                </c:pt>
                <c:pt idx="142">
                  <c:v>26.49</c:v>
                </c:pt>
                <c:pt idx="143">
                  <c:v>30.027999999999999</c:v>
                </c:pt>
                <c:pt idx="144">
                  <c:v>29.79</c:v>
                </c:pt>
                <c:pt idx="145">
                  <c:v>28.917000000000002</c:v>
                </c:pt>
                <c:pt idx="146">
                  <c:v>30.594000000000001</c:v>
                </c:pt>
                <c:pt idx="147">
                  <c:v>29.794</c:v>
                </c:pt>
                <c:pt idx="148">
                  <c:v>28.321000000000002</c:v>
                </c:pt>
                <c:pt idx="149">
                  <c:v>23.643000000000001</c:v>
                </c:pt>
                <c:pt idx="150">
                  <c:v>21.789000000000001</c:v>
                </c:pt>
                <c:pt idx="151">
                  <c:v>31.472000000000001</c:v>
                </c:pt>
                <c:pt idx="152">
                  <c:v>30.376999999999999</c:v>
                </c:pt>
                <c:pt idx="153">
                  <c:v>32.162999999999997</c:v>
                </c:pt>
                <c:pt idx="154">
                  <c:v>31.783000000000001</c:v>
                </c:pt>
                <c:pt idx="155">
                  <c:v>29.734000000000002</c:v>
                </c:pt>
                <c:pt idx="156">
                  <c:v>28.960999999999999</c:v>
                </c:pt>
                <c:pt idx="157">
                  <c:v>25.634</c:v>
                </c:pt>
                <c:pt idx="158">
                  <c:v>27.273</c:v>
                </c:pt>
                <c:pt idx="159">
                  <c:v>34.215000000000003</c:v>
                </c:pt>
                <c:pt idx="160">
                  <c:v>40.67</c:v>
                </c:pt>
                <c:pt idx="161">
                  <c:v>52.951999999999998</c:v>
                </c:pt>
                <c:pt idx="162">
                  <c:v>72.994</c:v>
                </c:pt>
                <c:pt idx="163">
                  <c:v>83.881</c:v>
                </c:pt>
                <c:pt idx="164">
                  <c:v>49.058999999999997</c:v>
                </c:pt>
                <c:pt idx="165">
                  <c:v>31.148</c:v>
                </c:pt>
                <c:pt idx="166">
                  <c:v>27.888000000000002</c:v>
                </c:pt>
                <c:pt idx="167">
                  <c:v>32.951000000000001</c:v>
                </c:pt>
                <c:pt idx="168">
                  <c:v>37.176000000000002</c:v>
                </c:pt>
                <c:pt idx="169">
                  <c:v>46.758000000000003</c:v>
                </c:pt>
                <c:pt idx="170">
                  <c:v>58.188000000000002</c:v>
                </c:pt>
                <c:pt idx="171">
                  <c:v>55.968000000000004</c:v>
                </c:pt>
                <c:pt idx="172">
                  <c:v>38.81</c:v>
                </c:pt>
                <c:pt idx="173">
                  <c:v>26.518999999999998</c:v>
                </c:pt>
                <c:pt idx="174">
                  <c:v>26.065000000000001</c:v>
                </c:pt>
                <c:pt idx="175">
                  <c:v>22.097999999999999</c:v>
                </c:pt>
                <c:pt idx="176">
                  <c:v>19.527999999999999</c:v>
                </c:pt>
                <c:pt idx="177">
                  <c:v>20.355</c:v>
                </c:pt>
                <c:pt idx="178">
                  <c:v>21.234999999999999</c:v>
                </c:pt>
                <c:pt idx="179">
                  <c:v>25.71</c:v>
                </c:pt>
                <c:pt idx="180">
                  <c:v>37.741999999999997</c:v>
                </c:pt>
                <c:pt idx="181">
                  <c:v>46.167000000000002</c:v>
                </c:pt>
                <c:pt idx="182">
                  <c:v>41.348999999999997</c:v>
                </c:pt>
                <c:pt idx="183">
                  <c:v>41.408000000000001</c:v>
                </c:pt>
                <c:pt idx="184">
                  <c:v>42.572000000000003</c:v>
                </c:pt>
                <c:pt idx="185">
                  <c:v>41.17</c:v>
                </c:pt>
                <c:pt idx="186">
                  <c:v>36.883000000000003</c:v>
                </c:pt>
                <c:pt idx="187">
                  <c:v>33.164000000000001</c:v>
                </c:pt>
                <c:pt idx="188">
                  <c:v>35.743000000000002</c:v>
                </c:pt>
                <c:pt idx="189">
                  <c:v>36.664000000000001</c:v>
                </c:pt>
                <c:pt idx="190">
                  <c:v>25.861000000000001</c:v>
                </c:pt>
                <c:pt idx="191">
                  <c:v>13.731999999999999</c:v>
                </c:pt>
                <c:pt idx="192">
                  <c:v>5.8639999999999999</c:v>
                </c:pt>
                <c:pt idx="193">
                  <c:v>7.4610000000000003</c:v>
                </c:pt>
                <c:pt idx="194">
                  <c:v>9.4120000000000008</c:v>
                </c:pt>
                <c:pt idx="195">
                  <c:v>10.433999999999999</c:v>
                </c:pt>
                <c:pt idx="196">
                  <c:v>10.676</c:v>
                </c:pt>
                <c:pt idx="197">
                  <c:v>12.891999999999999</c:v>
                </c:pt>
                <c:pt idx="198">
                  <c:v>7.19</c:v>
                </c:pt>
                <c:pt idx="199">
                  <c:v>7.4489999999999998</c:v>
                </c:pt>
                <c:pt idx="200">
                  <c:v>8.2729999999999997</c:v>
                </c:pt>
                <c:pt idx="201">
                  <c:v>10.561999999999999</c:v>
                </c:pt>
                <c:pt idx="202">
                  <c:v>13.749000000000001</c:v>
                </c:pt>
                <c:pt idx="203">
                  <c:v>12.439</c:v>
                </c:pt>
                <c:pt idx="204">
                  <c:v>12.875</c:v>
                </c:pt>
                <c:pt idx="205">
                  <c:v>14.561999999999999</c:v>
                </c:pt>
                <c:pt idx="206">
                  <c:v>12.877000000000001</c:v>
                </c:pt>
                <c:pt idx="207">
                  <c:v>12.95</c:v>
                </c:pt>
                <c:pt idx="208">
                  <c:v>12.406000000000001</c:v>
                </c:pt>
                <c:pt idx="209">
                  <c:v>13.242000000000001</c:v>
                </c:pt>
                <c:pt idx="210">
                  <c:v>11.348000000000001</c:v>
                </c:pt>
                <c:pt idx="211">
                  <c:v>11.071999999999999</c:v>
                </c:pt>
                <c:pt idx="212">
                  <c:v>14.645</c:v>
                </c:pt>
                <c:pt idx="213">
                  <c:v>15.744999999999999</c:v>
                </c:pt>
                <c:pt idx="214">
                  <c:v>16.895</c:v>
                </c:pt>
                <c:pt idx="215">
                  <c:v>15.398</c:v>
                </c:pt>
                <c:pt idx="216">
                  <c:v>11.76</c:v>
                </c:pt>
                <c:pt idx="217">
                  <c:v>8.5589999999999993</c:v>
                </c:pt>
                <c:pt idx="218">
                  <c:v>7.508</c:v>
                </c:pt>
                <c:pt idx="219">
                  <c:v>6.3739999999999997</c:v>
                </c:pt>
                <c:pt idx="220">
                  <c:v>6.4909999999999997</c:v>
                </c:pt>
                <c:pt idx="221">
                  <c:v>7.4980000000000002</c:v>
                </c:pt>
                <c:pt idx="222">
                  <c:v>9.8420000000000005</c:v>
                </c:pt>
                <c:pt idx="223">
                  <c:v>11.502000000000001</c:v>
                </c:pt>
                <c:pt idx="224">
                  <c:v>11.744</c:v>
                </c:pt>
                <c:pt idx="225">
                  <c:v>11.114000000000001</c:v>
                </c:pt>
                <c:pt idx="226">
                  <c:v>12.268000000000001</c:v>
                </c:pt>
                <c:pt idx="227">
                  <c:v>11.045999999999999</c:v>
                </c:pt>
                <c:pt idx="228">
                  <c:v>11.53</c:v>
                </c:pt>
                <c:pt idx="229">
                  <c:v>12.502000000000001</c:v>
                </c:pt>
                <c:pt idx="230">
                  <c:v>14.4</c:v>
                </c:pt>
                <c:pt idx="231">
                  <c:v>12.01</c:v>
                </c:pt>
                <c:pt idx="232">
                  <c:v>11.023999999999999</c:v>
                </c:pt>
                <c:pt idx="233">
                  <c:v>11.504</c:v>
                </c:pt>
                <c:pt idx="234">
                  <c:v>15.496</c:v>
                </c:pt>
                <c:pt idx="235">
                  <c:v>17.536999999999999</c:v>
                </c:pt>
                <c:pt idx="236">
                  <c:v>18.93</c:v>
                </c:pt>
                <c:pt idx="237">
                  <c:v>19.123000000000001</c:v>
                </c:pt>
                <c:pt idx="238">
                  <c:v>19.346</c:v>
                </c:pt>
                <c:pt idx="239">
                  <c:v>19.690000000000001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7D-431B-A36E-BA031FF8C4A9}"/>
            </c:ext>
          </c:extLst>
        </c:ser>
        <c:ser>
          <c:idx val="1"/>
          <c:order val="1"/>
          <c:tx>
            <c:v>PM10 2020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pm10_april!$E$2:$E$241</c:f>
              <c:numCache>
                <c:formatCode>General</c:formatCode>
                <c:ptCount val="240"/>
                <c:pt idx="0">
                  <c:v>13.079000000000001</c:v>
                </c:pt>
                <c:pt idx="1">
                  <c:v>12.27</c:v>
                </c:pt>
                <c:pt idx="2">
                  <c:v>19.242000000000001</c:v>
                </c:pt>
                <c:pt idx="3">
                  <c:v>21.31</c:v>
                </c:pt>
                <c:pt idx="4">
                  <c:v>11.852</c:v>
                </c:pt>
                <c:pt idx="5">
                  <c:v>11.909000000000001</c:v>
                </c:pt>
                <c:pt idx="6">
                  <c:v>7.4450000000000003</c:v>
                </c:pt>
                <c:pt idx="7">
                  <c:v>6.6479999999999997</c:v>
                </c:pt>
                <c:pt idx="8">
                  <c:v>11.803000000000001</c:v>
                </c:pt>
                <c:pt idx="9">
                  <c:v>13.145</c:v>
                </c:pt>
                <c:pt idx="10">
                  <c:v>17.648</c:v>
                </c:pt>
                <c:pt idx="11">
                  <c:v>26.312999999999999</c:v>
                </c:pt>
                <c:pt idx="12">
                  <c:v>19.972999999999999</c:v>
                </c:pt>
                <c:pt idx="13">
                  <c:v>19.866</c:v>
                </c:pt>
                <c:pt idx="14">
                  <c:v>16.797000000000001</c:v>
                </c:pt>
                <c:pt idx="15">
                  <c:v>19.555</c:v>
                </c:pt>
                <c:pt idx="16">
                  <c:v>22.757999999999999</c:v>
                </c:pt>
                <c:pt idx="17">
                  <c:v>21.352</c:v>
                </c:pt>
                <c:pt idx="18">
                  <c:v>24.393999999999998</c:v>
                </c:pt>
                <c:pt idx="19">
                  <c:v>23.073</c:v>
                </c:pt>
                <c:pt idx="20">
                  <c:v>20.218</c:v>
                </c:pt>
                <c:pt idx="21">
                  <c:v>15.420999999999999</c:v>
                </c:pt>
                <c:pt idx="22">
                  <c:v>11.788</c:v>
                </c:pt>
                <c:pt idx="23">
                  <c:v>16.452999999999999</c:v>
                </c:pt>
                <c:pt idx="24">
                  <c:v>19.879000000000001</c:v>
                </c:pt>
                <c:pt idx="25">
                  <c:v>19.87</c:v>
                </c:pt>
                <c:pt idx="26">
                  <c:v>23.2</c:v>
                </c:pt>
                <c:pt idx="27">
                  <c:v>23.79</c:v>
                </c:pt>
                <c:pt idx="28">
                  <c:v>17.116</c:v>
                </c:pt>
                <c:pt idx="29">
                  <c:v>14.233000000000001</c:v>
                </c:pt>
                <c:pt idx="30">
                  <c:v>17.603000000000002</c:v>
                </c:pt>
                <c:pt idx="31">
                  <c:v>20.396999999999998</c:v>
                </c:pt>
                <c:pt idx="32">
                  <c:v>23.952000000000002</c:v>
                </c:pt>
                <c:pt idx="33">
                  <c:v>24.259</c:v>
                </c:pt>
                <c:pt idx="34">
                  <c:v>28.367000000000001</c:v>
                </c:pt>
                <c:pt idx="35">
                  <c:v>32.688000000000002</c:v>
                </c:pt>
                <c:pt idx="36">
                  <c:v>31.172999999999998</c:v>
                </c:pt>
                <c:pt idx="37">
                  <c:v>25.984999999999999</c:v>
                </c:pt>
                <c:pt idx="38">
                  <c:v>23.036000000000001</c:v>
                </c:pt>
                <c:pt idx="39">
                  <c:v>23.167000000000002</c:v>
                </c:pt>
                <c:pt idx="40">
                  <c:v>21.263999999999999</c:v>
                </c:pt>
                <c:pt idx="41">
                  <c:v>20.029</c:v>
                </c:pt>
                <c:pt idx="42">
                  <c:v>22.687000000000001</c:v>
                </c:pt>
                <c:pt idx="43">
                  <c:v>30.945</c:v>
                </c:pt>
                <c:pt idx="44">
                  <c:v>36.557000000000002</c:v>
                </c:pt>
                <c:pt idx="45">
                  <c:v>32.51</c:v>
                </c:pt>
                <c:pt idx="46">
                  <c:v>18.132999999999999</c:v>
                </c:pt>
                <c:pt idx="47">
                  <c:v>15.36</c:v>
                </c:pt>
                <c:pt idx="48">
                  <c:v>20.427</c:v>
                </c:pt>
                <c:pt idx="49">
                  <c:v>23.82</c:v>
                </c:pt>
                <c:pt idx="50">
                  <c:v>29.46</c:v>
                </c:pt>
                <c:pt idx="51">
                  <c:v>38.417999999999999</c:v>
                </c:pt>
                <c:pt idx="52">
                  <c:v>23.62</c:v>
                </c:pt>
                <c:pt idx="53">
                  <c:v>16.670000000000002</c:v>
                </c:pt>
                <c:pt idx="54">
                  <c:v>20.963000000000001</c:v>
                </c:pt>
                <c:pt idx="55">
                  <c:v>22.37</c:v>
                </c:pt>
                <c:pt idx="56">
                  <c:v>24.2</c:v>
                </c:pt>
                <c:pt idx="57">
                  <c:v>24.672999999999998</c:v>
                </c:pt>
                <c:pt idx="58">
                  <c:v>29.056999999999999</c:v>
                </c:pt>
                <c:pt idx="59">
                  <c:v>46.218000000000004</c:v>
                </c:pt>
                <c:pt idx="60">
                  <c:v>43.423000000000002</c:v>
                </c:pt>
                <c:pt idx="61">
                  <c:v>38.799999999999997</c:v>
                </c:pt>
                <c:pt idx="62">
                  <c:v>41.97</c:v>
                </c:pt>
                <c:pt idx="63">
                  <c:v>46.122999999999998</c:v>
                </c:pt>
                <c:pt idx="64">
                  <c:v>45.646999999999998</c:v>
                </c:pt>
                <c:pt idx="65">
                  <c:v>45.343000000000004</c:v>
                </c:pt>
                <c:pt idx="66">
                  <c:v>43.256999999999998</c:v>
                </c:pt>
                <c:pt idx="67">
                  <c:v>39.762999999999998</c:v>
                </c:pt>
                <c:pt idx="68">
                  <c:v>29.183</c:v>
                </c:pt>
                <c:pt idx="69">
                  <c:v>28.95</c:v>
                </c:pt>
                <c:pt idx="70">
                  <c:v>26.193000000000001</c:v>
                </c:pt>
                <c:pt idx="71">
                  <c:v>27.193000000000001</c:v>
                </c:pt>
                <c:pt idx="72">
                  <c:v>28.196999999999999</c:v>
                </c:pt>
                <c:pt idx="73">
                  <c:v>19.927</c:v>
                </c:pt>
                <c:pt idx="74">
                  <c:v>16.940000000000001</c:v>
                </c:pt>
                <c:pt idx="75">
                  <c:v>24.681000000000001</c:v>
                </c:pt>
                <c:pt idx="76">
                  <c:v>23.05</c:v>
                </c:pt>
                <c:pt idx="77">
                  <c:v>15.182</c:v>
                </c:pt>
                <c:pt idx="78">
                  <c:v>15.329000000000001</c:v>
                </c:pt>
                <c:pt idx="79">
                  <c:v>20.405999999999999</c:v>
                </c:pt>
                <c:pt idx="80">
                  <c:v>20.7</c:v>
                </c:pt>
                <c:pt idx="81">
                  <c:v>17.978999999999999</c:v>
                </c:pt>
                <c:pt idx="82">
                  <c:v>18.803000000000001</c:v>
                </c:pt>
                <c:pt idx="83">
                  <c:v>21.419</c:v>
                </c:pt>
                <c:pt idx="84">
                  <c:v>17.751999999999999</c:v>
                </c:pt>
                <c:pt idx="85">
                  <c:v>15.169</c:v>
                </c:pt>
                <c:pt idx="86">
                  <c:v>17.503</c:v>
                </c:pt>
                <c:pt idx="87">
                  <c:v>26.184000000000001</c:v>
                </c:pt>
                <c:pt idx="88">
                  <c:v>36.536000000000001</c:v>
                </c:pt>
                <c:pt idx="89">
                  <c:v>37.606000000000002</c:v>
                </c:pt>
                <c:pt idx="90">
                  <c:v>33.536000000000001</c:v>
                </c:pt>
                <c:pt idx="91">
                  <c:v>37.375999999999998</c:v>
                </c:pt>
                <c:pt idx="92">
                  <c:v>33.432000000000002</c:v>
                </c:pt>
                <c:pt idx="93">
                  <c:v>28.702999999999999</c:v>
                </c:pt>
                <c:pt idx="94">
                  <c:v>24.879000000000001</c:v>
                </c:pt>
                <c:pt idx="95">
                  <c:v>38.109000000000002</c:v>
                </c:pt>
                <c:pt idx="96">
                  <c:v>53.902999999999999</c:v>
                </c:pt>
                <c:pt idx="97">
                  <c:v>20.117999999999999</c:v>
                </c:pt>
                <c:pt idx="98">
                  <c:v>24.3</c:v>
                </c:pt>
                <c:pt idx="99">
                  <c:v>24.914999999999999</c:v>
                </c:pt>
                <c:pt idx="100">
                  <c:v>27.233000000000001</c:v>
                </c:pt>
                <c:pt idx="101">
                  <c:v>24.202999999999999</c:v>
                </c:pt>
                <c:pt idx="102">
                  <c:v>24.858000000000001</c:v>
                </c:pt>
                <c:pt idx="103">
                  <c:v>17.358000000000001</c:v>
                </c:pt>
                <c:pt idx="104">
                  <c:v>16.588000000000001</c:v>
                </c:pt>
                <c:pt idx="105">
                  <c:v>15.333</c:v>
                </c:pt>
                <c:pt idx="106">
                  <c:v>13.039</c:v>
                </c:pt>
                <c:pt idx="107">
                  <c:v>15.494</c:v>
                </c:pt>
                <c:pt idx="108">
                  <c:v>15.15</c:v>
                </c:pt>
                <c:pt idx="109">
                  <c:v>16.797000000000001</c:v>
                </c:pt>
                <c:pt idx="110">
                  <c:v>14.443</c:v>
                </c:pt>
                <c:pt idx="111">
                  <c:v>12.263</c:v>
                </c:pt>
                <c:pt idx="112">
                  <c:v>13.837</c:v>
                </c:pt>
                <c:pt idx="113">
                  <c:v>14.98</c:v>
                </c:pt>
                <c:pt idx="114">
                  <c:v>29.273</c:v>
                </c:pt>
                <c:pt idx="115">
                  <c:v>26.866</c:v>
                </c:pt>
                <c:pt idx="116">
                  <c:v>28.05</c:v>
                </c:pt>
                <c:pt idx="117">
                  <c:v>33.682000000000002</c:v>
                </c:pt>
                <c:pt idx="118">
                  <c:v>32.719000000000001</c:v>
                </c:pt>
                <c:pt idx="119">
                  <c:v>32.396999999999998</c:v>
                </c:pt>
                <c:pt idx="120">
                  <c:v>34.164000000000001</c:v>
                </c:pt>
                <c:pt idx="121">
                  <c:v>33.545000000000002</c:v>
                </c:pt>
                <c:pt idx="122">
                  <c:v>40.4</c:v>
                </c:pt>
                <c:pt idx="123">
                  <c:v>47.720999999999997</c:v>
                </c:pt>
                <c:pt idx="124">
                  <c:v>44.281999999999996</c:v>
                </c:pt>
                <c:pt idx="125">
                  <c:v>34.518000000000001</c:v>
                </c:pt>
                <c:pt idx="126">
                  <c:v>36.981999999999999</c:v>
                </c:pt>
                <c:pt idx="127">
                  <c:v>33.776000000000003</c:v>
                </c:pt>
                <c:pt idx="128">
                  <c:v>15.355</c:v>
                </c:pt>
                <c:pt idx="129">
                  <c:v>9.9120000000000008</c:v>
                </c:pt>
                <c:pt idx="130">
                  <c:v>10.7</c:v>
                </c:pt>
                <c:pt idx="131">
                  <c:v>22.33</c:v>
                </c:pt>
                <c:pt idx="132">
                  <c:v>22.809000000000001</c:v>
                </c:pt>
                <c:pt idx="133">
                  <c:v>27.212</c:v>
                </c:pt>
                <c:pt idx="134">
                  <c:v>25.13</c:v>
                </c:pt>
                <c:pt idx="135">
                  <c:v>22.006</c:v>
                </c:pt>
                <c:pt idx="136">
                  <c:v>18.718</c:v>
                </c:pt>
                <c:pt idx="137">
                  <c:v>18.600000000000001</c:v>
                </c:pt>
                <c:pt idx="138">
                  <c:v>18.658000000000001</c:v>
                </c:pt>
                <c:pt idx="139">
                  <c:v>24.079000000000001</c:v>
                </c:pt>
                <c:pt idx="140">
                  <c:v>28.852</c:v>
                </c:pt>
                <c:pt idx="141">
                  <c:v>25.991</c:v>
                </c:pt>
                <c:pt idx="142">
                  <c:v>27.715</c:v>
                </c:pt>
                <c:pt idx="143">
                  <c:v>31.073</c:v>
                </c:pt>
                <c:pt idx="144">
                  <c:v>26.064</c:v>
                </c:pt>
                <c:pt idx="145">
                  <c:v>19.684999999999999</c:v>
                </c:pt>
                <c:pt idx="146">
                  <c:v>17.03</c:v>
                </c:pt>
                <c:pt idx="147">
                  <c:v>12.679</c:v>
                </c:pt>
                <c:pt idx="148">
                  <c:v>17.693999999999999</c:v>
                </c:pt>
                <c:pt idx="149">
                  <c:v>19.73</c:v>
                </c:pt>
                <c:pt idx="150">
                  <c:v>16.864000000000001</c:v>
                </c:pt>
                <c:pt idx="151">
                  <c:v>17.2</c:v>
                </c:pt>
                <c:pt idx="152">
                  <c:v>18.018000000000001</c:v>
                </c:pt>
                <c:pt idx="153">
                  <c:v>13.521000000000001</c:v>
                </c:pt>
                <c:pt idx="154">
                  <c:v>12.103</c:v>
                </c:pt>
                <c:pt idx="155">
                  <c:v>21.209</c:v>
                </c:pt>
                <c:pt idx="156">
                  <c:v>28.538</c:v>
                </c:pt>
                <c:pt idx="157">
                  <c:v>37.363999999999997</c:v>
                </c:pt>
                <c:pt idx="158">
                  <c:v>42.209000000000003</c:v>
                </c:pt>
                <c:pt idx="159">
                  <c:v>37.076000000000001</c:v>
                </c:pt>
                <c:pt idx="160">
                  <c:v>20.396999999999998</c:v>
                </c:pt>
                <c:pt idx="161">
                  <c:v>15.973000000000001</c:v>
                </c:pt>
                <c:pt idx="162">
                  <c:v>16.675999999999998</c:v>
                </c:pt>
                <c:pt idx="163">
                  <c:v>28.946999999999999</c:v>
                </c:pt>
                <c:pt idx="164">
                  <c:v>40.893000000000001</c:v>
                </c:pt>
                <c:pt idx="165">
                  <c:v>57.953000000000003</c:v>
                </c:pt>
                <c:pt idx="166">
                  <c:v>53.82</c:v>
                </c:pt>
                <c:pt idx="167">
                  <c:v>43.76</c:v>
                </c:pt>
                <c:pt idx="168">
                  <c:v>27.933</c:v>
                </c:pt>
                <c:pt idx="169">
                  <c:v>22.59</c:v>
                </c:pt>
                <c:pt idx="170">
                  <c:v>26.753</c:v>
                </c:pt>
                <c:pt idx="171">
                  <c:v>34.92</c:v>
                </c:pt>
                <c:pt idx="172">
                  <c:v>37.56</c:v>
                </c:pt>
                <c:pt idx="173">
                  <c:v>37.436999999999998</c:v>
                </c:pt>
                <c:pt idx="174">
                  <c:v>34.811999999999998</c:v>
                </c:pt>
                <c:pt idx="175">
                  <c:v>31.858000000000001</c:v>
                </c:pt>
                <c:pt idx="176">
                  <c:v>28.503</c:v>
                </c:pt>
                <c:pt idx="177">
                  <c:v>24.472999999999999</c:v>
                </c:pt>
                <c:pt idx="178">
                  <c:v>25.251999999999999</c:v>
                </c:pt>
                <c:pt idx="179">
                  <c:v>31.754999999999999</c:v>
                </c:pt>
                <c:pt idx="180">
                  <c:v>35.079000000000001</c:v>
                </c:pt>
                <c:pt idx="181">
                  <c:v>34.055</c:v>
                </c:pt>
                <c:pt idx="182">
                  <c:v>34.954999999999998</c:v>
                </c:pt>
                <c:pt idx="183">
                  <c:v>37.351999999999997</c:v>
                </c:pt>
                <c:pt idx="184">
                  <c:v>41.578000000000003</c:v>
                </c:pt>
                <c:pt idx="185">
                  <c:v>43.920999999999999</c:v>
                </c:pt>
                <c:pt idx="186">
                  <c:v>46.73</c:v>
                </c:pt>
                <c:pt idx="187">
                  <c:v>38.261000000000003</c:v>
                </c:pt>
                <c:pt idx="188">
                  <c:v>26.597000000000001</c:v>
                </c:pt>
                <c:pt idx="189">
                  <c:v>18.145</c:v>
                </c:pt>
                <c:pt idx="190">
                  <c:v>13.087999999999999</c:v>
                </c:pt>
                <c:pt idx="191">
                  <c:v>17.315000000000001</c:v>
                </c:pt>
                <c:pt idx="192">
                  <c:v>19.347999999999999</c:v>
                </c:pt>
                <c:pt idx="193">
                  <c:v>18.632999999999999</c:v>
                </c:pt>
                <c:pt idx="194">
                  <c:v>12.958</c:v>
                </c:pt>
                <c:pt idx="195">
                  <c:v>13.260999999999999</c:v>
                </c:pt>
                <c:pt idx="196">
                  <c:v>15.458</c:v>
                </c:pt>
                <c:pt idx="197">
                  <c:v>17.475999999999999</c:v>
                </c:pt>
                <c:pt idx="198">
                  <c:v>16.77</c:v>
                </c:pt>
                <c:pt idx="199">
                  <c:v>12.914999999999999</c:v>
                </c:pt>
                <c:pt idx="200">
                  <c:v>15.622</c:v>
                </c:pt>
                <c:pt idx="201">
                  <c:v>13.842000000000001</c:v>
                </c:pt>
                <c:pt idx="202">
                  <c:v>14.531000000000001</c:v>
                </c:pt>
                <c:pt idx="203">
                  <c:v>17.045000000000002</c:v>
                </c:pt>
                <c:pt idx="204">
                  <c:v>19.791</c:v>
                </c:pt>
                <c:pt idx="205">
                  <c:v>20.058</c:v>
                </c:pt>
                <c:pt idx="206">
                  <c:v>19.233000000000001</c:v>
                </c:pt>
                <c:pt idx="207">
                  <c:v>21.021000000000001</c:v>
                </c:pt>
                <c:pt idx="208">
                  <c:v>26.684000000000001</c:v>
                </c:pt>
                <c:pt idx="209">
                  <c:v>26.972999999999999</c:v>
                </c:pt>
                <c:pt idx="210">
                  <c:v>31.306000000000001</c:v>
                </c:pt>
                <c:pt idx="211">
                  <c:v>35.369999999999997</c:v>
                </c:pt>
                <c:pt idx="212">
                  <c:v>35.384999999999998</c:v>
                </c:pt>
                <c:pt idx="213">
                  <c:v>24.265000000000001</c:v>
                </c:pt>
                <c:pt idx="214">
                  <c:v>24.015000000000001</c:v>
                </c:pt>
                <c:pt idx="215">
                  <c:v>31.283999999999999</c:v>
                </c:pt>
                <c:pt idx="216">
                  <c:v>37.567999999999998</c:v>
                </c:pt>
                <c:pt idx="217">
                  <c:v>24.719000000000001</c:v>
                </c:pt>
                <c:pt idx="218">
                  <c:v>16.484999999999999</c:v>
                </c:pt>
                <c:pt idx="219">
                  <c:v>17.824999999999999</c:v>
                </c:pt>
                <c:pt idx="220">
                  <c:v>14.379</c:v>
                </c:pt>
                <c:pt idx="221">
                  <c:v>11.842000000000001</c:v>
                </c:pt>
                <c:pt idx="222">
                  <c:v>12.321</c:v>
                </c:pt>
                <c:pt idx="223">
                  <c:v>13.561</c:v>
                </c:pt>
                <c:pt idx="224">
                  <c:v>15.833</c:v>
                </c:pt>
                <c:pt idx="225">
                  <c:v>18.125</c:v>
                </c:pt>
                <c:pt idx="226">
                  <c:v>17.821000000000002</c:v>
                </c:pt>
                <c:pt idx="227">
                  <c:v>22.285</c:v>
                </c:pt>
                <c:pt idx="228">
                  <c:v>15.853</c:v>
                </c:pt>
                <c:pt idx="229">
                  <c:v>15.388</c:v>
                </c:pt>
                <c:pt idx="230">
                  <c:v>18.120999999999999</c:v>
                </c:pt>
                <c:pt idx="231">
                  <c:v>10.009</c:v>
                </c:pt>
                <c:pt idx="232">
                  <c:v>9.8239999999999998</c:v>
                </c:pt>
                <c:pt idx="233">
                  <c:v>8.8030000000000008</c:v>
                </c:pt>
                <c:pt idx="234">
                  <c:v>7.9029999999999996</c:v>
                </c:pt>
                <c:pt idx="235">
                  <c:v>11.760999999999999</c:v>
                </c:pt>
                <c:pt idx="236">
                  <c:v>15.819000000000001</c:v>
                </c:pt>
                <c:pt idx="237">
                  <c:v>16.414999999999999</c:v>
                </c:pt>
                <c:pt idx="238">
                  <c:v>15.026999999999999</c:v>
                </c:pt>
                <c:pt idx="239">
                  <c:v>9.7390000000000008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7D-431B-A36E-BA031FF8C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033103"/>
        <c:axId val="1428718543"/>
      </c:lineChart>
      <c:catAx>
        <c:axId val="1502033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Tijd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428718543"/>
        <c:crosses val="autoZero"/>
        <c:auto val="1"/>
        <c:lblAlgn val="ctr"/>
        <c:lblOffset val="100"/>
        <c:tickLblSkip val="8"/>
        <c:tickMarkSkip val="1"/>
        <c:noMultiLvlLbl val="0"/>
      </c:catAx>
      <c:valAx>
        <c:axId val="142871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g/m^3</a:t>
                </a:r>
                <a:endParaRPr lang="nl-N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0203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Fijnstof (PM2.5)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>
        <c:manualLayout>
          <c:layoutTarget val="inner"/>
          <c:xMode val="edge"/>
          <c:yMode val="edge"/>
          <c:x val="6.7339353223048959E-2"/>
          <c:y val="0.14460038986354776"/>
          <c:w val="0.90564501914324924"/>
          <c:h val="0.47413976761676718"/>
        </c:manualLayout>
      </c:layout>
      <c:lineChart>
        <c:grouping val="standard"/>
        <c:varyColors val="0"/>
        <c:ser>
          <c:idx val="0"/>
          <c:order val="0"/>
          <c:tx>
            <c:v>PM2.5 2019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pm25_april!$B$2:$B$241</c:f>
              <c:numCache>
                <c:formatCode>General</c:formatCode>
                <c:ptCount val="240"/>
                <c:pt idx="0">
                  <c:v>4.2809999999999997</c:v>
                </c:pt>
                <c:pt idx="1">
                  <c:v>3.9169999999999998</c:v>
                </c:pt>
                <c:pt idx="2">
                  <c:v>4.2560000000000002</c:v>
                </c:pt>
                <c:pt idx="3">
                  <c:v>6.9669999999999996</c:v>
                </c:pt>
                <c:pt idx="4">
                  <c:v>10.356</c:v>
                </c:pt>
                <c:pt idx="5">
                  <c:v>9.4589999999999996</c:v>
                </c:pt>
                <c:pt idx="6">
                  <c:v>8.7149999999999999</c:v>
                </c:pt>
                <c:pt idx="7">
                  <c:v>12.064</c:v>
                </c:pt>
                <c:pt idx="8">
                  <c:v>14.856999999999999</c:v>
                </c:pt>
                <c:pt idx="9">
                  <c:v>16.707999999999998</c:v>
                </c:pt>
                <c:pt idx="10">
                  <c:v>22.817</c:v>
                </c:pt>
                <c:pt idx="11">
                  <c:v>26.306000000000001</c:v>
                </c:pt>
                <c:pt idx="12">
                  <c:v>27.456</c:v>
                </c:pt>
                <c:pt idx="13">
                  <c:v>24.298999999999999</c:v>
                </c:pt>
                <c:pt idx="14">
                  <c:v>28.591000000000001</c:v>
                </c:pt>
                <c:pt idx="15">
                  <c:v>17.253</c:v>
                </c:pt>
                <c:pt idx="16">
                  <c:v>8.859</c:v>
                </c:pt>
                <c:pt idx="17">
                  <c:v>7.0960000000000001</c:v>
                </c:pt>
                <c:pt idx="18">
                  <c:v>11.016999999999999</c:v>
                </c:pt>
                <c:pt idx="19">
                  <c:v>13.733000000000001</c:v>
                </c:pt>
                <c:pt idx="20">
                  <c:v>8.5670000000000002</c:v>
                </c:pt>
                <c:pt idx="21">
                  <c:v>5.0289999999999999</c:v>
                </c:pt>
                <c:pt idx="22">
                  <c:v>5.57</c:v>
                </c:pt>
                <c:pt idx="23">
                  <c:v>5.9290000000000003</c:v>
                </c:pt>
                <c:pt idx="24">
                  <c:v>8.3919999999999995</c:v>
                </c:pt>
                <c:pt idx="25">
                  <c:v>11.923</c:v>
                </c:pt>
                <c:pt idx="26">
                  <c:v>14.621</c:v>
                </c:pt>
                <c:pt idx="27">
                  <c:v>14.842000000000001</c:v>
                </c:pt>
                <c:pt idx="28">
                  <c:v>13.554</c:v>
                </c:pt>
                <c:pt idx="29">
                  <c:v>8.7759999999999998</c:v>
                </c:pt>
                <c:pt idx="30">
                  <c:v>8.31</c:v>
                </c:pt>
                <c:pt idx="31">
                  <c:v>11.82</c:v>
                </c:pt>
                <c:pt idx="32">
                  <c:v>17.785</c:v>
                </c:pt>
                <c:pt idx="33">
                  <c:v>19.568999999999999</c:v>
                </c:pt>
                <c:pt idx="34">
                  <c:v>21.283999999999999</c:v>
                </c:pt>
                <c:pt idx="35">
                  <c:v>20.8</c:v>
                </c:pt>
                <c:pt idx="36">
                  <c:v>10.557</c:v>
                </c:pt>
                <c:pt idx="37">
                  <c:v>8.5510000000000002</c:v>
                </c:pt>
                <c:pt idx="38">
                  <c:v>7.2960000000000003</c:v>
                </c:pt>
                <c:pt idx="39">
                  <c:v>6.9749999999999996</c:v>
                </c:pt>
                <c:pt idx="40">
                  <c:v>11.472</c:v>
                </c:pt>
                <c:pt idx="41">
                  <c:v>17.245000000000001</c:v>
                </c:pt>
                <c:pt idx="42">
                  <c:v>22.498999999999999</c:v>
                </c:pt>
                <c:pt idx="43">
                  <c:v>29.303000000000001</c:v>
                </c:pt>
                <c:pt idx="44">
                  <c:v>32.093000000000004</c:v>
                </c:pt>
                <c:pt idx="45">
                  <c:v>32.564</c:v>
                </c:pt>
                <c:pt idx="46">
                  <c:v>35.435000000000002</c:v>
                </c:pt>
                <c:pt idx="47">
                  <c:v>43.405000000000001</c:v>
                </c:pt>
                <c:pt idx="48">
                  <c:v>47.548000000000002</c:v>
                </c:pt>
                <c:pt idx="49">
                  <c:v>49.295000000000002</c:v>
                </c:pt>
                <c:pt idx="50">
                  <c:v>50.576000000000001</c:v>
                </c:pt>
                <c:pt idx="51">
                  <c:v>44.683</c:v>
                </c:pt>
                <c:pt idx="52">
                  <c:v>31.01</c:v>
                </c:pt>
                <c:pt idx="53">
                  <c:v>21.302</c:v>
                </c:pt>
                <c:pt idx="54">
                  <c:v>20.417000000000002</c:v>
                </c:pt>
                <c:pt idx="55">
                  <c:v>21.78</c:v>
                </c:pt>
                <c:pt idx="56">
                  <c:v>25.631</c:v>
                </c:pt>
                <c:pt idx="57">
                  <c:v>31.640999999999998</c:v>
                </c:pt>
                <c:pt idx="58">
                  <c:v>36.296999999999997</c:v>
                </c:pt>
                <c:pt idx="59">
                  <c:v>41.021000000000001</c:v>
                </c:pt>
                <c:pt idx="60">
                  <c:v>39.000999999999998</c:v>
                </c:pt>
                <c:pt idx="61">
                  <c:v>34.337000000000003</c:v>
                </c:pt>
                <c:pt idx="62">
                  <c:v>34.075000000000003</c:v>
                </c:pt>
                <c:pt idx="63">
                  <c:v>35.198999999999998</c:v>
                </c:pt>
                <c:pt idx="64">
                  <c:v>33.860999999999997</c:v>
                </c:pt>
                <c:pt idx="65">
                  <c:v>28.055</c:v>
                </c:pt>
                <c:pt idx="66">
                  <c:v>20.341000000000001</c:v>
                </c:pt>
                <c:pt idx="67">
                  <c:v>17.640999999999998</c:v>
                </c:pt>
                <c:pt idx="68">
                  <c:v>17.376999999999999</c:v>
                </c:pt>
                <c:pt idx="69">
                  <c:v>16.155999999999999</c:v>
                </c:pt>
                <c:pt idx="70">
                  <c:v>14.52</c:v>
                </c:pt>
                <c:pt idx="71">
                  <c:v>13.805999999999999</c:v>
                </c:pt>
                <c:pt idx="72">
                  <c:v>12.257</c:v>
                </c:pt>
                <c:pt idx="73">
                  <c:v>9.1370000000000005</c:v>
                </c:pt>
                <c:pt idx="74">
                  <c:v>7.2690000000000001</c:v>
                </c:pt>
                <c:pt idx="75">
                  <c:v>7.8369999999999997</c:v>
                </c:pt>
                <c:pt idx="76">
                  <c:v>8.2100000000000009</c:v>
                </c:pt>
                <c:pt idx="77">
                  <c:v>6.8040000000000003</c:v>
                </c:pt>
                <c:pt idx="78">
                  <c:v>6.1050000000000004</c:v>
                </c:pt>
                <c:pt idx="79">
                  <c:v>4.9660000000000002</c:v>
                </c:pt>
                <c:pt idx="80">
                  <c:v>6.415</c:v>
                </c:pt>
                <c:pt idx="81">
                  <c:v>7.77</c:v>
                </c:pt>
                <c:pt idx="82">
                  <c:v>9.9629999999999992</c:v>
                </c:pt>
                <c:pt idx="83">
                  <c:v>12.499000000000001</c:v>
                </c:pt>
                <c:pt idx="84">
                  <c:v>10.606</c:v>
                </c:pt>
                <c:pt idx="85">
                  <c:v>10.346</c:v>
                </c:pt>
                <c:pt idx="86">
                  <c:v>10.589</c:v>
                </c:pt>
                <c:pt idx="87">
                  <c:v>9.75</c:v>
                </c:pt>
                <c:pt idx="88">
                  <c:v>10.506</c:v>
                </c:pt>
                <c:pt idx="89">
                  <c:v>10.651</c:v>
                </c:pt>
                <c:pt idx="90">
                  <c:v>10.972</c:v>
                </c:pt>
                <c:pt idx="91">
                  <c:v>9.8190000000000008</c:v>
                </c:pt>
                <c:pt idx="92">
                  <c:v>8.1709999999999994</c:v>
                </c:pt>
                <c:pt idx="93">
                  <c:v>8.2170000000000005</c:v>
                </c:pt>
                <c:pt idx="94">
                  <c:v>7.9960000000000004</c:v>
                </c:pt>
                <c:pt idx="95">
                  <c:v>7.8959999999999999</c:v>
                </c:pt>
                <c:pt idx="96">
                  <c:v>10.532</c:v>
                </c:pt>
                <c:pt idx="97">
                  <c:v>11.718</c:v>
                </c:pt>
                <c:pt idx="98">
                  <c:v>13.007999999999999</c:v>
                </c:pt>
                <c:pt idx="99">
                  <c:v>11.202</c:v>
                </c:pt>
                <c:pt idx="100">
                  <c:v>7.84</c:v>
                </c:pt>
                <c:pt idx="101">
                  <c:v>6.6189999999999998</c:v>
                </c:pt>
                <c:pt idx="102">
                  <c:v>6.0449999999999999</c:v>
                </c:pt>
                <c:pt idx="103">
                  <c:v>7.4189999999999996</c:v>
                </c:pt>
                <c:pt idx="104">
                  <c:v>10.231</c:v>
                </c:pt>
                <c:pt idx="105">
                  <c:v>13.739000000000001</c:v>
                </c:pt>
                <c:pt idx="106">
                  <c:v>16.015000000000001</c:v>
                </c:pt>
                <c:pt idx="107">
                  <c:v>18.116</c:v>
                </c:pt>
                <c:pt idx="108">
                  <c:v>18.376000000000001</c:v>
                </c:pt>
                <c:pt idx="109">
                  <c:v>15.398999999999999</c:v>
                </c:pt>
                <c:pt idx="110">
                  <c:v>13.519</c:v>
                </c:pt>
                <c:pt idx="111">
                  <c:v>14.084</c:v>
                </c:pt>
                <c:pt idx="112">
                  <c:v>15.281000000000001</c:v>
                </c:pt>
                <c:pt idx="113">
                  <c:v>16.689</c:v>
                </c:pt>
                <c:pt idx="114">
                  <c:v>18.327999999999999</c:v>
                </c:pt>
                <c:pt idx="115">
                  <c:v>22.509</c:v>
                </c:pt>
                <c:pt idx="116">
                  <c:v>25.5</c:v>
                </c:pt>
                <c:pt idx="117">
                  <c:v>24.495000000000001</c:v>
                </c:pt>
                <c:pt idx="118">
                  <c:v>19.225000000000001</c:v>
                </c:pt>
                <c:pt idx="119">
                  <c:v>15.195</c:v>
                </c:pt>
                <c:pt idx="120">
                  <c:v>15.372</c:v>
                </c:pt>
                <c:pt idx="121">
                  <c:v>15.015000000000001</c:v>
                </c:pt>
                <c:pt idx="122">
                  <c:v>15.365</c:v>
                </c:pt>
                <c:pt idx="123">
                  <c:v>16.149999999999999</c:v>
                </c:pt>
                <c:pt idx="124">
                  <c:v>16.699000000000002</c:v>
                </c:pt>
                <c:pt idx="125">
                  <c:v>17.597999999999999</c:v>
                </c:pt>
                <c:pt idx="126">
                  <c:v>18.699000000000002</c:v>
                </c:pt>
                <c:pt idx="127">
                  <c:v>18.059000000000001</c:v>
                </c:pt>
                <c:pt idx="128">
                  <c:v>16.021999999999998</c:v>
                </c:pt>
                <c:pt idx="129">
                  <c:v>14.621</c:v>
                </c:pt>
                <c:pt idx="130">
                  <c:v>14.46</c:v>
                </c:pt>
                <c:pt idx="131">
                  <c:v>15.935</c:v>
                </c:pt>
                <c:pt idx="132">
                  <c:v>12.109</c:v>
                </c:pt>
                <c:pt idx="133">
                  <c:v>12.375999999999999</c:v>
                </c:pt>
                <c:pt idx="134">
                  <c:v>11.798</c:v>
                </c:pt>
                <c:pt idx="135">
                  <c:v>14.654999999999999</c:v>
                </c:pt>
                <c:pt idx="136">
                  <c:v>17.704999999999998</c:v>
                </c:pt>
                <c:pt idx="137">
                  <c:v>19.945</c:v>
                </c:pt>
                <c:pt idx="138">
                  <c:v>16.600000000000001</c:v>
                </c:pt>
                <c:pt idx="139">
                  <c:v>16.959</c:v>
                </c:pt>
                <c:pt idx="140">
                  <c:v>16.048999999999999</c:v>
                </c:pt>
                <c:pt idx="141">
                  <c:v>12.04</c:v>
                </c:pt>
                <c:pt idx="142">
                  <c:v>11.443</c:v>
                </c:pt>
                <c:pt idx="143">
                  <c:v>12.885</c:v>
                </c:pt>
                <c:pt idx="144">
                  <c:v>17.510999999999999</c:v>
                </c:pt>
                <c:pt idx="145">
                  <c:v>18.370999999999999</c:v>
                </c:pt>
                <c:pt idx="146">
                  <c:v>18.981999999999999</c:v>
                </c:pt>
                <c:pt idx="147">
                  <c:v>19.196000000000002</c:v>
                </c:pt>
                <c:pt idx="148">
                  <c:v>17.585000000000001</c:v>
                </c:pt>
                <c:pt idx="149">
                  <c:v>13.613</c:v>
                </c:pt>
                <c:pt idx="150">
                  <c:v>9.9060000000000006</c:v>
                </c:pt>
                <c:pt idx="151">
                  <c:v>13.137</c:v>
                </c:pt>
                <c:pt idx="152">
                  <c:v>18.221</c:v>
                </c:pt>
                <c:pt idx="153">
                  <c:v>21.326000000000001</c:v>
                </c:pt>
                <c:pt idx="154">
                  <c:v>23.256</c:v>
                </c:pt>
                <c:pt idx="155">
                  <c:v>22.276</c:v>
                </c:pt>
                <c:pt idx="156">
                  <c:v>18.972999999999999</c:v>
                </c:pt>
                <c:pt idx="157">
                  <c:v>14.577</c:v>
                </c:pt>
                <c:pt idx="158">
                  <c:v>13.871</c:v>
                </c:pt>
                <c:pt idx="159">
                  <c:v>18.63</c:v>
                </c:pt>
                <c:pt idx="160">
                  <c:v>28.571000000000002</c:v>
                </c:pt>
                <c:pt idx="161">
                  <c:v>39.33</c:v>
                </c:pt>
                <c:pt idx="162">
                  <c:v>65.114999999999995</c:v>
                </c:pt>
                <c:pt idx="163">
                  <c:v>78.34</c:v>
                </c:pt>
                <c:pt idx="164">
                  <c:v>42.137</c:v>
                </c:pt>
                <c:pt idx="165">
                  <c:v>24.792999999999999</c:v>
                </c:pt>
                <c:pt idx="166">
                  <c:v>18.786000000000001</c:v>
                </c:pt>
                <c:pt idx="167">
                  <c:v>20.506</c:v>
                </c:pt>
                <c:pt idx="168">
                  <c:v>27.646000000000001</c:v>
                </c:pt>
                <c:pt idx="169">
                  <c:v>37.837000000000003</c:v>
                </c:pt>
                <c:pt idx="170">
                  <c:v>50.725999999999999</c:v>
                </c:pt>
                <c:pt idx="171">
                  <c:v>48.439</c:v>
                </c:pt>
                <c:pt idx="172">
                  <c:v>27.135000000000002</c:v>
                </c:pt>
                <c:pt idx="173">
                  <c:v>12.827999999999999</c:v>
                </c:pt>
                <c:pt idx="174">
                  <c:v>10.519</c:v>
                </c:pt>
                <c:pt idx="175">
                  <c:v>8.1300000000000008</c:v>
                </c:pt>
                <c:pt idx="176">
                  <c:v>6.867</c:v>
                </c:pt>
                <c:pt idx="177">
                  <c:v>6.1210000000000004</c:v>
                </c:pt>
                <c:pt idx="178">
                  <c:v>8.0050000000000008</c:v>
                </c:pt>
                <c:pt idx="179">
                  <c:v>10.382</c:v>
                </c:pt>
                <c:pt idx="180">
                  <c:v>13.807</c:v>
                </c:pt>
                <c:pt idx="181">
                  <c:v>14.81</c:v>
                </c:pt>
                <c:pt idx="182">
                  <c:v>14.646000000000001</c:v>
                </c:pt>
                <c:pt idx="183">
                  <c:v>17.666</c:v>
                </c:pt>
                <c:pt idx="184">
                  <c:v>21.076000000000001</c:v>
                </c:pt>
                <c:pt idx="185">
                  <c:v>22.469000000000001</c:v>
                </c:pt>
                <c:pt idx="186">
                  <c:v>19.952000000000002</c:v>
                </c:pt>
                <c:pt idx="187">
                  <c:v>17.498000000000001</c:v>
                </c:pt>
                <c:pt idx="188">
                  <c:v>10.221</c:v>
                </c:pt>
                <c:pt idx="189">
                  <c:v>8.4450000000000003</c:v>
                </c:pt>
                <c:pt idx="190">
                  <c:v>5.8879999999999999</c:v>
                </c:pt>
                <c:pt idx="191">
                  <c:v>3.556</c:v>
                </c:pt>
                <c:pt idx="192">
                  <c:v>3.012</c:v>
                </c:pt>
                <c:pt idx="193">
                  <c:v>3.05</c:v>
                </c:pt>
                <c:pt idx="194">
                  <c:v>4.9960000000000004</c:v>
                </c:pt>
                <c:pt idx="195">
                  <c:v>5.9829999999999997</c:v>
                </c:pt>
                <c:pt idx="196">
                  <c:v>5.1559999999999997</c:v>
                </c:pt>
                <c:pt idx="197">
                  <c:v>4.843</c:v>
                </c:pt>
                <c:pt idx="198">
                  <c:v>2.657</c:v>
                </c:pt>
                <c:pt idx="199">
                  <c:v>2.2559999999999998</c:v>
                </c:pt>
                <c:pt idx="200">
                  <c:v>3.9849999999999999</c:v>
                </c:pt>
                <c:pt idx="201">
                  <c:v>6.6050000000000004</c:v>
                </c:pt>
                <c:pt idx="202">
                  <c:v>8.8369999999999997</c:v>
                </c:pt>
                <c:pt idx="203">
                  <c:v>9.6180000000000003</c:v>
                </c:pt>
                <c:pt idx="204">
                  <c:v>8.2759999999999998</c:v>
                </c:pt>
                <c:pt idx="205">
                  <c:v>6.8520000000000003</c:v>
                </c:pt>
                <c:pt idx="206">
                  <c:v>5.8879999999999999</c:v>
                </c:pt>
                <c:pt idx="207">
                  <c:v>5.1139999999999999</c:v>
                </c:pt>
                <c:pt idx="208">
                  <c:v>6.97</c:v>
                </c:pt>
                <c:pt idx="209">
                  <c:v>7.5919999999999996</c:v>
                </c:pt>
                <c:pt idx="210">
                  <c:v>6.819</c:v>
                </c:pt>
                <c:pt idx="211">
                  <c:v>5.8479999999999999</c:v>
                </c:pt>
                <c:pt idx="212">
                  <c:v>7.1749999999999998</c:v>
                </c:pt>
                <c:pt idx="213">
                  <c:v>5.1719999999999997</c:v>
                </c:pt>
                <c:pt idx="214">
                  <c:v>5.69</c:v>
                </c:pt>
                <c:pt idx="215">
                  <c:v>4.8479999999999999</c:v>
                </c:pt>
                <c:pt idx="216">
                  <c:v>4.3150000000000004</c:v>
                </c:pt>
                <c:pt idx="217">
                  <c:v>3.2770000000000001</c:v>
                </c:pt>
                <c:pt idx="218">
                  <c:v>3.4449999999999998</c:v>
                </c:pt>
                <c:pt idx="219">
                  <c:v>4.8339999999999996</c:v>
                </c:pt>
                <c:pt idx="220">
                  <c:v>5.0259999999999998</c:v>
                </c:pt>
                <c:pt idx="221">
                  <c:v>5.0209999999999999</c:v>
                </c:pt>
                <c:pt idx="222">
                  <c:v>5.726</c:v>
                </c:pt>
                <c:pt idx="223">
                  <c:v>5.3440000000000003</c:v>
                </c:pt>
                <c:pt idx="224">
                  <c:v>7.3179999999999996</c:v>
                </c:pt>
                <c:pt idx="225">
                  <c:v>7.8639999999999999</c:v>
                </c:pt>
                <c:pt idx="226">
                  <c:v>9.577</c:v>
                </c:pt>
                <c:pt idx="227">
                  <c:v>12.7</c:v>
                </c:pt>
                <c:pt idx="228">
                  <c:v>10.311</c:v>
                </c:pt>
                <c:pt idx="229">
                  <c:v>8.9499999999999993</c:v>
                </c:pt>
                <c:pt idx="230">
                  <c:v>7.4390000000000001</c:v>
                </c:pt>
                <c:pt idx="231">
                  <c:v>5.8630000000000004</c:v>
                </c:pt>
                <c:pt idx="232">
                  <c:v>6.6360000000000001</c:v>
                </c:pt>
                <c:pt idx="233">
                  <c:v>7.9480000000000004</c:v>
                </c:pt>
                <c:pt idx="234">
                  <c:v>9.8680000000000003</c:v>
                </c:pt>
                <c:pt idx="235">
                  <c:v>12.348000000000001</c:v>
                </c:pt>
                <c:pt idx="236">
                  <c:v>13.327</c:v>
                </c:pt>
                <c:pt idx="237">
                  <c:v>12.512</c:v>
                </c:pt>
                <c:pt idx="238">
                  <c:v>11.29</c:v>
                </c:pt>
                <c:pt idx="239">
                  <c:v>10.657999999999999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36-44A6-96C4-ACDC35D8BCDA}"/>
            </c:ext>
          </c:extLst>
        </c:ser>
        <c:ser>
          <c:idx val="1"/>
          <c:order val="1"/>
          <c:tx>
            <c:v>PM2.5 2020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no_april!$D$2:$D$241</c:f>
              <c:strCache>
                <c:ptCount val="240"/>
                <c:pt idx="0">
                  <c:v>2020-04-01 00:00</c:v>
                </c:pt>
                <c:pt idx="1">
                  <c:v>2020-04-01 03:00</c:v>
                </c:pt>
                <c:pt idx="2">
                  <c:v>2020-04-01 06:00</c:v>
                </c:pt>
                <c:pt idx="3">
                  <c:v>2020-04-01 09:00</c:v>
                </c:pt>
                <c:pt idx="4">
                  <c:v>2020-04-01 12:00</c:v>
                </c:pt>
                <c:pt idx="5">
                  <c:v>2020-04-01 15:00</c:v>
                </c:pt>
                <c:pt idx="6">
                  <c:v>2020-04-01 18:00</c:v>
                </c:pt>
                <c:pt idx="7">
                  <c:v>2020-04-01 21:00</c:v>
                </c:pt>
                <c:pt idx="8">
                  <c:v>2020-04-02 00:00</c:v>
                </c:pt>
                <c:pt idx="9">
                  <c:v>2020-04-02 03:00</c:v>
                </c:pt>
                <c:pt idx="10">
                  <c:v>2020-04-02 06:00</c:v>
                </c:pt>
                <c:pt idx="11">
                  <c:v>2020-04-02 09:00</c:v>
                </c:pt>
                <c:pt idx="12">
                  <c:v>2020-04-02 12:00</c:v>
                </c:pt>
                <c:pt idx="13">
                  <c:v>2020-04-02 15:00</c:v>
                </c:pt>
                <c:pt idx="14">
                  <c:v>2020-04-02 18:00</c:v>
                </c:pt>
                <c:pt idx="15">
                  <c:v>2020-04-02 21:00</c:v>
                </c:pt>
                <c:pt idx="16">
                  <c:v>2020-04-03 00:00</c:v>
                </c:pt>
                <c:pt idx="17">
                  <c:v>2020-04-03 03:00</c:v>
                </c:pt>
                <c:pt idx="18">
                  <c:v>2020-04-03 06:00</c:v>
                </c:pt>
                <c:pt idx="19">
                  <c:v>2020-04-03 09:00</c:v>
                </c:pt>
                <c:pt idx="20">
                  <c:v>2020-04-03 12:00</c:v>
                </c:pt>
                <c:pt idx="21">
                  <c:v>2020-04-03 15:00</c:v>
                </c:pt>
                <c:pt idx="22">
                  <c:v>2020-04-03 18:00</c:v>
                </c:pt>
                <c:pt idx="23">
                  <c:v>2020-04-03 21:00</c:v>
                </c:pt>
                <c:pt idx="24">
                  <c:v>2020-04-04 00:00</c:v>
                </c:pt>
                <c:pt idx="25">
                  <c:v>2020-04-04 03:00</c:v>
                </c:pt>
                <c:pt idx="26">
                  <c:v>2020-04-04 06:00</c:v>
                </c:pt>
                <c:pt idx="27">
                  <c:v>2020-04-04 09:00</c:v>
                </c:pt>
                <c:pt idx="28">
                  <c:v>2020-04-04 12:00</c:v>
                </c:pt>
                <c:pt idx="29">
                  <c:v>2020-04-04 15:00</c:v>
                </c:pt>
                <c:pt idx="30">
                  <c:v>2020-04-04 18:00</c:v>
                </c:pt>
                <c:pt idx="31">
                  <c:v>2020-04-04 21:00</c:v>
                </c:pt>
                <c:pt idx="32">
                  <c:v>2020-04-05 00:00</c:v>
                </c:pt>
                <c:pt idx="33">
                  <c:v>2020-04-05 03:00</c:v>
                </c:pt>
                <c:pt idx="34">
                  <c:v>2020-04-05 06:00</c:v>
                </c:pt>
                <c:pt idx="35">
                  <c:v>2020-04-05 09:00</c:v>
                </c:pt>
                <c:pt idx="36">
                  <c:v>2020-04-05 12:00</c:v>
                </c:pt>
                <c:pt idx="37">
                  <c:v>2020-04-05 15:00</c:v>
                </c:pt>
                <c:pt idx="38">
                  <c:v>2020-04-05 18:00</c:v>
                </c:pt>
                <c:pt idx="39">
                  <c:v>2020-04-05 21:00</c:v>
                </c:pt>
                <c:pt idx="40">
                  <c:v>2020-04-06 00:00</c:v>
                </c:pt>
                <c:pt idx="41">
                  <c:v>2020-04-06 03:00</c:v>
                </c:pt>
                <c:pt idx="42">
                  <c:v>2020-04-06 06:00</c:v>
                </c:pt>
                <c:pt idx="43">
                  <c:v>2020-04-06 09:00</c:v>
                </c:pt>
                <c:pt idx="44">
                  <c:v>2020-04-06 12:00</c:v>
                </c:pt>
                <c:pt idx="45">
                  <c:v>2020-04-06 15:00</c:v>
                </c:pt>
                <c:pt idx="46">
                  <c:v>2020-04-06 18:00</c:v>
                </c:pt>
                <c:pt idx="47">
                  <c:v>2020-04-06 21:00</c:v>
                </c:pt>
                <c:pt idx="48">
                  <c:v>2020-04-07 00:00</c:v>
                </c:pt>
                <c:pt idx="49">
                  <c:v>2020-04-07 03:00</c:v>
                </c:pt>
                <c:pt idx="50">
                  <c:v>2020-04-07 06:00</c:v>
                </c:pt>
                <c:pt idx="51">
                  <c:v>2020-04-07 09:00</c:v>
                </c:pt>
                <c:pt idx="52">
                  <c:v>2020-04-07 12:00</c:v>
                </c:pt>
                <c:pt idx="53">
                  <c:v>2020-04-07 15:00</c:v>
                </c:pt>
                <c:pt idx="54">
                  <c:v>2020-04-07 18:00</c:v>
                </c:pt>
                <c:pt idx="55">
                  <c:v>2020-04-07 21:00</c:v>
                </c:pt>
                <c:pt idx="56">
                  <c:v>2020-04-08 00:00</c:v>
                </c:pt>
                <c:pt idx="57">
                  <c:v>2020-04-08 03:00</c:v>
                </c:pt>
                <c:pt idx="58">
                  <c:v>2020-04-08 06:00</c:v>
                </c:pt>
                <c:pt idx="59">
                  <c:v>2020-04-08 09:00</c:v>
                </c:pt>
                <c:pt idx="60">
                  <c:v>2020-04-08 12:00</c:v>
                </c:pt>
                <c:pt idx="61">
                  <c:v>2020-04-08 15:00</c:v>
                </c:pt>
                <c:pt idx="62">
                  <c:v>2020-04-08 18:00</c:v>
                </c:pt>
                <c:pt idx="63">
                  <c:v>2020-04-08 21:00</c:v>
                </c:pt>
                <c:pt idx="64">
                  <c:v>2020-04-09 00:00</c:v>
                </c:pt>
                <c:pt idx="65">
                  <c:v>2020-04-09 03:00</c:v>
                </c:pt>
                <c:pt idx="66">
                  <c:v>2020-04-09 06:00</c:v>
                </c:pt>
                <c:pt idx="67">
                  <c:v>2020-04-09 09:00</c:v>
                </c:pt>
                <c:pt idx="68">
                  <c:v>2020-04-09 12:00</c:v>
                </c:pt>
                <c:pt idx="69">
                  <c:v>2020-04-09 15:00</c:v>
                </c:pt>
                <c:pt idx="70">
                  <c:v>2020-04-09 18:00</c:v>
                </c:pt>
                <c:pt idx="71">
                  <c:v>2020-04-09 21:00</c:v>
                </c:pt>
                <c:pt idx="72">
                  <c:v>2020-04-10 00:00</c:v>
                </c:pt>
                <c:pt idx="73">
                  <c:v>2020-04-10 03:00</c:v>
                </c:pt>
                <c:pt idx="74">
                  <c:v>2020-04-10 06:00</c:v>
                </c:pt>
                <c:pt idx="75">
                  <c:v>2020-04-10 09:00</c:v>
                </c:pt>
                <c:pt idx="76">
                  <c:v>2020-04-10 12:00</c:v>
                </c:pt>
                <c:pt idx="77">
                  <c:v>2020-04-10 15:00</c:v>
                </c:pt>
                <c:pt idx="78">
                  <c:v>2020-04-10 18:00</c:v>
                </c:pt>
                <c:pt idx="79">
                  <c:v>2020-04-10 21:00</c:v>
                </c:pt>
                <c:pt idx="80">
                  <c:v>2020-04-11 00:00</c:v>
                </c:pt>
                <c:pt idx="81">
                  <c:v>2020-04-11 03:00</c:v>
                </c:pt>
                <c:pt idx="82">
                  <c:v>2020-04-11 06:00</c:v>
                </c:pt>
                <c:pt idx="83">
                  <c:v>2020-04-11 09:00</c:v>
                </c:pt>
                <c:pt idx="84">
                  <c:v>2020-04-11 12:00</c:v>
                </c:pt>
                <c:pt idx="85">
                  <c:v>2020-04-11 15:00</c:v>
                </c:pt>
                <c:pt idx="86">
                  <c:v>2020-04-11 18:00</c:v>
                </c:pt>
                <c:pt idx="87">
                  <c:v>2020-04-11 21:00</c:v>
                </c:pt>
                <c:pt idx="88">
                  <c:v>2020-04-12 00:00</c:v>
                </c:pt>
                <c:pt idx="89">
                  <c:v>2020-04-12 03:00</c:v>
                </c:pt>
                <c:pt idx="90">
                  <c:v>2020-04-12 06:00</c:v>
                </c:pt>
                <c:pt idx="91">
                  <c:v>2020-04-12 09:00</c:v>
                </c:pt>
                <c:pt idx="92">
                  <c:v>2020-04-12 12:00</c:v>
                </c:pt>
                <c:pt idx="93">
                  <c:v>2020-04-12 15:00</c:v>
                </c:pt>
                <c:pt idx="94">
                  <c:v>2020-04-12 18:00</c:v>
                </c:pt>
                <c:pt idx="95">
                  <c:v>2020-04-12 21:00</c:v>
                </c:pt>
                <c:pt idx="96">
                  <c:v>2020-04-13 00:00</c:v>
                </c:pt>
                <c:pt idx="97">
                  <c:v>2020-04-13 03:00</c:v>
                </c:pt>
                <c:pt idx="98">
                  <c:v>2020-04-13 06:00</c:v>
                </c:pt>
                <c:pt idx="99">
                  <c:v>2020-04-13 09:00</c:v>
                </c:pt>
                <c:pt idx="100">
                  <c:v>2020-04-13 12:00</c:v>
                </c:pt>
                <c:pt idx="101">
                  <c:v>2020-04-13 15:00</c:v>
                </c:pt>
                <c:pt idx="102">
                  <c:v>2020-04-13 18:00</c:v>
                </c:pt>
                <c:pt idx="103">
                  <c:v>2020-04-13 21:00</c:v>
                </c:pt>
                <c:pt idx="104">
                  <c:v>2020-04-14 00:00</c:v>
                </c:pt>
                <c:pt idx="105">
                  <c:v>2020-04-14 03:00</c:v>
                </c:pt>
                <c:pt idx="106">
                  <c:v>2020-04-14 06:00</c:v>
                </c:pt>
                <c:pt idx="107">
                  <c:v>2020-04-14 09:00</c:v>
                </c:pt>
                <c:pt idx="108">
                  <c:v>2020-04-14 12:00</c:v>
                </c:pt>
                <c:pt idx="109">
                  <c:v>2020-04-14 15:00</c:v>
                </c:pt>
                <c:pt idx="110">
                  <c:v>2020-04-14 18:00</c:v>
                </c:pt>
                <c:pt idx="111">
                  <c:v>2020-04-14 21:00</c:v>
                </c:pt>
                <c:pt idx="112">
                  <c:v>2020-04-15 00:00</c:v>
                </c:pt>
                <c:pt idx="113">
                  <c:v>2020-04-15 03:00</c:v>
                </c:pt>
                <c:pt idx="114">
                  <c:v>2020-04-15 06:00</c:v>
                </c:pt>
                <c:pt idx="115">
                  <c:v>2020-04-15 09:00</c:v>
                </c:pt>
                <c:pt idx="116">
                  <c:v>2020-04-15 12:00</c:v>
                </c:pt>
                <c:pt idx="117">
                  <c:v>2020-04-15 15:00</c:v>
                </c:pt>
                <c:pt idx="118">
                  <c:v>2020-04-15 18:00</c:v>
                </c:pt>
                <c:pt idx="119">
                  <c:v>2020-04-15 21:00</c:v>
                </c:pt>
                <c:pt idx="120">
                  <c:v>2020-04-16 00:00</c:v>
                </c:pt>
                <c:pt idx="121">
                  <c:v>2020-04-16 03:00</c:v>
                </c:pt>
                <c:pt idx="122">
                  <c:v>2020-04-16 06:00</c:v>
                </c:pt>
                <c:pt idx="123">
                  <c:v>2020-04-16 09:00</c:v>
                </c:pt>
                <c:pt idx="124">
                  <c:v>2020-04-16 12:00</c:v>
                </c:pt>
                <c:pt idx="125">
                  <c:v>2020-04-16 15:00</c:v>
                </c:pt>
                <c:pt idx="126">
                  <c:v>2020-04-16 18:00</c:v>
                </c:pt>
                <c:pt idx="127">
                  <c:v>2020-04-16 21:00</c:v>
                </c:pt>
                <c:pt idx="128">
                  <c:v>2020-04-17 00:00</c:v>
                </c:pt>
                <c:pt idx="129">
                  <c:v>2020-04-17 03:00</c:v>
                </c:pt>
                <c:pt idx="130">
                  <c:v>2020-04-17 06:00</c:v>
                </c:pt>
                <c:pt idx="131">
                  <c:v>2020-04-17 09:00</c:v>
                </c:pt>
                <c:pt idx="132">
                  <c:v>2020-04-17 12:00</c:v>
                </c:pt>
                <c:pt idx="133">
                  <c:v>2020-04-17 15:00</c:v>
                </c:pt>
                <c:pt idx="134">
                  <c:v>2020-04-17 18:00</c:v>
                </c:pt>
                <c:pt idx="135">
                  <c:v>2020-04-17 21:00</c:v>
                </c:pt>
                <c:pt idx="136">
                  <c:v>2020-04-18 00:00</c:v>
                </c:pt>
                <c:pt idx="137">
                  <c:v>2020-04-18 03:00</c:v>
                </c:pt>
                <c:pt idx="138">
                  <c:v>2020-04-18 06:00</c:v>
                </c:pt>
                <c:pt idx="139">
                  <c:v>2020-04-18 09:00</c:v>
                </c:pt>
                <c:pt idx="140">
                  <c:v>2020-04-18 12:00</c:v>
                </c:pt>
                <c:pt idx="141">
                  <c:v>2020-04-18 15:00</c:v>
                </c:pt>
                <c:pt idx="142">
                  <c:v>2020-04-18 18:00</c:v>
                </c:pt>
                <c:pt idx="143">
                  <c:v>2020-04-18 21:00</c:v>
                </c:pt>
                <c:pt idx="144">
                  <c:v>2020-04-19 00:00</c:v>
                </c:pt>
                <c:pt idx="145">
                  <c:v>2020-04-19 03:00</c:v>
                </c:pt>
                <c:pt idx="146">
                  <c:v>2020-04-19 06:00</c:v>
                </c:pt>
                <c:pt idx="147">
                  <c:v>2020-04-19 09:00</c:v>
                </c:pt>
                <c:pt idx="148">
                  <c:v>2020-04-19 12:00</c:v>
                </c:pt>
                <c:pt idx="149">
                  <c:v>2020-04-19 15:00</c:v>
                </c:pt>
                <c:pt idx="150">
                  <c:v>2020-04-19 18:00</c:v>
                </c:pt>
                <c:pt idx="151">
                  <c:v>2020-04-19 21:00</c:v>
                </c:pt>
                <c:pt idx="152">
                  <c:v>2020-04-20 00:00</c:v>
                </c:pt>
                <c:pt idx="153">
                  <c:v>2020-04-20 03:00</c:v>
                </c:pt>
                <c:pt idx="154">
                  <c:v>2020-04-20 06:00</c:v>
                </c:pt>
                <c:pt idx="155">
                  <c:v>2020-04-20 09:00</c:v>
                </c:pt>
                <c:pt idx="156">
                  <c:v>2020-04-20 12:00</c:v>
                </c:pt>
                <c:pt idx="157">
                  <c:v>2020-04-20 15:00</c:v>
                </c:pt>
                <c:pt idx="158">
                  <c:v>2020-04-20 18:00</c:v>
                </c:pt>
                <c:pt idx="159">
                  <c:v>2020-04-20 21:00</c:v>
                </c:pt>
                <c:pt idx="160">
                  <c:v>2020-04-21 00:00</c:v>
                </c:pt>
                <c:pt idx="161">
                  <c:v>2020-04-21 03:00</c:v>
                </c:pt>
                <c:pt idx="162">
                  <c:v>2020-04-21 06:00</c:v>
                </c:pt>
                <c:pt idx="163">
                  <c:v>2020-04-21 09:00</c:v>
                </c:pt>
                <c:pt idx="164">
                  <c:v>2020-04-21 12:00</c:v>
                </c:pt>
                <c:pt idx="165">
                  <c:v>2020-04-21 15:00</c:v>
                </c:pt>
                <c:pt idx="166">
                  <c:v>2020-04-21 18:00</c:v>
                </c:pt>
                <c:pt idx="167">
                  <c:v>2020-04-21 21:00</c:v>
                </c:pt>
                <c:pt idx="168">
                  <c:v>2020-04-22 00:00</c:v>
                </c:pt>
                <c:pt idx="169">
                  <c:v>2020-04-22 03:00</c:v>
                </c:pt>
                <c:pt idx="170">
                  <c:v>2020-04-22 06:00</c:v>
                </c:pt>
                <c:pt idx="171">
                  <c:v>2020-04-22 09:00</c:v>
                </c:pt>
                <c:pt idx="172">
                  <c:v>2020-04-22 12:00</c:v>
                </c:pt>
                <c:pt idx="173">
                  <c:v>2020-04-22 15:00</c:v>
                </c:pt>
                <c:pt idx="174">
                  <c:v>2020-04-22 18:00</c:v>
                </c:pt>
                <c:pt idx="175">
                  <c:v>2020-04-22 21:00</c:v>
                </c:pt>
                <c:pt idx="176">
                  <c:v>2020-04-23 00:00</c:v>
                </c:pt>
                <c:pt idx="177">
                  <c:v>2020-04-23 03:00</c:v>
                </c:pt>
                <c:pt idx="178">
                  <c:v>2020-04-23 06:00</c:v>
                </c:pt>
                <c:pt idx="179">
                  <c:v>2020-04-23 09:00</c:v>
                </c:pt>
                <c:pt idx="180">
                  <c:v>2020-04-23 12:00</c:v>
                </c:pt>
                <c:pt idx="181">
                  <c:v>2020-04-23 15:00</c:v>
                </c:pt>
                <c:pt idx="182">
                  <c:v>2020-04-23 18:00</c:v>
                </c:pt>
                <c:pt idx="183">
                  <c:v>2020-04-23 21:00</c:v>
                </c:pt>
                <c:pt idx="184">
                  <c:v>2020-04-24 00:00</c:v>
                </c:pt>
                <c:pt idx="185">
                  <c:v>2020-04-24 03:00</c:v>
                </c:pt>
                <c:pt idx="186">
                  <c:v>2020-04-24 06:00</c:v>
                </c:pt>
                <c:pt idx="187">
                  <c:v>2020-04-24 09:00</c:v>
                </c:pt>
                <c:pt idx="188">
                  <c:v>2020-04-24 12:00</c:v>
                </c:pt>
                <c:pt idx="189">
                  <c:v>2020-04-24 15:00</c:v>
                </c:pt>
                <c:pt idx="190">
                  <c:v>2020-04-24 18:00</c:v>
                </c:pt>
                <c:pt idx="191">
                  <c:v>2020-04-24 21:00</c:v>
                </c:pt>
                <c:pt idx="192">
                  <c:v>2020-04-25 00:00</c:v>
                </c:pt>
                <c:pt idx="193">
                  <c:v>2020-04-25 03:00</c:v>
                </c:pt>
                <c:pt idx="194">
                  <c:v>2020-04-25 06:00</c:v>
                </c:pt>
                <c:pt idx="195">
                  <c:v>2020-04-25 09:00</c:v>
                </c:pt>
                <c:pt idx="196">
                  <c:v>2020-04-25 12:00</c:v>
                </c:pt>
                <c:pt idx="197">
                  <c:v>2020-04-25 15:00</c:v>
                </c:pt>
                <c:pt idx="198">
                  <c:v>2020-04-25 18:00</c:v>
                </c:pt>
                <c:pt idx="199">
                  <c:v>2020-04-25 21:00</c:v>
                </c:pt>
                <c:pt idx="200">
                  <c:v>2020-04-26 00:00</c:v>
                </c:pt>
                <c:pt idx="201">
                  <c:v>2020-04-26 03:00</c:v>
                </c:pt>
                <c:pt idx="202">
                  <c:v>2020-04-26 06:00</c:v>
                </c:pt>
                <c:pt idx="203">
                  <c:v>2020-04-26 09:00</c:v>
                </c:pt>
                <c:pt idx="204">
                  <c:v>2020-04-26 12:00</c:v>
                </c:pt>
                <c:pt idx="205">
                  <c:v>2020-04-26 15:00</c:v>
                </c:pt>
                <c:pt idx="206">
                  <c:v>2020-04-26 18:00</c:v>
                </c:pt>
                <c:pt idx="207">
                  <c:v>2020-04-26 21:00</c:v>
                </c:pt>
                <c:pt idx="208">
                  <c:v>2020-04-27 00:00</c:v>
                </c:pt>
                <c:pt idx="209">
                  <c:v>2020-04-27 03:00</c:v>
                </c:pt>
                <c:pt idx="210">
                  <c:v>2020-04-27 06:00</c:v>
                </c:pt>
                <c:pt idx="211">
                  <c:v>2020-04-27 09:00</c:v>
                </c:pt>
                <c:pt idx="212">
                  <c:v>2020-04-27 12:00</c:v>
                </c:pt>
                <c:pt idx="213">
                  <c:v>2020-04-27 15:00</c:v>
                </c:pt>
                <c:pt idx="214">
                  <c:v>2020-04-27 18:00</c:v>
                </c:pt>
                <c:pt idx="215">
                  <c:v>2020-04-27 21:00</c:v>
                </c:pt>
                <c:pt idx="216">
                  <c:v>2020-04-28 00:00</c:v>
                </c:pt>
                <c:pt idx="217">
                  <c:v>2020-04-28 03:00</c:v>
                </c:pt>
                <c:pt idx="218">
                  <c:v>2020-04-28 06:00</c:v>
                </c:pt>
                <c:pt idx="219">
                  <c:v>2020-04-28 09:00</c:v>
                </c:pt>
                <c:pt idx="220">
                  <c:v>2020-04-28 12:00</c:v>
                </c:pt>
                <c:pt idx="221">
                  <c:v>2020-04-28 15:00</c:v>
                </c:pt>
                <c:pt idx="222">
                  <c:v>2020-04-28 18:00</c:v>
                </c:pt>
                <c:pt idx="223">
                  <c:v>2020-04-28 21:00</c:v>
                </c:pt>
                <c:pt idx="224">
                  <c:v>2020-04-29 00:00</c:v>
                </c:pt>
                <c:pt idx="225">
                  <c:v>2020-04-29 03:00</c:v>
                </c:pt>
                <c:pt idx="226">
                  <c:v>2020-04-29 06:00</c:v>
                </c:pt>
                <c:pt idx="227">
                  <c:v>2020-04-29 09:00</c:v>
                </c:pt>
                <c:pt idx="228">
                  <c:v>2020-04-29 12:00</c:v>
                </c:pt>
                <c:pt idx="229">
                  <c:v>2020-04-29 15:00</c:v>
                </c:pt>
                <c:pt idx="230">
                  <c:v>2020-04-29 18:00</c:v>
                </c:pt>
                <c:pt idx="231">
                  <c:v>2020-04-29 21:00</c:v>
                </c:pt>
                <c:pt idx="232">
                  <c:v>2020-04-30 00:00</c:v>
                </c:pt>
                <c:pt idx="233">
                  <c:v>2020-04-30 03:00</c:v>
                </c:pt>
                <c:pt idx="234">
                  <c:v>2020-04-30 06:00</c:v>
                </c:pt>
                <c:pt idx="235">
                  <c:v>2020-04-30 09:00</c:v>
                </c:pt>
                <c:pt idx="236">
                  <c:v>2020-04-30 12:00</c:v>
                </c:pt>
                <c:pt idx="237">
                  <c:v>2020-04-30 15:00</c:v>
                </c:pt>
                <c:pt idx="238">
                  <c:v>2020-04-30 18:00</c:v>
                </c:pt>
                <c:pt idx="239">
                  <c:v>2020-04-30 21:00</c:v>
                </c:pt>
              </c:strCache>
            </c:strRef>
          </c:cat>
          <c:val>
            <c:numRef>
              <c:f>pm25_april!$E$2:$E$241</c:f>
              <c:numCache>
                <c:formatCode>General</c:formatCode>
                <c:ptCount val="240"/>
                <c:pt idx="0">
                  <c:v>6.0709999999999997</c:v>
                </c:pt>
                <c:pt idx="1">
                  <c:v>7.1669999999999998</c:v>
                </c:pt>
                <c:pt idx="2">
                  <c:v>9.8759999999999994</c:v>
                </c:pt>
                <c:pt idx="3">
                  <c:v>12.089</c:v>
                </c:pt>
                <c:pt idx="4">
                  <c:v>8.6999999999999993</c:v>
                </c:pt>
                <c:pt idx="5">
                  <c:v>7.0759999999999996</c:v>
                </c:pt>
                <c:pt idx="6">
                  <c:v>3.0859999999999999</c:v>
                </c:pt>
                <c:pt idx="7">
                  <c:v>2.181</c:v>
                </c:pt>
                <c:pt idx="8">
                  <c:v>4.5759999999999996</c:v>
                </c:pt>
                <c:pt idx="9">
                  <c:v>7.61</c:v>
                </c:pt>
                <c:pt idx="10">
                  <c:v>9.8379999999999992</c:v>
                </c:pt>
                <c:pt idx="11">
                  <c:v>16.747</c:v>
                </c:pt>
                <c:pt idx="12">
                  <c:v>10.705</c:v>
                </c:pt>
                <c:pt idx="13">
                  <c:v>10.167</c:v>
                </c:pt>
                <c:pt idx="14">
                  <c:v>9.2810000000000006</c:v>
                </c:pt>
                <c:pt idx="15">
                  <c:v>10.443</c:v>
                </c:pt>
                <c:pt idx="16">
                  <c:v>10.824</c:v>
                </c:pt>
                <c:pt idx="17">
                  <c:v>8.5190000000000001</c:v>
                </c:pt>
                <c:pt idx="18">
                  <c:v>8.51</c:v>
                </c:pt>
                <c:pt idx="19">
                  <c:v>7.7480000000000002</c:v>
                </c:pt>
                <c:pt idx="20">
                  <c:v>7.1139999999999999</c:v>
                </c:pt>
                <c:pt idx="21">
                  <c:v>5.5190000000000001</c:v>
                </c:pt>
                <c:pt idx="22">
                  <c:v>4.343</c:v>
                </c:pt>
                <c:pt idx="23">
                  <c:v>4.633</c:v>
                </c:pt>
                <c:pt idx="24">
                  <c:v>9.0709999999999997</c:v>
                </c:pt>
                <c:pt idx="25">
                  <c:v>12.315</c:v>
                </c:pt>
                <c:pt idx="26">
                  <c:v>15.25</c:v>
                </c:pt>
                <c:pt idx="27">
                  <c:v>16.686</c:v>
                </c:pt>
                <c:pt idx="28">
                  <c:v>10.342000000000001</c:v>
                </c:pt>
                <c:pt idx="29">
                  <c:v>9.8949999999999996</c:v>
                </c:pt>
                <c:pt idx="30">
                  <c:v>8.9329999999999998</c:v>
                </c:pt>
                <c:pt idx="31">
                  <c:v>9.9429999999999996</c:v>
                </c:pt>
                <c:pt idx="32">
                  <c:v>12.643000000000001</c:v>
                </c:pt>
                <c:pt idx="33">
                  <c:v>15.41</c:v>
                </c:pt>
                <c:pt idx="34">
                  <c:v>19.89</c:v>
                </c:pt>
                <c:pt idx="35">
                  <c:v>24.067</c:v>
                </c:pt>
                <c:pt idx="36">
                  <c:v>20.353000000000002</c:v>
                </c:pt>
                <c:pt idx="37">
                  <c:v>15.138</c:v>
                </c:pt>
                <c:pt idx="38">
                  <c:v>11.952</c:v>
                </c:pt>
                <c:pt idx="39">
                  <c:v>10.962</c:v>
                </c:pt>
                <c:pt idx="40">
                  <c:v>13.429</c:v>
                </c:pt>
                <c:pt idx="41">
                  <c:v>13.91</c:v>
                </c:pt>
                <c:pt idx="42">
                  <c:v>13.224</c:v>
                </c:pt>
                <c:pt idx="43">
                  <c:v>14.329000000000001</c:v>
                </c:pt>
                <c:pt idx="44">
                  <c:v>13.584</c:v>
                </c:pt>
                <c:pt idx="45">
                  <c:v>13.6</c:v>
                </c:pt>
                <c:pt idx="46">
                  <c:v>10.039</c:v>
                </c:pt>
                <c:pt idx="47">
                  <c:v>6.9390000000000001</c:v>
                </c:pt>
                <c:pt idx="48">
                  <c:v>9.6560000000000006</c:v>
                </c:pt>
                <c:pt idx="49">
                  <c:v>9.9440000000000008</c:v>
                </c:pt>
                <c:pt idx="50">
                  <c:v>11.144</c:v>
                </c:pt>
                <c:pt idx="51">
                  <c:v>21.466999999999999</c:v>
                </c:pt>
                <c:pt idx="52">
                  <c:v>14.912000000000001</c:v>
                </c:pt>
                <c:pt idx="53">
                  <c:v>8.4559999999999995</c:v>
                </c:pt>
                <c:pt idx="54">
                  <c:v>10.071999999999999</c:v>
                </c:pt>
                <c:pt idx="55">
                  <c:v>11.253</c:v>
                </c:pt>
                <c:pt idx="56">
                  <c:v>15.959</c:v>
                </c:pt>
                <c:pt idx="57">
                  <c:v>15.472</c:v>
                </c:pt>
                <c:pt idx="58">
                  <c:v>17.863</c:v>
                </c:pt>
                <c:pt idx="59">
                  <c:v>29.315999999999999</c:v>
                </c:pt>
                <c:pt idx="60">
                  <c:v>28.728999999999999</c:v>
                </c:pt>
                <c:pt idx="61">
                  <c:v>25.94</c:v>
                </c:pt>
                <c:pt idx="62">
                  <c:v>28.686</c:v>
                </c:pt>
                <c:pt idx="63">
                  <c:v>32.409999999999997</c:v>
                </c:pt>
                <c:pt idx="64">
                  <c:v>37.270000000000003</c:v>
                </c:pt>
                <c:pt idx="65">
                  <c:v>40.628999999999998</c:v>
                </c:pt>
                <c:pt idx="66">
                  <c:v>34.323999999999998</c:v>
                </c:pt>
                <c:pt idx="67">
                  <c:v>26.343</c:v>
                </c:pt>
                <c:pt idx="68">
                  <c:v>18.047999999999998</c:v>
                </c:pt>
                <c:pt idx="69">
                  <c:v>18.013999999999999</c:v>
                </c:pt>
                <c:pt idx="70">
                  <c:v>14.143000000000001</c:v>
                </c:pt>
                <c:pt idx="71">
                  <c:v>14.329000000000001</c:v>
                </c:pt>
                <c:pt idx="72">
                  <c:v>17.713999999999999</c:v>
                </c:pt>
                <c:pt idx="73">
                  <c:v>10.143000000000001</c:v>
                </c:pt>
                <c:pt idx="74">
                  <c:v>6.1859999999999999</c:v>
                </c:pt>
                <c:pt idx="75">
                  <c:v>11.686</c:v>
                </c:pt>
                <c:pt idx="76">
                  <c:v>13.435</c:v>
                </c:pt>
                <c:pt idx="77">
                  <c:v>8.3650000000000002</c:v>
                </c:pt>
                <c:pt idx="78">
                  <c:v>5.78</c:v>
                </c:pt>
                <c:pt idx="79">
                  <c:v>6.2709999999999999</c:v>
                </c:pt>
                <c:pt idx="80">
                  <c:v>8.4049999999999994</c:v>
                </c:pt>
                <c:pt idx="81">
                  <c:v>7.61</c:v>
                </c:pt>
                <c:pt idx="82">
                  <c:v>10.143000000000001</c:v>
                </c:pt>
                <c:pt idx="83">
                  <c:v>11.675000000000001</c:v>
                </c:pt>
                <c:pt idx="84">
                  <c:v>9.4</c:v>
                </c:pt>
                <c:pt idx="85">
                  <c:v>8.2050000000000001</c:v>
                </c:pt>
                <c:pt idx="86">
                  <c:v>10.419</c:v>
                </c:pt>
                <c:pt idx="87">
                  <c:v>14.061999999999999</c:v>
                </c:pt>
                <c:pt idx="88">
                  <c:v>26.347999999999999</c:v>
                </c:pt>
                <c:pt idx="89">
                  <c:v>29.329000000000001</c:v>
                </c:pt>
                <c:pt idx="90">
                  <c:v>25.861999999999998</c:v>
                </c:pt>
                <c:pt idx="91">
                  <c:v>28.238</c:v>
                </c:pt>
                <c:pt idx="92">
                  <c:v>27.414000000000001</c:v>
                </c:pt>
                <c:pt idx="93">
                  <c:v>20.77</c:v>
                </c:pt>
                <c:pt idx="94">
                  <c:v>17.971</c:v>
                </c:pt>
                <c:pt idx="95">
                  <c:v>30.733000000000001</c:v>
                </c:pt>
                <c:pt idx="96">
                  <c:v>48.052999999999997</c:v>
                </c:pt>
                <c:pt idx="97">
                  <c:v>8.6379999999999999</c:v>
                </c:pt>
                <c:pt idx="98">
                  <c:v>4.0709999999999997</c:v>
                </c:pt>
                <c:pt idx="99">
                  <c:v>6.51</c:v>
                </c:pt>
                <c:pt idx="100">
                  <c:v>10.352</c:v>
                </c:pt>
                <c:pt idx="101">
                  <c:v>10.6</c:v>
                </c:pt>
                <c:pt idx="102">
                  <c:v>8.8710000000000004</c:v>
                </c:pt>
                <c:pt idx="103">
                  <c:v>5.81</c:v>
                </c:pt>
                <c:pt idx="104">
                  <c:v>6.3520000000000003</c:v>
                </c:pt>
                <c:pt idx="105">
                  <c:v>6.7670000000000003</c:v>
                </c:pt>
                <c:pt idx="106">
                  <c:v>6.3</c:v>
                </c:pt>
                <c:pt idx="107">
                  <c:v>6.4619999999999997</c:v>
                </c:pt>
                <c:pt idx="108">
                  <c:v>6.3570000000000002</c:v>
                </c:pt>
                <c:pt idx="109">
                  <c:v>10.147</c:v>
                </c:pt>
                <c:pt idx="110">
                  <c:v>7.4809999999999999</c:v>
                </c:pt>
                <c:pt idx="111">
                  <c:v>4.5650000000000004</c:v>
                </c:pt>
                <c:pt idx="112">
                  <c:v>5.6619999999999999</c:v>
                </c:pt>
                <c:pt idx="113">
                  <c:v>8.4239999999999995</c:v>
                </c:pt>
                <c:pt idx="114">
                  <c:v>12.962</c:v>
                </c:pt>
                <c:pt idx="115">
                  <c:v>14.971</c:v>
                </c:pt>
                <c:pt idx="116">
                  <c:v>20</c:v>
                </c:pt>
                <c:pt idx="117">
                  <c:v>19.395</c:v>
                </c:pt>
                <c:pt idx="118">
                  <c:v>15.871</c:v>
                </c:pt>
                <c:pt idx="119">
                  <c:v>16.228999999999999</c:v>
                </c:pt>
                <c:pt idx="120">
                  <c:v>21.367000000000001</c:v>
                </c:pt>
                <c:pt idx="121">
                  <c:v>22.056999999999999</c:v>
                </c:pt>
                <c:pt idx="122">
                  <c:v>24.286000000000001</c:v>
                </c:pt>
                <c:pt idx="123">
                  <c:v>29.576000000000001</c:v>
                </c:pt>
                <c:pt idx="124">
                  <c:v>26.870999999999999</c:v>
                </c:pt>
                <c:pt idx="125">
                  <c:v>18.818999999999999</c:v>
                </c:pt>
                <c:pt idx="126">
                  <c:v>21.724</c:v>
                </c:pt>
                <c:pt idx="127">
                  <c:v>16.895</c:v>
                </c:pt>
                <c:pt idx="128">
                  <c:v>7.5860000000000003</c:v>
                </c:pt>
                <c:pt idx="129">
                  <c:v>4.8899999999999997</c:v>
                </c:pt>
                <c:pt idx="130">
                  <c:v>3.0619999999999998</c:v>
                </c:pt>
                <c:pt idx="131">
                  <c:v>7.8049999999999997</c:v>
                </c:pt>
                <c:pt idx="132">
                  <c:v>8.7140000000000004</c:v>
                </c:pt>
                <c:pt idx="133">
                  <c:v>10.529</c:v>
                </c:pt>
                <c:pt idx="134">
                  <c:v>8.6</c:v>
                </c:pt>
                <c:pt idx="135">
                  <c:v>7.5759999999999996</c:v>
                </c:pt>
                <c:pt idx="136">
                  <c:v>6.2809999999999997</c:v>
                </c:pt>
                <c:pt idx="137">
                  <c:v>7.2569999999999997</c:v>
                </c:pt>
                <c:pt idx="138">
                  <c:v>7.2050000000000001</c:v>
                </c:pt>
                <c:pt idx="139">
                  <c:v>12.029</c:v>
                </c:pt>
                <c:pt idx="140">
                  <c:v>11.923999999999999</c:v>
                </c:pt>
                <c:pt idx="141">
                  <c:v>13.529</c:v>
                </c:pt>
                <c:pt idx="142">
                  <c:v>16.879000000000001</c:v>
                </c:pt>
                <c:pt idx="143">
                  <c:v>13.271000000000001</c:v>
                </c:pt>
                <c:pt idx="144">
                  <c:v>12.505000000000001</c:v>
                </c:pt>
                <c:pt idx="145">
                  <c:v>11.462</c:v>
                </c:pt>
                <c:pt idx="146">
                  <c:v>9.5380000000000003</c:v>
                </c:pt>
                <c:pt idx="147">
                  <c:v>7.2480000000000002</c:v>
                </c:pt>
                <c:pt idx="148">
                  <c:v>8.952</c:v>
                </c:pt>
                <c:pt idx="149">
                  <c:v>8.9290000000000003</c:v>
                </c:pt>
                <c:pt idx="150">
                  <c:v>6.3239999999999998</c:v>
                </c:pt>
                <c:pt idx="151">
                  <c:v>4.8140000000000001</c:v>
                </c:pt>
                <c:pt idx="152">
                  <c:v>6.5709999999999997</c:v>
                </c:pt>
                <c:pt idx="153">
                  <c:v>3.2240000000000002</c:v>
                </c:pt>
                <c:pt idx="154">
                  <c:v>4.4619999999999997</c:v>
                </c:pt>
                <c:pt idx="155">
                  <c:v>6.9569999999999999</c:v>
                </c:pt>
                <c:pt idx="156">
                  <c:v>9.5380000000000003</c:v>
                </c:pt>
                <c:pt idx="157">
                  <c:v>9.5139999999999993</c:v>
                </c:pt>
                <c:pt idx="158">
                  <c:v>7.99</c:v>
                </c:pt>
                <c:pt idx="159">
                  <c:v>5.5860000000000003</c:v>
                </c:pt>
                <c:pt idx="160">
                  <c:v>4.4569999999999999</c:v>
                </c:pt>
                <c:pt idx="161">
                  <c:v>2.7669999999999999</c:v>
                </c:pt>
                <c:pt idx="162">
                  <c:v>4.1520000000000001</c:v>
                </c:pt>
                <c:pt idx="163">
                  <c:v>8.4049999999999994</c:v>
                </c:pt>
                <c:pt idx="164">
                  <c:v>9.0779999999999994</c:v>
                </c:pt>
                <c:pt idx="165">
                  <c:v>11.077999999999999</c:v>
                </c:pt>
                <c:pt idx="166">
                  <c:v>8.3829999999999991</c:v>
                </c:pt>
                <c:pt idx="167">
                  <c:v>6.9560000000000004</c:v>
                </c:pt>
                <c:pt idx="168">
                  <c:v>6.194</c:v>
                </c:pt>
                <c:pt idx="169">
                  <c:v>7.8890000000000002</c:v>
                </c:pt>
                <c:pt idx="170">
                  <c:v>9.7330000000000005</c:v>
                </c:pt>
                <c:pt idx="171">
                  <c:v>14.483000000000001</c:v>
                </c:pt>
                <c:pt idx="172">
                  <c:v>15.329000000000001</c:v>
                </c:pt>
                <c:pt idx="173">
                  <c:v>11.972</c:v>
                </c:pt>
                <c:pt idx="174">
                  <c:v>10.281000000000001</c:v>
                </c:pt>
                <c:pt idx="175">
                  <c:v>9.6519999999999992</c:v>
                </c:pt>
                <c:pt idx="176">
                  <c:v>12.038</c:v>
                </c:pt>
                <c:pt idx="177">
                  <c:v>10.71</c:v>
                </c:pt>
                <c:pt idx="178">
                  <c:v>10.762</c:v>
                </c:pt>
                <c:pt idx="179">
                  <c:v>13.919</c:v>
                </c:pt>
                <c:pt idx="180">
                  <c:v>17.41</c:v>
                </c:pt>
                <c:pt idx="181">
                  <c:v>15.994999999999999</c:v>
                </c:pt>
                <c:pt idx="182">
                  <c:v>19.780999999999999</c:v>
                </c:pt>
                <c:pt idx="183">
                  <c:v>21.213999999999999</c:v>
                </c:pt>
                <c:pt idx="184">
                  <c:v>28.652000000000001</c:v>
                </c:pt>
                <c:pt idx="185">
                  <c:v>35.351999999999997</c:v>
                </c:pt>
                <c:pt idx="186">
                  <c:v>33.604999999999997</c:v>
                </c:pt>
                <c:pt idx="187">
                  <c:v>22.21</c:v>
                </c:pt>
                <c:pt idx="188">
                  <c:v>11.319000000000001</c:v>
                </c:pt>
                <c:pt idx="189">
                  <c:v>6.452</c:v>
                </c:pt>
                <c:pt idx="190">
                  <c:v>5.9950000000000001</c:v>
                </c:pt>
                <c:pt idx="191">
                  <c:v>8.2240000000000002</c:v>
                </c:pt>
                <c:pt idx="192">
                  <c:v>10.243</c:v>
                </c:pt>
                <c:pt idx="193">
                  <c:v>9.7710000000000008</c:v>
                </c:pt>
                <c:pt idx="194">
                  <c:v>6.633</c:v>
                </c:pt>
                <c:pt idx="195">
                  <c:v>4.343</c:v>
                </c:pt>
                <c:pt idx="196">
                  <c:v>7.09</c:v>
                </c:pt>
                <c:pt idx="197">
                  <c:v>7.0190000000000001</c:v>
                </c:pt>
                <c:pt idx="198">
                  <c:v>6.7</c:v>
                </c:pt>
                <c:pt idx="199">
                  <c:v>5.79</c:v>
                </c:pt>
                <c:pt idx="200">
                  <c:v>6.952</c:v>
                </c:pt>
                <c:pt idx="201">
                  <c:v>6.6289999999999996</c:v>
                </c:pt>
                <c:pt idx="202">
                  <c:v>9.1620000000000008</c:v>
                </c:pt>
                <c:pt idx="203">
                  <c:v>8.9760000000000009</c:v>
                </c:pt>
                <c:pt idx="204">
                  <c:v>10.151999999999999</c:v>
                </c:pt>
                <c:pt idx="205">
                  <c:v>11.042999999999999</c:v>
                </c:pt>
                <c:pt idx="206">
                  <c:v>10.362</c:v>
                </c:pt>
                <c:pt idx="207">
                  <c:v>11.561999999999999</c:v>
                </c:pt>
                <c:pt idx="208">
                  <c:v>17.385999999999999</c:v>
                </c:pt>
                <c:pt idx="209">
                  <c:v>20.143000000000001</c:v>
                </c:pt>
                <c:pt idx="210">
                  <c:v>24.248000000000001</c:v>
                </c:pt>
                <c:pt idx="211">
                  <c:v>23.945</c:v>
                </c:pt>
                <c:pt idx="212">
                  <c:v>23.361999999999998</c:v>
                </c:pt>
                <c:pt idx="213">
                  <c:v>18.780999999999999</c:v>
                </c:pt>
                <c:pt idx="214">
                  <c:v>17.295000000000002</c:v>
                </c:pt>
                <c:pt idx="215">
                  <c:v>24.41</c:v>
                </c:pt>
                <c:pt idx="216">
                  <c:v>30.219000000000001</c:v>
                </c:pt>
                <c:pt idx="217">
                  <c:v>19.645</c:v>
                </c:pt>
                <c:pt idx="218">
                  <c:v>11.773999999999999</c:v>
                </c:pt>
                <c:pt idx="219">
                  <c:v>12.141999999999999</c:v>
                </c:pt>
                <c:pt idx="220">
                  <c:v>9.2319999999999993</c:v>
                </c:pt>
                <c:pt idx="221">
                  <c:v>8.4239999999999995</c:v>
                </c:pt>
                <c:pt idx="222">
                  <c:v>9.9570000000000007</c:v>
                </c:pt>
                <c:pt idx="223">
                  <c:v>8.8000000000000007</c:v>
                </c:pt>
                <c:pt idx="224">
                  <c:v>9.6709999999999994</c:v>
                </c:pt>
                <c:pt idx="225">
                  <c:v>11.914999999999999</c:v>
                </c:pt>
                <c:pt idx="226">
                  <c:v>16.863</c:v>
                </c:pt>
                <c:pt idx="227">
                  <c:v>20.648</c:v>
                </c:pt>
                <c:pt idx="228">
                  <c:v>12.257</c:v>
                </c:pt>
                <c:pt idx="229">
                  <c:v>8.7050000000000001</c:v>
                </c:pt>
                <c:pt idx="230">
                  <c:v>11.352</c:v>
                </c:pt>
                <c:pt idx="231">
                  <c:v>6.5380000000000003</c:v>
                </c:pt>
                <c:pt idx="232">
                  <c:v>4.1189999999999998</c:v>
                </c:pt>
                <c:pt idx="233">
                  <c:v>4.2</c:v>
                </c:pt>
                <c:pt idx="234">
                  <c:v>4.819</c:v>
                </c:pt>
                <c:pt idx="235">
                  <c:v>5.5049999999999999</c:v>
                </c:pt>
                <c:pt idx="236">
                  <c:v>6.4809999999999999</c:v>
                </c:pt>
                <c:pt idx="237">
                  <c:v>5.7430000000000003</c:v>
                </c:pt>
                <c:pt idx="238">
                  <c:v>5.21</c:v>
                </c:pt>
                <c:pt idx="239">
                  <c:v>2.6429999999999998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36-44A6-96C4-ACDC35D8B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033103"/>
        <c:axId val="1428718543"/>
      </c:lineChart>
      <c:catAx>
        <c:axId val="1502033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Tijd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yyyy\-mm\-d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428718543"/>
        <c:crosses val="autoZero"/>
        <c:auto val="1"/>
        <c:lblAlgn val="ctr"/>
        <c:lblOffset val="100"/>
        <c:tickLblSkip val="8"/>
        <c:tickMarkSkip val="1"/>
        <c:noMultiLvlLbl val="0"/>
      </c:catAx>
      <c:valAx>
        <c:axId val="142871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g/m^3</a:t>
                </a:r>
                <a:endParaRPr lang="nl-N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50203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726A-FDB4-4E09-9016-50319FFC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232BD-2605-4B2B-9701-CF501ECC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B82A1-BAC5-4030-A8F0-9254F7F2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0531-AB9B-426D-BD60-C99833D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9AF44-228E-46B6-90E3-9036ACF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930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092C-EA0A-4911-B3C9-83098CCC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2897-13CD-4B34-8A3D-54BB6B52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6FDC-FE65-4881-9FA5-9CD5AC1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90F9-27F3-4EE4-98A7-6007EB15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5DB3-974B-4C3C-92AF-73BFD4BB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98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B5B61-087C-4A0D-9313-1B727AABF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5479A-C670-4FD4-9DAC-750FEED31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AEF8-FC6A-41DF-A799-41B2A58E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82EA-2DAC-4065-8951-8A007CB9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665D-8B06-4B7A-9F34-740D64EF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8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B114-2454-4A6C-AABC-F32404D6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7E7B-5669-40E5-9E50-7650DD1E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6F4F-FA0A-4E18-AB85-8FA027BF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30D8-4C73-48BD-B271-959EB33F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87F3-8E29-4C61-A361-1E3E24A2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184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1C04-C844-4F8A-AFC2-8C144AFC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ADA1-67F6-41BF-BBE7-AC11068C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40BB-D614-48F4-A2A6-4EBB2D19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932C-39E1-484E-91BD-6265C449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39CF-DA15-4B92-BF52-CA6DF064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46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7760-38BC-433C-A10D-7452DAEA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13AD-E8ED-48C0-954D-4D53EBAD4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EAA5-CEF5-4300-A535-3D58C9D0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8810-3E31-4544-A1B1-08A5EA05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4362B-97E3-4654-BFB7-C7B67B35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FB70-A7D8-4129-962E-837F041B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80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EE67-49E2-445F-9F72-FFDE2E41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DE481-5A95-4683-8C1B-27C3D061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3E9A-C8E4-443D-8FF8-0D5908BC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E51F6-8BFE-4A37-8BB1-659A996AA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D0792-C5A9-4165-93C4-4DE0F56AB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C8D72-DB05-49A2-B9AD-578DA9AD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BA601-81CC-4AC3-9008-D2ECD60F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008EB-C981-423C-B1C3-C53D6B29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32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03DE-D1CC-499C-B683-86212DD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5A4F-2CF0-4C1E-AE38-D69F2D0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742D-0090-4EBD-9D01-63CD8A69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DCF1D-00A6-4F02-923D-BA1E5389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859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AE25C-6438-4FA9-84E1-F42133A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ADC3-88F2-43B1-8A5A-5F64F4C0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415F6-1596-40BF-8233-C81381CF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528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BE4-E0C1-4D07-8652-B941EE8C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7D8D-1E7E-4E50-8F4B-84FCE1B7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4693-0854-406E-80E4-0F5237E2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5ADF-4AEF-424E-86D6-2F291AE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F154-0DF1-4FB5-9108-384CD8A6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9620-219D-4068-9F6E-3E75402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254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F31-6F93-4EA3-8C90-C5EADC6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FFCB7-ACF7-443C-9FB2-57EE0F0A6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F7F52-9903-46AD-A4DA-2D8F091E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6185-A75D-4ED9-BA18-4EF60A9E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5E2F-7DC6-4F3D-835F-1AB92021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CA26-4F62-46A8-AEBA-1405AA4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84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25565-E987-4548-81D1-3C06A417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E2B2-0C52-4AC0-B7AC-3CB8E630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9F17-33CF-4034-8013-F75CF034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7870-12D1-4504-87EE-F06F3AE804E8}" type="datetimeFigureOut">
              <a:rPr lang="en-NL" smtClean="0"/>
              <a:t>26/06/2020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C7A3-97DA-4AD8-A9EB-C2CC75121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CB40-A65B-42D9-A7D0-72A21A0CD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14F2-74D1-4451-A112-B1B54467A5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44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AF91-FD00-477A-A1BC-D4126DE25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nl-NL"/>
              <a:t>Is corona toch nog ergens goed voor?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DCF7-CF90-4369-A868-B2758D1E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nl-NL"/>
              <a:t>Wat is effect van de coronacrisis op de luchtkwaliteit in Nederland? </a:t>
            </a:r>
            <a:endParaRPr lang="en-N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Afbeelding 2">
            <a:extLst>
              <a:ext uri="{FF2B5EF4-FFF2-40B4-BE49-F238E27FC236}">
                <a16:creationId xmlns:a16="http://schemas.microsoft.com/office/drawing/2014/main" id="{FAEB9CE4-504C-4487-BF98-0BCDE9E2DD4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1" b="1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42B36C-B1D3-4B23-AD5D-0B2FD007B8AD}"/>
              </a:ext>
            </a:extLst>
          </p:cNvPr>
          <p:cNvSpPr txBox="1"/>
          <p:nvPr/>
        </p:nvSpPr>
        <p:spPr>
          <a:xfrm>
            <a:off x="8657304" y="6211528"/>
            <a:ext cx="529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Voor de gegevens: </a:t>
            </a:r>
            <a:br>
              <a:rPr lang="nl-NL"/>
            </a:br>
            <a:r>
              <a:rPr lang="nl-NL"/>
              <a:t>https://github.com/J0eppp/mPWS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6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090B-AD28-45E8-93FB-76D4EB4F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nl-NL" sz="3300"/>
              <a:t>Stikstofmonoxide (NO)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4FA-B895-4F10-9E67-35F849E0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nl-NL" sz="1800"/>
              <a:t>Verschil tussen 2020 en 2019</a:t>
            </a:r>
          </a:p>
          <a:p>
            <a:pPr lvl="1"/>
            <a:r>
              <a:rPr lang="nl-NL" sz="1800"/>
              <a:t>121 positieve waarden</a:t>
            </a:r>
          </a:p>
          <a:p>
            <a:pPr lvl="1"/>
            <a:r>
              <a:rPr lang="nl-NL" sz="1800"/>
              <a:t>119 negatieve waarden</a:t>
            </a:r>
          </a:p>
          <a:p>
            <a:pPr lvl="1"/>
            <a:r>
              <a:rPr lang="nl-NL" sz="1800"/>
              <a:t>Gelijk gebleven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B3B36E-077A-4C6E-855D-9C315C485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198334"/>
              </p:ext>
            </p:extLst>
          </p:nvPr>
        </p:nvGraphicFramePr>
        <p:xfrm>
          <a:off x="5752800" y="1454400"/>
          <a:ext cx="5850036" cy="527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28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090B-AD28-45E8-93FB-76D4EB4F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nl-NL" sz="3600"/>
              <a:t>Stikstofdioxide (NO</a:t>
            </a:r>
            <a:r>
              <a:rPr lang="nl-NL" sz="3600" baseline="-25000"/>
              <a:t>2</a:t>
            </a:r>
            <a:r>
              <a:rPr lang="nl-NL" sz="36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4FA-B895-4F10-9E67-35F849E0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nl-NL" sz="1800"/>
              <a:t>Verschil tussen 2020 en 2019</a:t>
            </a:r>
          </a:p>
          <a:p>
            <a:pPr lvl="1"/>
            <a:r>
              <a:rPr lang="nl-NL" sz="1800"/>
              <a:t>137 positieve waarden</a:t>
            </a:r>
          </a:p>
          <a:p>
            <a:pPr lvl="1"/>
            <a:r>
              <a:rPr lang="nl-NL" sz="1800"/>
              <a:t>103 negatieve waarden</a:t>
            </a:r>
          </a:p>
          <a:p>
            <a:pPr lvl="1"/>
            <a:r>
              <a:rPr lang="nl-NL" sz="1800"/>
              <a:t>Toegenomen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6B3D8C-1492-491A-96FC-38D440EED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501021"/>
              </p:ext>
            </p:extLst>
          </p:nvPr>
        </p:nvGraphicFramePr>
        <p:xfrm>
          <a:off x="5752800" y="1454400"/>
          <a:ext cx="6192000" cy="527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98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090B-AD28-45E8-93FB-76D4EB4F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nl-NL" sz="3600"/>
              <a:t>Fijnstof (PM10)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4FA-B895-4F10-9E67-35F849E0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nl-NL" sz="1800"/>
              <a:t>Verschil tussen 2020 en 2019</a:t>
            </a:r>
          </a:p>
          <a:p>
            <a:pPr lvl="1"/>
            <a:r>
              <a:rPr lang="nl-NL" sz="1800"/>
              <a:t>138 positieve waarden</a:t>
            </a:r>
          </a:p>
          <a:p>
            <a:pPr lvl="1"/>
            <a:r>
              <a:rPr lang="nl-NL" sz="1800"/>
              <a:t>102 negatieve waarden</a:t>
            </a:r>
          </a:p>
          <a:p>
            <a:pPr lvl="1"/>
            <a:r>
              <a:rPr lang="nl-NL" sz="1800"/>
              <a:t>Toegenomen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4FC363B-A2E7-4AD4-975F-62C393624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055758"/>
              </p:ext>
            </p:extLst>
          </p:nvPr>
        </p:nvGraphicFramePr>
        <p:xfrm>
          <a:off x="5752800" y="1454400"/>
          <a:ext cx="6192000" cy="527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676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2090B-AD28-45E8-93FB-76D4EB4F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nl-NL" sz="3600"/>
              <a:t>Fijnstof (PM2.5)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4FA-B895-4F10-9E67-35F849E0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nl-NL" sz="1800"/>
              <a:t>Verschil tussen 2020 en 2019</a:t>
            </a:r>
          </a:p>
          <a:p>
            <a:pPr lvl="1"/>
            <a:r>
              <a:rPr lang="nl-NL" sz="1800"/>
              <a:t>111 positieve waarden</a:t>
            </a:r>
          </a:p>
          <a:p>
            <a:pPr lvl="1"/>
            <a:r>
              <a:rPr lang="nl-NL" sz="1800"/>
              <a:t>129 negatieve waarden</a:t>
            </a:r>
          </a:p>
          <a:p>
            <a:pPr lvl="1"/>
            <a:r>
              <a:rPr lang="nl-NL" sz="1800"/>
              <a:t>Afgenomen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8AC9EE-AE68-46BE-81A9-F71589964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622954"/>
              </p:ext>
            </p:extLst>
          </p:nvPr>
        </p:nvGraphicFramePr>
        <p:xfrm>
          <a:off x="5754255" y="1455674"/>
          <a:ext cx="6191781" cy="5278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58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AF80-8347-470E-A7E1-518221B3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nl-NL" sz="2800"/>
              <a:t>Wat is het effect van de coronacrisis op de luchtkwaliteit in Nederland?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ollution on earth with sad earth wearing mask Vector Image">
            <a:extLst>
              <a:ext uri="{FF2B5EF4-FFF2-40B4-BE49-F238E27FC236}">
                <a16:creationId xmlns:a16="http://schemas.microsoft.com/office/drawing/2014/main" id="{64AA8923-0B52-4A63-BC8A-647386A26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880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57E-A201-4B46-BA03-FF223777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nl-NL" sz="1800"/>
              <a:t>Stikstofmonoxide vrijwel gelijk gebleven</a:t>
            </a:r>
          </a:p>
          <a:p>
            <a:r>
              <a:rPr lang="nl-NL" sz="1800"/>
              <a:t>Stikstofdioxide toegenomen</a:t>
            </a:r>
          </a:p>
          <a:p>
            <a:r>
              <a:rPr lang="nl-NL" sz="1800"/>
              <a:t>PM10 toegenomen</a:t>
            </a:r>
          </a:p>
          <a:p>
            <a:r>
              <a:rPr lang="nl-NL" sz="1800"/>
              <a:t>PM2.5 afgenomen</a:t>
            </a:r>
          </a:p>
        </p:txBody>
      </p:sp>
    </p:spTree>
    <p:extLst>
      <p:ext uri="{BB962C8B-B14F-4D97-AF65-F5344CB8AC3E}">
        <p14:creationId xmlns:p14="http://schemas.microsoft.com/office/powerpoint/2010/main" val="397260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D9549F35E5549AD87E7EED23C02FF" ma:contentTypeVersion="13" ma:contentTypeDescription="Een nieuw document maken." ma:contentTypeScope="" ma:versionID="aeddab701d5bd595e06abaa07428cbfe">
  <xsd:schema xmlns:xsd="http://www.w3.org/2001/XMLSchema" xmlns:xs="http://www.w3.org/2001/XMLSchema" xmlns:p="http://schemas.microsoft.com/office/2006/metadata/properties" xmlns:ns3="f22e604a-540e-4cdd-b709-639d8bb0e63f" xmlns:ns4="45313eb8-b5e5-4499-acae-4fffa6cb86ac" targetNamespace="http://schemas.microsoft.com/office/2006/metadata/properties" ma:root="true" ma:fieldsID="7d2658f088ba82a6a11af54ec9210fb2" ns3:_="" ns4:_="">
    <xsd:import namespace="f22e604a-540e-4cdd-b709-639d8bb0e63f"/>
    <xsd:import namespace="45313eb8-b5e5-4499-acae-4fffa6cb86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604a-540e-4cdd-b709-639d8bb0e6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13eb8-b5e5-4499-acae-4fffa6cb86a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F8C670-D1D4-4C82-8D2C-8444E5C77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8C5779-289D-490D-BD88-8BD5F7658F01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22e604a-540e-4cdd-b709-639d8bb0e63f"/>
    <ds:schemaRef ds:uri="45313eb8-b5e5-4499-acae-4fffa6cb86a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9C98EFE-A793-4746-85DD-0FA65D24C521}">
  <ds:schemaRefs>
    <ds:schemaRef ds:uri="45313eb8-b5e5-4499-acae-4fffa6cb86ac"/>
    <ds:schemaRef ds:uri="f22e604a-540e-4cdd-b709-639d8bb0e6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 corona toch nog ergens goed voor?</vt:lpstr>
      <vt:lpstr>Stikstofmonoxide (NO)</vt:lpstr>
      <vt:lpstr>Stikstofdioxide (NO2)</vt:lpstr>
      <vt:lpstr>Fijnstof (PM10)</vt:lpstr>
      <vt:lpstr>Fijnstof (PM2.5)</vt:lpstr>
      <vt:lpstr>Wat is het effect van de coronacrisis op de luchtkwaliteit in Nederland?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corona toch nog ergens goed voor?</dc:title>
  <dc:creator>Joep van Dijk</dc:creator>
  <cp:lastModifiedBy>Joep van Dijk</cp:lastModifiedBy>
  <cp:revision>1</cp:revision>
  <dcterms:created xsi:type="dcterms:W3CDTF">2020-06-21T20:11:49Z</dcterms:created>
  <dcterms:modified xsi:type="dcterms:W3CDTF">2020-06-26T11:15:16Z</dcterms:modified>
</cp:coreProperties>
</file>