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683568" y="155545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Начален прозорец </a:t>
            </a:r>
            <a:br>
              <a:rPr lang="bg-BG" b="1" dirty="0" smtClean="0"/>
            </a:br>
            <a:r>
              <a:rPr lang="bg-BG" b="1" dirty="0" smtClean="0"/>
              <a:t>информация за приложението и вход.</a:t>
            </a:r>
            <a:endParaRPr lang="en-US" b="1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108429" y="332656"/>
            <a:ext cx="4496017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499992" y="652738"/>
            <a:ext cx="3600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Добре дошли на при </a:t>
            </a:r>
            <a:r>
              <a:rPr lang="en-US" dirty="0" smtClean="0"/>
              <a:t>DarkKhan kitchen</a:t>
            </a:r>
            <a:endParaRPr lang="en-US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4838450" y="1744581"/>
            <a:ext cx="297391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Влез</a:t>
            </a:r>
            <a:endParaRPr lang="en-US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48679" y="376011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Прескачане от един прозорец в друг със скриване на предишния. </a:t>
            </a:r>
            <a:r>
              <a:rPr lang="en-US" b="1" dirty="0" smtClean="0"/>
              <a:t>Windows form </a:t>
            </a:r>
            <a:r>
              <a:rPr lang="bg-BG" b="1" dirty="0" smtClean="0"/>
              <a:t>или ....</a:t>
            </a:r>
            <a:endParaRPr lang="en-US" b="1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4108428" y="3525108"/>
            <a:ext cx="4640035" cy="285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/>
          <p:cNvSpPr/>
          <p:nvPr/>
        </p:nvSpPr>
        <p:spPr>
          <a:xfrm>
            <a:off x="4427984" y="3631922"/>
            <a:ext cx="1766205" cy="1321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Ястия пиле</a:t>
            </a:r>
            <a:endParaRPr lang="en-US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6929725" y="3652714"/>
            <a:ext cx="1648068" cy="1279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Вегитариански</a:t>
            </a:r>
            <a:endParaRPr lang="en-US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4531311" y="5143114"/>
            <a:ext cx="1662878" cy="1094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Ястия със свинско</a:t>
            </a:r>
            <a:endParaRPr lang="en-US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6956378" y="5143114"/>
            <a:ext cx="1621415" cy="1094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Ястия с риба</a:t>
            </a:r>
            <a:endParaRPr lang="en-US" dirty="0"/>
          </a:p>
        </p:txBody>
      </p:sp>
      <p:sp>
        <p:nvSpPr>
          <p:cNvPr id="23" name="Стрелка надолу 22"/>
          <p:cNvSpPr/>
          <p:nvPr/>
        </p:nvSpPr>
        <p:spPr>
          <a:xfrm>
            <a:off x="3203848" y="2420888"/>
            <a:ext cx="484632" cy="1939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авоъгълник 24"/>
          <p:cNvSpPr/>
          <p:nvPr/>
        </p:nvSpPr>
        <p:spPr>
          <a:xfrm>
            <a:off x="683568" y="248962"/>
            <a:ext cx="2878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Design </a:t>
            </a:r>
            <a:r>
              <a:rPr lang="en-US" sz="2400" b="1" dirty="0"/>
              <a:t>and </a:t>
            </a:r>
            <a:r>
              <a:rPr lang="en-US" sz="2400" b="1" dirty="0" smtClean="0"/>
              <a:t>Structure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86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4102833" y="233383"/>
            <a:ext cx="482453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/>
          <p:cNvSpPr/>
          <p:nvPr/>
        </p:nvSpPr>
        <p:spPr>
          <a:xfrm>
            <a:off x="4318796" y="845451"/>
            <a:ext cx="187220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Готови рецепти</a:t>
            </a:r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6660232" y="845451"/>
            <a:ext cx="187220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Добави рецепта</a:t>
            </a:r>
            <a:endParaRPr lang="en-US" dirty="0"/>
          </a:p>
        </p:txBody>
      </p:sp>
      <p:sp>
        <p:nvSpPr>
          <p:cNvPr id="8" name="Стрелка надолу 7"/>
          <p:cNvSpPr/>
          <p:nvPr/>
        </p:nvSpPr>
        <p:spPr>
          <a:xfrm rot="2620358">
            <a:off x="3297673" y="1072183"/>
            <a:ext cx="484632" cy="71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4164173" y="3861048"/>
            <a:ext cx="482453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4644008" y="4005064"/>
            <a:ext cx="4032448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Рецептата като съсдържание</a:t>
            </a:r>
            <a:endParaRPr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5185954" y="6165304"/>
            <a:ext cx="115212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Бр. души</a:t>
            </a:r>
            <a:endParaRPr lang="en-US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7236296" y="6175142"/>
            <a:ext cx="115212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Изчисли</a:t>
            </a:r>
            <a:endParaRPr lang="en-US" dirty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241296" y="265189"/>
            <a:ext cx="3618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Всеки бутон извиква  клас-метод</a:t>
            </a:r>
          </a:p>
          <a:p>
            <a:r>
              <a:rPr lang="bg-BG" b="1" dirty="0" smtClean="0"/>
              <a:t>от кода коит си свършва работата </a:t>
            </a:r>
          </a:p>
          <a:p>
            <a:r>
              <a:rPr lang="bg-BG" b="1" dirty="0" smtClean="0"/>
              <a:t>и вместо да връща в конзолата </a:t>
            </a:r>
          </a:p>
          <a:p>
            <a:r>
              <a:rPr lang="bg-BG" b="1" dirty="0"/>
              <a:t>и</a:t>
            </a:r>
            <a:r>
              <a:rPr lang="bg-BG" b="1" dirty="0" smtClean="0"/>
              <a:t>зхода  е на текстово поле.</a:t>
            </a:r>
          </a:p>
        </p:txBody>
      </p:sp>
      <p:sp>
        <p:nvSpPr>
          <p:cNvPr id="17" name="Правоъгълник 16"/>
          <p:cNvSpPr/>
          <p:nvPr/>
        </p:nvSpPr>
        <p:spPr>
          <a:xfrm>
            <a:off x="395536" y="1865650"/>
            <a:ext cx="2939292" cy="408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авоъгълник 17"/>
          <p:cNvSpPr/>
          <p:nvPr/>
        </p:nvSpPr>
        <p:spPr>
          <a:xfrm>
            <a:off x="755576" y="2348880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авоъгълник 18"/>
          <p:cNvSpPr/>
          <p:nvPr/>
        </p:nvSpPr>
        <p:spPr>
          <a:xfrm>
            <a:off x="755576" y="2989186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авоъгълник 19"/>
          <p:cNvSpPr/>
          <p:nvPr/>
        </p:nvSpPr>
        <p:spPr>
          <a:xfrm>
            <a:off x="755576" y="3547864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авоъгълник 20"/>
          <p:cNvSpPr/>
          <p:nvPr/>
        </p:nvSpPr>
        <p:spPr>
          <a:xfrm>
            <a:off x="755576" y="4221088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авоъгълник 21"/>
          <p:cNvSpPr/>
          <p:nvPr/>
        </p:nvSpPr>
        <p:spPr>
          <a:xfrm>
            <a:off x="755576" y="4808004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авоъгълник 22"/>
          <p:cNvSpPr/>
          <p:nvPr/>
        </p:nvSpPr>
        <p:spPr>
          <a:xfrm>
            <a:off x="1898544" y="2348880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авоъгълник 23"/>
          <p:cNvSpPr/>
          <p:nvPr/>
        </p:nvSpPr>
        <p:spPr>
          <a:xfrm>
            <a:off x="1898544" y="2958480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авоъгълник 24"/>
          <p:cNvSpPr/>
          <p:nvPr/>
        </p:nvSpPr>
        <p:spPr>
          <a:xfrm>
            <a:off x="1898544" y="3573733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авоъгълник 25"/>
          <p:cNvSpPr/>
          <p:nvPr/>
        </p:nvSpPr>
        <p:spPr>
          <a:xfrm>
            <a:off x="1898544" y="4221088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авоъгълник 26"/>
          <p:cNvSpPr/>
          <p:nvPr/>
        </p:nvSpPr>
        <p:spPr>
          <a:xfrm>
            <a:off x="1865182" y="4802345"/>
            <a:ext cx="8894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надолу 27"/>
          <p:cNvSpPr/>
          <p:nvPr/>
        </p:nvSpPr>
        <p:spPr>
          <a:xfrm rot="18554501">
            <a:off x="3577346" y="5414851"/>
            <a:ext cx="484632" cy="60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547664" y="1772816"/>
            <a:ext cx="604867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/>
          <p:cNvSpPr/>
          <p:nvPr/>
        </p:nvSpPr>
        <p:spPr>
          <a:xfrm>
            <a:off x="2411760" y="2132856"/>
            <a:ext cx="4320480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-Грамаж за всеки продукт </a:t>
            </a:r>
          </a:p>
          <a:p>
            <a:pPr algn="ctr"/>
            <a:r>
              <a:rPr lang="bg-BG" dirty="0" smtClean="0"/>
              <a:t>-Грамаж на порция осреднено</a:t>
            </a:r>
          </a:p>
          <a:p>
            <a:pPr algn="ctr"/>
            <a:r>
              <a:rPr lang="bg-BG" dirty="0" smtClean="0"/>
              <a:t>-Цена на продуктите</a:t>
            </a:r>
          </a:p>
          <a:p>
            <a:pPr algn="ctr"/>
            <a:endParaRPr lang="bg-BG" dirty="0"/>
          </a:p>
          <a:p>
            <a:pPr algn="ctr"/>
            <a:r>
              <a:rPr lang="bg-BG" dirty="0"/>
              <a:t>-</a:t>
            </a:r>
            <a:r>
              <a:rPr lang="bg-BG" dirty="0" smtClean="0"/>
              <a:t>препоръки-съхранение , сервиране,  </a:t>
            </a:r>
          </a:p>
          <a:p>
            <a:pPr algn="ctr"/>
            <a:r>
              <a:rPr lang="bg-BG" dirty="0" smtClean="0"/>
              <a:t>Пр: сервира се много топло в комбинация с бяло вино. </a:t>
            </a:r>
            <a:endParaRPr lang="bg-BG" dirty="0"/>
          </a:p>
          <a:p>
            <a:pPr algn="ctr"/>
            <a:r>
              <a:rPr lang="bg-BG" dirty="0" smtClean="0"/>
              <a:t>Съхранение след изстиване в хладилник от 4-7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731231" y="4869160"/>
            <a:ext cx="18002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ИЗХОД</a:t>
            </a:r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267744" y="10527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Краен резултат и изход от програмата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525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Презентация на цял екран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Office тема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Bobby</dc:creator>
  <cp:lastModifiedBy>Bobby</cp:lastModifiedBy>
  <cp:revision>4</cp:revision>
  <dcterms:created xsi:type="dcterms:W3CDTF">2016-06-16T10:18:21Z</dcterms:created>
  <dcterms:modified xsi:type="dcterms:W3CDTF">2016-06-16T10:51:33Z</dcterms:modified>
</cp:coreProperties>
</file>