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8" r:id="rId6"/>
    <p:sldId id="269" r:id="rId7"/>
    <p:sldId id="258" r:id="rId8"/>
    <p:sldId id="270" r:id="rId9"/>
    <p:sldId id="264" r:id="rId10"/>
    <p:sldId id="265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  <a:br>
              <a:rPr lang="en-US" altLang="ko-KR" dirty="0"/>
            </a:br>
            <a:r>
              <a:rPr lang="en-US" altLang="ko-KR" dirty="0"/>
              <a:t>    (Smart Diaper)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AWS </a:t>
            </a:r>
            <a:r>
              <a:rPr lang="ko-KR" altLang="en-US" dirty="0"/>
              <a:t>외부 서버와 와이파이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en-US" altLang="ko-KR" dirty="0" err="1"/>
              <a:t>pwa</a:t>
            </a:r>
            <a:r>
              <a:rPr lang="en-US" altLang="ko-KR" dirty="0"/>
              <a:t>(</a:t>
            </a:r>
            <a:r>
              <a:rPr lang="ko-KR" altLang="en-US" dirty="0" err="1"/>
              <a:t>프로그레스</a:t>
            </a:r>
            <a:r>
              <a:rPr lang="ko-KR" altLang="en-US" dirty="0"/>
              <a:t> 웹 앱</a:t>
            </a:r>
            <a:r>
              <a:rPr lang="en-US" altLang="ko-KR" dirty="0"/>
              <a:t>)</a:t>
            </a:r>
            <a:r>
              <a:rPr lang="ko-KR" altLang="en-US" dirty="0"/>
              <a:t>으로서 웹으로 알림 구현</a:t>
            </a:r>
          </a:p>
        </p:txBody>
      </p:sp>
    </p:spTree>
    <p:extLst>
      <p:ext uri="{BB962C8B-B14F-4D97-AF65-F5344CB8AC3E}">
        <p14:creationId xmlns:p14="http://schemas.microsoft.com/office/powerpoint/2010/main" val="37813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7417-E236-4345-A4BD-7568635A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AFAF8-C474-49A8-B96B-1EFD21C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급격한 온도변화로 기저귀 교체가 필요한지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교체가 될 때까지 지속적인 </a:t>
            </a:r>
            <a:r>
              <a:rPr lang="ko-KR" altLang="en-US" dirty="0" err="1"/>
              <a:t>알림기능을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환자정보를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/</a:t>
            </a:r>
            <a:r>
              <a:rPr lang="ko-KR" altLang="en-US" dirty="0"/>
              <a:t>수정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축적된 데이터를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축적된 데이터를 토대로 예측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0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405B-933D-401E-88A3-0BDA08D9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6BE38-6A70-4AAC-807C-6BE16ED9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타겟 머신 </a:t>
            </a:r>
            <a:r>
              <a:rPr lang="en-US" altLang="ko-KR" dirty="0"/>
              <a:t>: PC, Mobile(Android), Server, Raspberry PI</a:t>
            </a:r>
          </a:p>
          <a:p>
            <a:r>
              <a:rPr lang="ko-KR" altLang="en-US" dirty="0"/>
              <a:t>타겟 운영체제 </a:t>
            </a:r>
            <a:r>
              <a:rPr lang="en-US" altLang="ko-KR" dirty="0"/>
              <a:t>: Windows10, Android, Raspbian</a:t>
            </a:r>
          </a:p>
          <a:p>
            <a:r>
              <a:rPr lang="ko-KR" altLang="en-US" dirty="0"/>
              <a:t>개발 도구 </a:t>
            </a:r>
            <a:r>
              <a:rPr lang="en-US" altLang="ko-KR" dirty="0"/>
              <a:t>: Eclipse, Android Studio, MySQL, Firebase, STS(Spring), Apache Tomcat, Atom, </a:t>
            </a:r>
            <a:r>
              <a:rPr lang="en-US" altLang="ko-KR" dirty="0" err="1"/>
              <a:t>BootStrap</a:t>
            </a:r>
            <a:endParaRPr lang="en-US" altLang="ko-KR" dirty="0"/>
          </a:p>
          <a:p>
            <a:r>
              <a:rPr lang="ko-KR" altLang="en-US" dirty="0"/>
              <a:t>개발 언어 </a:t>
            </a:r>
            <a:r>
              <a:rPr lang="en-US" altLang="ko-KR" dirty="0"/>
              <a:t>: JAVA, Python, SQL, HTML, JSP, JavaScript, CSS</a:t>
            </a:r>
          </a:p>
        </p:txBody>
      </p:sp>
    </p:spTree>
    <p:extLst>
      <p:ext uri="{BB962C8B-B14F-4D97-AF65-F5344CB8AC3E}">
        <p14:creationId xmlns:p14="http://schemas.microsoft.com/office/powerpoint/2010/main" val="27552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교체가 필요함을 푸시 알림으로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환자의 상태와 이력을 확인하는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D6E4-7477-43C5-B265-936B65C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DD14-A47D-44C6-A631-19821C9A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78822"/>
            <a:ext cx="9603275" cy="3294576"/>
          </a:xfrm>
        </p:spPr>
        <p:txBody>
          <a:bodyPr>
            <a:normAutofit/>
          </a:bodyPr>
          <a:lstStyle/>
          <a:p>
            <a:r>
              <a:rPr lang="ko-KR" altLang="en-US" dirty="0"/>
              <a:t>직접 기저귀 내부를 확인하게 되면 환자들이 수치심을 느끼게 되는데 센서로 온</a:t>
            </a:r>
            <a:r>
              <a:rPr lang="en-US" altLang="ko-KR" dirty="0"/>
              <a:t>.</a:t>
            </a:r>
            <a:r>
              <a:rPr lang="ko-KR" altLang="en-US" dirty="0"/>
              <a:t>습도를 측정해 확인하면 환자의 존엄성을 지킬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간호사나 간병인이 일일이 기저귀를 확인하러 다녀야 했기 때문에 본인의 업무에 집중할 수 없었지만 휴대기기로 원격확인이 가능해지므로 효율적인 업무가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병원 측에서 서비스를 정상적으로 제공하는지 가시적으로 확인 할 수 있어 환자의 보호자 입장에서 병원에 대한 신뢰가 높아진다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ko-KR" altLang="en-US" dirty="0" err="1"/>
              <a:t>모닛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4020"/>
            <a:ext cx="9603275" cy="329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cap="all" dirty="0"/>
              <a:t>기저귀 상태 감지 센서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아기를 타겟으로 한 탈 부착 센서로 감지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소변과 대변을 구별 </a:t>
            </a:r>
            <a:r>
              <a:rPr lang="en-US" altLang="ko-KR" dirty="0"/>
              <a:t>: </a:t>
            </a:r>
            <a:r>
              <a:rPr lang="ko-KR" altLang="en-US" dirty="0"/>
              <a:t>발진에 치명적인 대변에 더 신속히 대응</a:t>
            </a:r>
            <a:endParaRPr lang="en-US" altLang="ko-KR" dirty="0"/>
          </a:p>
          <a:p>
            <a:r>
              <a:rPr lang="ko-KR" altLang="en-US" b="1" cap="all" dirty="0" err="1"/>
              <a:t>공기질</a:t>
            </a:r>
            <a:r>
              <a:rPr lang="ko-KR" altLang="en-US" b="1" cap="all" dirty="0"/>
              <a:t> 모니터링 기기</a:t>
            </a:r>
            <a:endParaRPr lang="en-US" altLang="ko-KR" b="1" cap="all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아기 주변의 온도 </a:t>
            </a:r>
            <a:r>
              <a:rPr lang="en-US" altLang="ko-KR" dirty="0"/>
              <a:t>/ </a:t>
            </a:r>
            <a:r>
              <a:rPr lang="ko-KR" altLang="en-US" dirty="0"/>
              <a:t>습도 </a:t>
            </a:r>
            <a:r>
              <a:rPr lang="en-US" altLang="ko-KR" dirty="0"/>
              <a:t>/ VOC</a:t>
            </a:r>
            <a:r>
              <a:rPr lang="ko-KR" altLang="en-US" dirty="0"/>
              <a:t>가스를 모니터링하고 부모에게 알림을 제공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수유등</a:t>
            </a:r>
            <a:r>
              <a:rPr lang="ko-KR" altLang="en-US" dirty="0"/>
              <a:t> 기능으로</a:t>
            </a:r>
            <a:r>
              <a:rPr lang="en-US" altLang="ko-KR" dirty="0"/>
              <a:t> </a:t>
            </a:r>
            <a:r>
              <a:rPr lang="ko-KR" altLang="en-US" dirty="0"/>
              <a:t>편안한 수유환경을 제공</a:t>
            </a:r>
            <a:r>
              <a:rPr lang="en-US" altLang="ko-KR" dirty="0"/>
              <a:t>, </a:t>
            </a:r>
            <a:r>
              <a:rPr lang="ko-KR" altLang="en-US" dirty="0"/>
              <a:t>터치로 밝기를 조절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센서 충전 기능</a:t>
            </a:r>
            <a:endParaRPr lang="en-US" altLang="ko-KR" dirty="0"/>
          </a:p>
          <a:p>
            <a:r>
              <a:rPr lang="ko-KR" altLang="en-US" b="1" cap="all" dirty="0"/>
              <a:t>앱 서비스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앱을 통해 기저귀상태와 주변 공기 질을 확인</a:t>
            </a:r>
            <a:r>
              <a:rPr lang="en-US" altLang="ko-KR" dirty="0"/>
              <a:t>. </a:t>
            </a:r>
            <a:r>
              <a:rPr lang="ko-KR" altLang="en-US" dirty="0"/>
              <a:t>보호자를 </a:t>
            </a:r>
            <a:r>
              <a:rPr lang="en-US" altLang="ko-KR" dirty="0"/>
              <a:t>5</a:t>
            </a:r>
            <a:r>
              <a:rPr lang="ko-KR" altLang="en-US" dirty="0"/>
              <a:t>명까지 등록 동시에 실시간 정보를 확인</a:t>
            </a:r>
            <a:r>
              <a:rPr lang="en-US" altLang="ko-KR" dirty="0"/>
              <a:t> </a:t>
            </a:r>
            <a:r>
              <a:rPr lang="ko-KR" altLang="en-US" dirty="0"/>
              <a:t>및 알람</a:t>
            </a:r>
            <a:endParaRPr lang="en-US" altLang="ko-KR" dirty="0"/>
          </a:p>
        </p:txBody>
      </p:sp>
      <p:pic>
        <p:nvPicPr>
          <p:cNvPr id="1026" name="Picture 2" descr="http://everlasting1120.cafe24.com/wordpress/company/wp-content/uploads/sites/3/2018/10/sbm_feature_all_product.jpg">
            <a:extLst>
              <a:ext uri="{FF2B5EF4-FFF2-40B4-BE49-F238E27FC236}">
                <a16:creationId xmlns:a16="http://schemas.microsoft.com/office/drawing/2014/main" id="{3E02583E-7380-4B22-8E1D-FF97B97D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66" y="219108"/>
            <a:ext cx="2777816" cy="30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(U-LINE)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4020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cap="all" dirty="0">
                <a:latin typeface="+mn-ea"/>
              </a:rPr>
              <a:t>차이점 </a:t>
            </a:r>
            <a:r>
              <a:rPr lang="en-US" altLang="ko-KR" cap="all" dirty="0">
                <a:latin typeface="+mn-ea"/>
              </a:rPr>
              <a:t>:</a:t>
            </a:r>
            <a:r>
              <a:rPr lang="ko-KR" altLang="en-US" cap="all" dirty="0">
                <a:latin typeface="+mn-ea"/>
              </a:rPr>
              <a:t> 기저귀 제조와 사용 시 발생하는 환경부담금 및 폐기물 처리 비용 관리 용이</a:t>
            </a:r>
          </a:p>
          <a:p>
            <a:r>
              <a:rPr lang="ko-KR" altLang="en-US" cap="all" dirty="0">
                <a:latin typeface="+mn-ea"/>
              </a:rPr>
              <a:t>제품 구동 방식 설명 </a:t>
            </a:r>
            <a:r>
              <a:rPr lang="en-US" altLang="ko-KR" cap="all" dirty="0">
                <a:latin typeface="+mn-ea"/>
              </a:rPr>
              <a:t>: </a:t>
            </a:r>
            <a:r>
              <a:rPr lang="ko-KR" altLang="en-US" cap="all" dirty="0">
                <a:latin typeface="+mn-ea"/>
              </a:rPr>
              <a:t>환자가 배변을 </a:t>
            </a:r>
            <a:r>
              <a:rPr lang="ko-KR" altLang="en-US" cap="all" dirty="0" err="1">
                <a:latin typeface="+mn-ea"/>
              </a:rPr>
              <a:t>하게되면</a:t>
            </a:r>
            <a:r>
              <a:rPr lang="ko-KR" altLang="en-US" cap="all" dirty="0">
                <a:latin typeface="+mn-ea"/>
              </a:rPr>
              <a:t> 기저귀에 부착된 바이오센서를 통해 배변 정보를 무선정보 단말기를 통해 실시간으로 서버에 전달하고</a:t>
            </a:r>
            <a:r>
              <a:rPr lang="en-US" altLang="ko-KR" cap="all" dirty="0">
                <a:latin typeface="+mn-ea"/>
              </a:rPr>
              <a:t>, </a:t>
            </a:r>
            <a:r>
              <a:rPr lang="ko-KR" altLang="en-US" cap="all" dirty="0">
                <a:latin typeface="+mn-ea"/>
              </a:rPr>
              <a:t>서버에서 </a:t>
            </a:r>
            <a:r>
              <a:rPr lang="en-US" altLang="ko-KR" cap="all" dirty="0">
                <a:latin typeface="+mn-ea"/>
              </a:rPr>
              <a:t>pc(</a:t>
            </a:r>
            <a:r>
              <a:rPr lang="ko-KR" altLang="en-US" cap="all" dirty="0" err="1">
                <a:latin typeface="+mn-ea"/>
              </a:rPr>
              <a:t>현황판</a:t>
            </a:r>
            <a:r>
              <a:rPr lang="en-US" altLang="ko-KR" cap="all" dirty="0">
                <a:latin typeface="+mn-ea"/>
              </a:rPr>
              <a:t>)</a:t>
            </a:r>
            <a:r>
              <a:rPr lang="ko-KR" altLang="en-US" cap="all" dirty="0">
                <a:latin typeface="+mn-ea"/>
              </a:rPr>
              <a:t>와 모바일 앱에 전달합니다</a:t>
            </a:r>
            <a:r>
              <a:rPr lang="en-US" altLang="ko-KR" cap="all" dirty="0">
                <a:latin typeface="+mn-ea"/>
              </a:rPr>
              <a:t>. </a:t>
            </a:r>
            <a:r>
              <a:rPr lang="ko-KR" altLang="en-US" cap="all" dirty="0">
                <a:latin typeface="+mn-ea"/>
              </a:rPr>
              <a:t>모바일 앱을 설치한 요양보호사는 배변 정보를 푸시 알림을 통해 조회할 수 있습니다</a:t>
            </a:r>
            <a:r>
              <a:rPr lang="en-US" altLang="ko-KR" cap="all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1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9318-A8E4-4193-AACA-064F09BA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en-US" altLang="ko-KR" dirty="0" err="1"/>
              <a:t>smardii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739F-6091-4069-9DB0-CAF255D8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기저귀를 더 쉽게 확인할 수 있는 방법을 찾기 시작했고</a:t>
            </a:r>
            <a:r>
              <a:rPr lang="en-US" altLang="ko-KR" dirty="0"/>
              <a:t>, </a:t>
            </a:r>
            <a:r>
              <a:rPr lang="ko-KR" altLang="en-US" dirty="0"/>
              <a:t>모니터링과 예방으로 향을 잡아 개발을 시작했다</a:t>
            </a:r>
            <a:r>
              <a:rPr lang="en-US" altLang="ko-KR" dirty="0"/>
              <a:t>. </a:t>
            </a:r>
            <a:r>
              <a:rPr lang="ko-KR" altLang="en-US" dirty="0"/>
              <a:t>기저귀를 차는 모든 사람이 타겟이고 지속적으로 모니터링하며 대소변을 구분</a:t>
            </a:r>
            <a:r>
              <a:rPr lang="en-US" altLang="ko-KR" dirty="0"/>
              <a:t>, </a:t>
            </a:r>
            <a:r>
              <a:rPr lang="ko-KR" altLang="en-US" dirty="0"/>
              <a:t>체온</a:t>
            </a:r>
            <a:r>
              <a:rPr lang="en-US" altLang="ko-KR" dirty="0"/>
              <a:t>, </a:t>
            </a:r>
            <a:r>
              <a:rPr lang="ko-KR" altLang="en-US" dirty="0"/>
              <a:t>위치를 감지할 수 있다</a:t>
            </a:r>
            <a:r>
              <a:rPr lang="en-US" altLang="ko-KR" dirty="0"/>
              <a:t>. </a:t>
            </a:r>
            <a:r>
              <a:rPr lang="ko-KR" altLang="en-US" dirty="0"/>
              <a:t>기저귀는 센서 내장형 </a:t>
            </a:r>
            <a:r>
              <a:rPr lang="en-US" altLang="ko-KR" dirty="0"/>
              <a:t>1</a:t>
            </a:r>
            <a:r>
              <a:rPr lang="ko-KR" altLang="en-US" dirty="0"/>
              <a:t>회용이다</a:t>
            </a:r>
            <a:r>
              <a:rPr lang="en-US" altLang="ko-KR" dirty="0"/>
              <a:t>. </a:t>
            </a:r>
            <a:r>
              <a:rPr lang="ko-KR" altLang="en-US" dirty="0"/>
              <a:t>또한 신체의 움직임을 포착하는 기능이 있어 낙하</a:t>
            </a:r>
            <a:r>
              <a:rPr lang="en-US" altLang="ko-KR" dirty="0"/>
              <a:t>, </a:t>
            </a:r>
            <a:r>
              <a:rPr lang="ko-KR" altLang="en-US" dirty="0"/>
              <a:t>흔들림</a:t>
            </a:r>
            <a:r>
              <a:rPr lang="en-US" altLang="ko-KR" dirty="0"/>
              <a:t>, </a:t>
            </a:r>
            <a:r>
              <a:rPr lang="ko-KR" altLang="en-US" dirty="0"/>
              <a:t>수면 등을 파악할 수 있다</a:t>
            </a:r>
            <a:r>
              <a:rPr lang="en-US" altLang="ko-KR" dirty="0"/>
              <a:t>.   </a:t>
            </a:r>
            <a:r>
              <a:rPr lang="ko-KR" altLang="en-US" dirty="0"/>
              <a:t>블루투스를 통해 센서와 휴대전화 간 통신하며</a:t>
            </a:r>
            <a:r>
              <a:rPr lang="en-US" altLang="ko-KR" dirty="0"/>
              <a:t>, history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5" name="사각형: 둥근 모서리 3">
            <a:extLst>
              <a:ext uri="{FF2B5EF4-FFF2-40B4-BE49-F238E27FC236}">
                <a16:creationId xmlns:a16="http://schemas.microsoft.com/office/drawing/2014/main" id="{7736B802-2503-4147-AB02-0E87BBEEFB8F}"/>
              </a:ext>
            </a:extLst>
          </p:cNvPr>
          <p:cNvSpPr/>
          <p:nvPr/>
        </p:nvSpPr>
        <p:spPr>
          <a:xfrm>
            <a:off x="4966037" y="2500554"/>
            <a:ext cx="1887523" cy="838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Web Server</a:t>
            </a:r>
            <a:endParaRPr lang="ko-KR" altLang="en-US" dirty="0"/>
          </a:p>
        </p:txBody>
      </p:sp>
      <p:sp>
        <p:nvSpPr>
          <p:cNvPr id="17" name="평행 사변형 4">
            <a:extLst>
              <a:ext uri="{FF2B5EF4-FFF2-40B4-BE49-F238E27FC236}">
                <a16:creationId xmlns:a16="http://schemas.microsoft.com/office/drawing/2014/main" id="{FA41101C-58BB-744E-AAE0-D56AFA577190}"/>
              </a:ext>
            </a:extLst>
          </p:cNvPr>
          <p:cNvSpPr/>
          <p:nvPr/>
        </p:nvSpPr>
        <p:spPr>
          <a:xfrm>
            <a:off x="2346943" y="2081104"/>
            <a:ext cx="1572126" cy="8388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8" name="원통형 5">
            <a:extLst>
              <a:ext uri="{FF2B5EF4-FFF2-40B4-BE49-F238E27FC236}">
                <a16:creationId xmlns:a16="http://schemas.microsoft.com/office/drawing/2014/main" id="{FC371051-D309-624C-A6BB-9D68026E0036}"/>
              </a:ext>
            </a:extLst>
          </p:cNvPr>
          <p:cNvSpPr/>
          <p:nvPr/>
        </p:nvSpPr>
        <p:spPr>
          <a:xfrm>
            <a:off x="7898814" y="1792768"/>
            <a:ext cx="2021306" cy="1049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사각형: 둥근 대각선 방향 모서리 6">
            <a:extLst>
              <a:ext uri="{FF2B5EF4-FFF2-40B4-BE49-F238E27FC236}">
                <a16:creationId xmlns:a16="http://schemas.microsoft.com/office/drawing/2014/main" id="{66C2C552-0CC6-F746-A60D-839204FEE283}"/>
              </a:ext>
            </a:extLst>
          </p:cNvPr>
          <p:cNvSpPr/>
          <p:nvPr/>
        </p:nvSpPr>
        <p:spPr>
          <a:xfrm>
            <a:off x="2403605" y="4147887"/>
            <a:ext cx="1804038" cy="8388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CDA2EFF4-777D-0D4F-B852-5AAFC39FC05A}"/>
              </a:ext>
            </a:extLst>
          </p:cNvPr>
          <p:cNvSpPr/>
          <p:nvPr/>
        </p:nvSpPr>
        <p:spPr>
          <a:xfrm>
            <a:off x="8073790" y="3937551"/>
            <a:ext cx="1203158" cy="1846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148FE-4D04-D040-991B-5CC4FDC0A292}"/>
              </a:ext>
            </a:extLst>
          </p:cNvPr>
          <p:cNvCxnSpPr>
            <a:cxnSpLocks/>
          </p:cNvCxnSpPr>
          <p:nvPr/>
        </p:nvCxnSpPr>
        <p:spPr>
          <a:xfrm>
            <a:off x="3975731" y="2736836"/>
            <a:ext cx="80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B4DEA4-AF3E-2A40-9CB6-68B2E949DA5B}"/>
              </a:ext>
            </a:extLst>
          </p:cNvPr>
          <p:cNvCxnSpPr>
            <a:cxnSpLocks/>
          </p:cNvCxnSpPr>
          <p:nvPr/>
        </p:nvCxnSpPr>
        <p:spPr>
          <a:xfrm>
            <a:off x="6966885" y="2640584"/>
            <a:ext cx="802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274A03-6118-934D-A3A2-D89B20E01F85}"/>
              </a:ext>
            </a:extLst>
          </p:cNvPr>
          <p:cNvCxnSpPr>
            <a:cxnSpLocks/>
          </p:cNvCxnSpPr>
          <p:nvPr/>
        </p:nvCxnSpPr>
        <p:spPr>
          <a:xfrm flipH="1">
            <a:off x="6998970" y="2842003"/>
            <a:ext cx="75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B88075-0504-7440-96E8-400F275ECE1E}"/>
              </a:ext>
            </a:extLst>
          </p:cNvPr>
          <p:cNvCxnSpPr>
            <a:cxnSpLocks/>
          </p:cNvCxnSpPr>
          <p:nvPr/>
        </p:nvCxnSpPr>
        <p:spPr>
          <a:xfrm flipH="1">
            <a:off x="4207643" y="3438024"/>
            <a:ext cx="758394" cy="49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0DFA9-FDD2-D24C-B8D2-1D9D9AF1C12F}"/>
              </a:ext>
            </a:extLst>
          </p:cNvPr>
          <p:cNvCxnSpPr>
            <a:cxnSpLocks/>
          </p:cNvCxnSpPr>
          <p:nvPr/>
        </p:nvCxnSpPr>
        <p:spPr>
          <a:xfrm>
            <a:off x="6853560" y="3438024"/>
            <a:ext cx="1045254" cy="49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C5C2EB-5852-8A47-BCE5-FD3C587C54C8}"/>
              </a:ext>
            </a:extLst>
          </p:cNvPr>
          <p:cNvSpPr txBox="1"/>
          <p:nvPr/>
        </p:nvSpPr>
        <p:spPr>
          <a:xfrm>
            <a:off x="4091940" y="2317385"/>
            <a:ext cx="69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Wifi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4DBDB-FB77-854B-8EA4-0A3B938F63E4}"/>
              </a:ext>
            </a:extLst>
          </p:cNvPr>
          <p:cNvSpPr txBox="1"/>
          <p:nvPr/>
        </p:nvSpPr>
        <p:spPr>
          <a:xfrm flipH="1">
            <a:off x="6999170" y="2206834"/>
            <a:ext cx="69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jdbc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69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 페이지 갱신</a:t>
            </a:r>
            <a:r>
              <a:rPr lang="en-US" altLang="ko-KR" dirty="0"/>
              <a:t>(</a:t>
            </a:r>
            <a:r>
              <a:rPr lang="ko-KR" altLang="en-US" dirty="0"/>
              <a:t>환자의 이력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앱 </a:t>
            </a:r>
            <a:r>
              <a:rPr lang="en-US" altLang="ko-KR" dirty="0"/>
              <a:t>: DB</a:t>
            </a:r>
            <a:r>
              <a:rPr lang="ko-KR" altLang="en-US" dirty="0"/>
              <a:t>를 조회해서 앱이 설치된 핸드폰에 알림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반응형</a:t>
            </a:r>
            <a:r>
              <a:rPr lang="ko-KR" altLang="en-US" dirty="0"/>
              <a:t> 웹 페이지를 </a:t>
            </a:r>
            <a:r>
              <a:rPr lang="ko-KR" altLang="en-US" dirty="0" err="1"/>
              <a:t>웹뷰로</a:t>
            </a:r>
            <a:r>
              <a:rPr lang="ko-KR" altLang="en-US" dirty="0"/>
              <a:t> 가시화</a:t>
            </a:r>
          </a:p>
        </p:txBody>
      </p:sp>
    </p:spTree>
    <p:extLst>
      <p:ext uri="{BB962C8B-B14F-4D97-AF65-F5344CB8AC3E}">
        <p14:creationId xmlns:p14="http://schemas.microsoft.com/office/powerpoint/2010/main" val="263169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알림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75193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510</Words>
  <Application>Microsoft Macintosh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갤러리</vt:lpstr>
      <vt:lpstr>      스마트 기저귀     (Smart Diaper)</vt:lpstr>
      <vt:lpstr>Concept</vt:lpstr>
      <vt:lpstr>Advantage</vt:lpstr>
      <vt:lpstr>사전조사 (모닛)</vt:lpstr>
      <vt:lpstr>사전조사 (U-LINE)</vt:lpstr>
      <vt:lpstr>사전조사 (smardii)</vt:lpstr>
      <vt:lpstr>Structure</vt:lpstr>
      <vt:lpstr>1차 데모 시나리오</vt:lpstr>
      <vt:lpstr>2차 데모 시나리오</vt:lpstr>
      <vt:lpstr>3차 데모 시나리오</vt:lpstr>
      <vt:lpstr>Function</vt:lpstr>
      <vt:lpstr>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최낙훈</cp:lastModifiedBy>
  <cp:revision>31</cp:revision>
  <dcterms:created xsi:type="dcterms:W3CDTF">2019-01-29T05:12:33Z</dcterms:created>
  <dcterms:modified xsi:type="dcterms:W3CDTF">2019-03-14T06:09:56Z</dcterms:modified>
</cp:coreProperties>
</file>