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/>
          <a:lstStyle/>
          <a:p>
            <a:r>
              <a:rPr lang="en-US" altLang="ko-KR" dirty="0" err="1"/>
              <a:t>Iot</a:t>
            </a:r>
            <a:r>
              <a:rPr lang="ko-KR" altLang="en-US" dirty="0"/>
              <a:t>를 이용한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스마트 기저귀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컴퓨터공학부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11D1-4BF5-4C7E-B017-1BD6C3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기저귀에 부착되어 있는 </a:t>
            </a:r>
            <a:r>
              <a:rPr lang="en-US" altLang="ko-KR" dirty="0"/>
              <a:t>Sensor</a:t>
            </a:r>
            <a:r>
              <a:rPr lang="ko-KR" altLang="en-US" dirty="0"/>
              <a:t>의 급격한 변화를 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감지와 동시에 웹서버에 전송 후 앱에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센서의 기준을 설정할 수 있는 관리자 페이지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9FE4AA5-654B-42FA-8521-FCA32256FDD5}"/>
              </a:ext>
            </a:extLst>
          </p:cNvPr>
          <p:cNvSpPr/>
          <p:nvPr/>
        </p:nvSpPr>
        <p:spPr>
          <a:xfrm>
            <a:off x="3192930" y="2339311"/>
            <a:ext cx="1302914" cy="582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Spring Web Server</a:t>
            </a:r>
            <a:endParaRPr lang="ko-KR" altLang="en-US" sz="1100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EB8ED00-562B-48BD-83BD-975FC404D86F}"/>
              </a:ext>
            </a:extLst>
          </p:cNvPr>
          <p:cNvSpPr/>
          <p:nvPr/>
        </p:nvSpPr>
        <p:spPr>
          <a:xfrm>
            <a:off x="1514787" y="2072083"/>
            <a:ext cx="1031747" cy="47069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PI</a:t>
            </a:r>
            <a:endParaRPr lang="ko-KR" altLang="en-US" sz="1100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EF860683-9E13-4DC8-8A2F-8E3D74C98662}"/>
              </a:ext>
            </a:extLst>
          </p:cNvPr>
          <p:cNvSpPr/>
          <p:nvPr/>
        </p:nvSpPr>
        <p:spPr>
          <a:xfrm>
            <a:off x="5484071" y="1960625"/>
            <a:ext cx="1107338" cy="582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DB</a:t>
            </a:r>
            <a:endParaRPr lang="ko-KR" altLang="en-US" sz="1100" dirty="0"/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FB2702C2-56DF-4EBF-86CF-98572D665E51}"/>
              </a:ext>
            </a:extLst>
          </p:cNvPr>
          <p:cNvSpPr/>
          <p:nvPr/>
        </p:nvSpPr>
        <p:spPr>
          <a:xfrm>
            <a:off x="1533014" y="3535740"/>
            <a:ext cx="1031748" cy="4706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Web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EF4769-2522-47BE-8594-3E9547DCAC6F}"/>
              </a:ext>
            </a:extLst>
          </p:cNvPr>
          <p:cNvSpPr/>
          <p:nvPr/>
        </p:nvSpPr>
        <p:spPr>
          <a:xfrm>
            <a:off x="5074806" y="3440263"/>
            <a:ext cx="815639" cy="11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Android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B76EC5-77A7-4913-B384-1B3CA7611C8B}"/>
              </a:ext>
            </a:extLst>
          </p:cNvPr>
          <p:cNvCxnSpPr>
            <a:cxnSpLocks/>
          </p:cNvCxnSpPr>
          <p:nvPr/>
        </p:nvCxnSpPr>
        <p:spPr>
          <a:xfrm>
            <a:off x="2583809" y="2464168"/>
            <a:ext cx="47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CD72A7-3433-4B1F-88ED-F21B699D370F}"/>
              </a:ext>
            </a:extLst>
          </p:cNvPr>
          <p:cNvCxnSpPr>
            <a:cxnSpLocks/>
          </p:cNvCxnSpPr>
          <p:nvPr/>
        </p:nvCxnSpPr>
        <p:spPr>
          <a:xfrm>
            <a:off x="4677672" y="2256723"/>
            <a:ext cx="67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21C2B0-7FDD-48BA-983A-19AEEB292BB0}"/>
              </a:ext>
            </a:extLst>
          </p:cNvPr>
          <p:cNvCxnSpPr>
            <a:cxnSpLocks/>
          </p:cNvCxnSpPr>
          <p:nvPr/>
        </p:nvCxnSpPr>
        <p:spPr>
          <a:xfrm flipH="1">
            <a:off x="4666982" y="2458142"/>
            <a:ext cx="64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EF9E14-B9A6-438B-819F-F98E79C557EE}"/>
              </a:ext>
            </a:extLst>
          </p:cNvPr>
          <p:cNvCxnSpPr>
            <a:cxnSpLocks/>
          </p:cNvCxnSpPr>
          <p:nvPr/>
        </p:nvCxnSpPr>
        <p:spPr>
          <a:xfrm flipH="1">
            <a:off x="2682954" y="3005913"/>
            <a:ext cx="374230" cy="4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9C7021-A39F-4790-905C-EF196FB5B15A}"/>
              </a:ext>
            </a:extLst>
          </p:cNvPr>
          <p:cNvCxnSpPr>
            <a:cxnSpLocks/>
          </p:cNvCxnSpPr>
          <p:nvPr/>
        </p:nvCxnSpPr>
        <p:spPr>
          <a:xfrm>
            <a:off x="4638900" y="3005913"/>
            <a:ext cx="377717" cy="4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6D5E2B-AE69-4DA9-9AFD-9C55879C8656}"/>
              </a:ext>
            </a:extLst>
          </p:cNvPr>
          <p:cNvSpPr txBox="1"/>
          <p:nvPr/>
        </p:nvSpPr>
        <p:spPr>
          <a:xfrm>
            <a:off x="7285047" y="2002559"/>
            <a:ext cx="45182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PI</a:t>
            </a:r>
            <a:r>
              <a:rPr lang="ko-KR" altLang="en-US" dirty="0"/>
              <a:t>에서 </a:t>
            </a:r>
            <a:r>
              <a:rPr lang="en-US" altLang="ko-KR" dirty="0"/>
              <a:t>sensor </a:t>
            </a:r>
            <a:r>
              <a:rPr lang="ko-KR" altLang="en-US" dirty="0"/>
              <a:t>읽는다</a:t>
            </a:r>
            <a:r>
              <a:rPr lang="en-US" altLang="ko-KR" dirty="0"/>
              <a:t>.                      </a:t>
            </a:r>
            <a:r>
              <a:rPr lang="en-US" altLang="ko-KR" sz="1200" dirty="0"/>
              <a:t>(PI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HostName</a:t>
            </a:r>
            <a:r>
              <a:rPr lang="ko-KR" altLang="en-US" sz="1200" dirty="0"/>
              <a:t>을 </a:t>
            </a:r>
            <a:r>
              <a:rPr lang="en-US" altLang="ko-KR" sz="1200" dirty="0"/>
              <a:t>json format</a:t>
            </a:r>
            <a:r>
              <a:rPr lang="ko-KR" altLang="en-US" sz="1200" dirty="0"/>
              <a:t>으로 </a:t>
            </a:r>
            <a:r>
              <a:rPr lang="en-US" altLang="ko-KR" sz="1200" dirty="0"/>
              <a:t>http</a:t>
            </a:r>
            <a:r>
              <a:rPr lang="ko-KR" altLang="en-US" sz="1200" dirty="0"/>
              <a:t>의 </a:t>
            </a:r>
            <a:r>
              <a:rPr lang="en-US" altLang="ko-KR" sz="1200" dirty="0"/>
              <a:t>Post </a:t>
            </a:r>
            <a:r>
              <a:rPr lang="ko-KR" altLang="en-US" sz="1200" dirty="0"/>
              <a:t>방식으로 전송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를 통해 </a:t>
            </a:r>
            <a:r>
              <a:rPr lang="en-US" altLang="ko-KR" dirty="0"/>
              <a:t>DB </a:t>
            </a:r>
            <a:r>
              <a:rPr lang="ko-KR" altLang="en-US" dirty="0"/>
              <a:t>갱신                    </a:t>
            </a:r>
            <a:r>
              <a:rPr lang="en-US" altLang="ko-KR" sz="1200" dirty="0"/>
              <a:t>(</a:t>
            </a:r>
            <a:r>
              <a:rPr lang="ko-KR" altLang="en-US" sz="1200" dirty="0"/>
              <a:t>넘어온 </a:t>
            </a:r>
            <a:r>
              <a:rPr lang="en-US" altLang="ko-KR" sz="1200" dirty="0" err="1"/>
              <a:t>HostName</a:t>
            </a:r>
            <a:r>
              <a:rPr lang="ko-KR" altLang="en-US" sz="1200" dirty="0"/>
              <a:t>에 해당되는 </a:t>
            </a:r>
            <a:r>
              <a:rPr lang="en-US" altLang="ko-KR" sz="1200" dirty="0"/>
              <a:t>DB</a:t>
            </a:r>
            <a:r>
              <a:rPr lang="ko-KR" altLang="en-US" sz="1200" dirty="0"/>
              <a:t> </a:t>
            </a:r>
            <a:r>
              <a:rPr lang="en-US" altLang="ko-KR" sz="1200" dirty="0"/>
              <a:t>Update)</a:t>
            </a:r>
            <a:endParaRPr lang="en-US" altLang="ko-KR" dirty="0"/>
          </a:p>
          <a:p>
            <a:r>
              <a:rPr lang="en-US" altLang="ko-KR" dirty="0"/>
              <a:t>3-1). </a:t>
            </a:r>
            <a:r>
              <a:rPr lang="ko-KR" altLang="en-US" dirty="0"/>
              <a:t>주기적으로 </a:t>
            </a:r>
            <a:r>
              <a:rPr lang="en-US" altLang="ko-KR" dirty="0"/>
              <a:t>web, app</a:t>
            </a:r>
            <a:r>
              <a:rPr lang="ko-KR" altLang="en-US" dirty="0"/>
              <a:t> </a:t>
            </a:r>
            <a:r>
              <a:rPr lang="en-US" altLang="ko-KR"/>
              <a:t>refresh</a:t>
            </a:r>
            <a:endParaRPr lang="en-US" altLang="ko-KR" sz="400" dirty="0"/>
          </a:p>
          <a:p>
            <a:endParaRPr lang="en-US" altLang="ko-KR" sz="400" dirty="0"/>
          </a:p>
          <a:p>
            <a:r>
              <a:rPr lang="en-US" altLang="ko-KR" dirty="0"/>
              <a:t>3-2). </a:t>
            </a:r>
            <a:r>
              <a:rPr lang="ko-KR" altLang="en-US" dirty="0"/>
              <a:t>주기적으로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firebase</a:t>
            </a:r>
            <a:r>
              <a:rPr lang="ko-KR" altLang="en-US" dirty="0"/>
              <a:t>를 이용한 </a:t>
            </a:r>
            <a:r>
              <a:rPr lang="en-US" altLang="ko-KR" dirty="0"/>
              <a:t>push notification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7417-E236-4345-A4BD-7568635A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AFAF8-C474-49A8-B96B-1EFD21CC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급격한 온도변화로 기저귀 교체가 필요한지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교체가 될 때까지 지속적인 </a:t>
            </a:r>
            <a:r>
              <a:rPr lang="ko-KR" altLang="en-US" dirty="0" err="1"/>
              <a:t>알림기능을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환자정보를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/</a:t>
            </a:r>
            <a:r>
              <a:rPr lang="ko-KR" altLang="en-US" dirty="0"/>
              <a:t>수정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축적된 데이터를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축적된 데이터를 토대로 예측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0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D6E4-7477-43C5-B265-936B65C1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DD14-A47D-44C6-A631-19821C9A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78822"/>
            <a:ext cx="9603275" cy="32945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기존에는 주기적으로 직접 기저귀 내부를 확인해 환자들이 수치심을 느끼게 되는데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센서로 값의 변화를 측정하면 환자의 존엄성을 지켜줄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기존에는 주기적으로 직접 기저귀 내부를 확인하러 다녀야 하기 때문에 본인의 업무에 집중할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없었지만 센서로 측정할 수 없기때문에 간병인</a:t>
            </a:r>
            <a:r>
              <a:rPr lang="en-US" altLang="ko-KR" dirty="0"/>
              <a:t>, </a:t>
            </a:r>
            <a:r>
              <a:rPr lang="ko-KR" altLang="en-US" dirty="0"/>
              <a:t>간호사가 직접 확인하지 않아도 되어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본인의 업무에 조금 더 집중할 수 </a:t>
            </a:r>
            <a:r>
              <a:rPr lang="ko-KR" altLang="en-US"/>
              <a:t>있게된다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 err="1"/>
              <a:t>병원측에서</a:t>
            </a:r>
            <a:r>
              <a:rPr lang="ko-KR" altLang="en-US" dirty="0"/>
              <a:t> </a:t>
            </a:r>
            <a:r>
              <a:rPr lang="ko-KR" altLang="en-US" dirty="0" err="1"/>
              <a:t>제대로된</a:t>
            </a:r>
            <a:r>
              <a:rPr lang="ko-KR" altLang="en-US" dirty="0"/>
              <a:t>  서비스를 확인하는지 가시적으로 확인 할 수 있어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환자의 보호자 입장에서 병원에 대한 신뢰가 높아진다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기저귀를 사용하는 </a:t>
            </a:r>
            <a:r>
              <a:rPr lang="ko-KR" altLang="en-US" dirty="0" err="1"/>
              <a:t>어느곳에서든</a:t>
            </a:r>
            <a:r>
              <a:rPr lang="ko-KR" altLang="en-US" dirty="0"/>
              <a:t> 사용 가능하기때문에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병원 이외에도 가정</a:t>
            </a:r>
            <a:r>
              <a:rPr lang="en-US" altLang="ko-KR" dirty="0"/>
              <a:t>, </a:t>
            </a:r>
            <a:r>
              <a:rPr lang="ko-KR" altLang="en-US" dirty="0"/>
              <a:t>유치원 등 여러 방면에서 활용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6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405B-933D-401E-88A3-0BDA08D9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6BE38-6A70-4AAC-807C-6BE16ED9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/>
              <a:t>Android</a:t>
            </a:r>
          </a:p>
          <a:p>
            <a:r>
              <a:rPr lang="en-US" altLang="ko-KR" dirty="0"/>
              <a:t>Server(Amazon Web Server) </a:t>
            </a:r>
          </a:p>
          <a:p>
            <a:r>
              <a:rPr lang="en-US" altLang="ko-KR" dirty="0"/>
              <a:t>Spring</a:t>
            </a:r>
          </a:p>
          <a:p>
            <a:r>
              <a:rPr lang="ko-KR" altLang="en-US" dirty="0" err="1"/>
              <a:t>온습도센서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 in RDS)</a:t>
            </a:r>
          </a:p>
        </p:txBody>
      </p:sp>
    </p:spTree>
    <p:extLst>
      <p:ext uri="{BB962C8B-B14F-4D97-AF65-F5344CB8AC3E}">
        <p14:creationId xmlns:p14="http://schemas.microsoft.com/office/powerpoint/2010/main" val="275528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6FEE-7D43-4F99-ADF1-E6DC095E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B6F8A-0CAE-4E4D-B548-25EE8B16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급격한 감지 후 일정시간 이후에도 감지해서 조치여부확인 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ko-KR" altLang="en-US" dirty="0" err="1"/>
              <a:t>재알림</a:t>
            </a:r>
            <a:r>
              <a:rPr lang="ko-KR" altLang="en-US" dirty="0"/>
              <a:t> 기능을 어떻게 </a:t>
            </a:r>
            <a:r>
              <a:rPr lang="ko-KR" altLang="en-US" dirty="0" err="1"/>
              <a:t>구현해야할지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View </a:t>
            </a:r>
            <a:r>
              <a:rPr lang="ko-KR" altLang="en-US" dirty="0"/>
              <a:t>실시간으로 연동하는 방법</a:t>
            </a:r>
            <a:endParaRPr lang="en-US" altLang="ko-KR" dirty="0"/>
          </a:p>
          <a:p>
            <a:r>
              <a:rPr lang="ko-KR" altLang="en-US" dirty="0"/>
              <a:t>모바일 상에서 </a:t>
            </a:r>
            <a:r>
              <a:rPr lang="ko-KR" altLang="en-US" dirty="0" err="1"/>
              <a:t>푸시알림기능을</a:t>
            </a:r>
            <a:r>
              <a:rPr lang="ko-KR" altLang="en-US" dirty="0"/>
              <a:t> 위해 어떤 방법을 사용해야 할 지</a:t>
            </a:r>
            <a:r>
              <a:rPr lang="en-US" altLang="ko-KR" dirty="0"/>
              <a:t>(</a:t>
            </a:r>
            <a:r>
              <a:rPr lang="ko-KR" altLang="en-US" dirty="0" err="1"/>
              <a:t>네이티브앱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Firebase? </a:t>
            </a:r>
            <a:r>
              <a:rPr lang="ko-KR" altLang="en-US" dirty="0"/>
              <a:t>하이브리드 앱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3418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795</TotalTime>
  <Words>188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갤러리</vt:lpstr>
      <vt:lpstr>Iot를 이용한       스마트 기저귀</vt:lpstr>
      <vt:lpstr>Concept</vt:lpstr>
      <vt:lpstr>Structure</vt:lpstr>
      <vt:lpstr>Function</vt:lpstr>
      <vt:lpstr>Advantage</vt:lpstr>
      <vt:lpstr>Development Environment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민수 조</cp:lastModifiedBy>
  <cp:revision>22</cp:revision>
  <dcterms:created xsi:type="dcterms:W3CDTF">2019-01-29T05:12:33Z</dcterms:created>
  <dcterms:modified xsi:type="dcterms:W3CDTF">2019-03-07T06:46:26Z</dcterms:modified>
</cp:coreProperties>
</file>