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64" r:id="rId5"/>
    <p:sldId id="265" r:id="rId6"/>
    <p:sldId id="258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85409" autoAdjust="0"/>
  </p:normalViewPr>
  <p:slideViewPr>
    <p:cSldViewPr snapToGrid="0">
      <p:cViewPr>
        <p:scale>
          <a:sx n="66" d="100"/>
          <a:sy n="66" d="100"/>
        </p:scale>
        <p:origin x="3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8354-2BB8-4125-AAC7-445715F18473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3E845-BF8B-46E9-8AAF-0B1CB5ED6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 : </a:t>
            </a:r>
            <a:r>
              <a:rPr lang="ko-KR" altLang="en-US" dirty="0"/>
              <a:t>대소변 감지 시 와이파이를 이용해 웹서버 데이터 전송 </a:t>
            </a:r>
            <a:endParaRPr lang="en-US" altLang="ko-KR" dirty="0"/>
          </a:p>
          <a:p>
            <a:r>
              <a:rPr lang="ko-KR" altLang="en-US" dirty="0"/>
              <a:t>서버 와 </a:t>
            </a:r>
            <a:r>
              <a:rPr lang="en-US" altLang="ko-KR" dirty="0"/>
              <a:t>DB : CRUD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</a:t>
            </a:r>
            <a:r>
              <a:rPr lang="ko-KR" altLang="en-US" dirty="0"/>
              <a:t>환자 데이터 모니터링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기저귀 교체 알림 </a:t>
            </a:r>
            <a:r>
              <a:rPr lang="en-US" altLang="ko-KR" dirty="0"/>
              <a:t>/</a:t>
            </a:r>
            <a:r>
              <a:rPr lang="ko-KR" altLang="en-US" dirty="0"/>
              <a:t>  데이터 모니터링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소형화</a:t>
            </a:r>
            <a:r>
              <a:rPr lang="en-US" altLang="ko-KR" dirty="0"/>
              <a:t>, </a:t>
            </a:r>
            <a:r>
              <a:rPr lang="ko-KR" altLang="en-US" dirty="0"/>
              <a:t>저전력 </a:t>
            </a:r>
            <a:r>
              <a:rPr lang="en-US" altLang="ko-KR" dirty="0"/>
              <a:t>NB-</a:t>
            </a:r>
            <a:r>
              <a:rPr lang="en-US" altLang="ko-KR" dirty="0" err="1"/>
              <a:t>iot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실제 사용시 센싱</a:t>
            </a:r>
            <a:endParaRPr lang="en-US" altLang="ko-KR" dirty="0"/>
          </a:p>
          <a:p>
            <a:r>
              <a:rPr lang="ko-KR" altLang="en-US" dirty="0"/>
              <a:t>서버와 </a:t>
            </a:r>
            <a:r>
              <a:rPr lang="en-US" altLang="ko-KR" dirty="0"/>
              <a:t>DB : </a:t>
            </a:r>
            <a:r>
              <a:rPr lang="ko-KR" altLang="en-US" dirty="0"/>
              <a:t>클라우드로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센서와 블루투스 통신하여 센서 </a:t>
            </a:r>
            <a:r>
              <a:rPr lang="en-US" altLang="ko-KR" dirty="0"/>
              <a:t>NB-IoT</a:t>
            </a:r>
            <a:r>
              <a:rPr lang="ko-KR" altLang="en-US" dirty="0"/>
              <a:t>연결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E845-BF8B-46E9-8AAF-0B1CB5ED6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0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C0F-F352-4495-A24F-7745849F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607795" cy="2618554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스마트 기저귀</a:t>
            </a:r>
            <a:br>
              <a:rPr lang="en-US" altLang="ko-KR" dirty="0"/>
            </a:br>
            <a:r>
              <a:rPr lang="en-US" altLang="ko-KR" dirty="0"/>
              <a:t>    (Smart Diaper)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88233B-8192-458F-9E91-E659E9888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02" y="3676762"/>
            <a:ext cx="11063596" cy="2618554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r>
              <a:rPr lang="ko-KR" altLang="en-US" dirty="0"/>
              <a:t>　</a:t>
            </a:r>
            <a:endParaRPr lang="en-US" altLang="ko-KR" dirty="0"/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1192074 </a:t>
            </a:r>
            <a:r>
              <a:rPr lang="ko-KR" altLang="en-US" kern="500" dirty="0" err="1"/>
              <a:t>임영찬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1392078 </a:t>
            </a:r>
            <a:r>
              <a:rPr lang="ko-KR" altLang="en-US" kern="500" dirty="0"/>
              <a:t>조민수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</a:p>
          <a:p>
            <a:pPr algn="r">
              <a:lnSpc>
                <a:spcPct val="100000"/>
              </a:lnSpc>
            </a:pPr>
            <a:r>
              <a:rPr lang="en-US" altLang="ko-KR" kern="500" dirty="0"/>
              <a:t>1392079 </a:t>
            </a:r>
            <a:r>
              <a:rPr lang="ko-KR" altLang="en-US" kern="500" dirty="0" err="1"/>
              <a:t>최낙훈</a:t>
            </a:r>
            <a:r>
              <a:rPr lang="en-US" altLang="ko-KR" kern="500" dirty="0">
                <a:solidFill>
                  <a:srgbClr val="E5E5E8"/>
                </a:solidFill>
              </a:rPr>
              <a:t>1</a:t>
            </a:r>
            <a:endParaRPr lang="ko-KR" altLang="en-US" kern="500" dirty="0">
              <a:solidFill>
                <a:srgbClr val="E5E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11D1-4BF5-4C7E-B017-1BD6C3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53605-BA5A-4BA5-96E1-385F9C53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기저귀에 부착되어 있는 </a:t>
            </a:r>
            <a:r>
              <a:rPr lang="en-US" altLang="ko-KR" dirty="0"/>
              <a:t>Sensor</a:t>
            </a:r>
            <a:r>
              <a:rPr lang="ko-KR" altLang="en-US" dirty="0"/>
              <a:t>의 급격한 변화를 감지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교체가 필요함을 푸시 알림으로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환자의 상태와 이력을 확인하는 관리자 페이지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5090-298D-461E-884D-C5B0F3E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72AA-B2A8-4E53-85EB-7906596E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(</a:t>
            </a:r>
            <a:r>
              <a:rPr lang="ko-KR" altLang="en-US" dirty="0" err="1"/>
              <a:t>여러개의</a:t>
            </a:r>
            <a:r>
              <a:rPr lang="ko-KR" altLang="en-US" dirty="0"/>
              <a:t> 기저귀를</a:t>
            </a:r>
            <a:r>
              <a:rPr lang="en-US" altLang="ko-KR" dirty="0"/>
              <a:t>) </a:t>
            </a:r>
            <a:r>
              <a:rPr lang="ko-KR" altLang="en-US" dirty="0"/>
              <a:t>일정한 </a:t>
            </a:r>
            <a:r>
              <a:rPr lang="ko-KR" altLang="en-US" dirty="0" err="1"/>
              <a:t>온습도</a:t>
            </a:r>
            <a:r>
              <a:rPr lang="ko-KR" altLang="en-US" dirty="0"/>
              <a:t> 조건에서 소변온도와 같은 물에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와이파이 내부망으로 </a:t>
            </a:r>
            <a:r>
              <a:rPr lang="en-US" altLang="ko-KR" dirty="0"/>
              <a:t>pi</a:t>
            </a:r>
            <a:r>
              <a:rPr lang="ko-KR" altLang="en-US" dirty="0"/>
              <a:t>와 서버 통신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JDBC</a:t>
            </a:r>
            <a:r>
              <a:rPr lang="ko-KR" altLang="en-US" dirty="0"/>
              <a:t>를 이용한 </a:t>
            </a:r>
            <a:r>
              <a:rPr lang="en-US" altLang="ko-KR" dirty="0"/>
              <a:t>Web Server(Spring)</a:t>
            </a:r>
            <a:r>
              <a:rPr lang="ko-KR" altLang="en-US" dirty="0"/>
              <a:t>와 </a:t>
            </a:r>
            <a:r>
              <a:rPr lang="en-US" altLang="ko-KR" dirty="0"/>
              <a:t>DB(</a:t>
            </a:r>
            <a:r>
              <a:rPr lang="en-US" altLang="ko-KR" dirty="0" err="1"/>
              <a:t>mySQL</a:t>
            </a:r>
            <a:r>
              <a:rPr lang="en-US" altLang="ko-KR" dirty="0"/>
              <a:t>) </a:t>
            </a:r>
            <a:r>
              <a:rPr lang="ko-KR" altLang="en-US" dirty="0"/>
              <a:t>간의 </a:t>
            </a:r>
            <a:r>
              <a:rPr lang="en-US" altLang="ko-KR" dirty="0"/>
              <a:t>CRUD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웹 </a:t>
            </a:r>
            <a:r>
              <a:rPr lang="en-US" altLang="ko-KR" dirty="0"/>
              <a:t>: DB</a:t>
            </a:r>
            <a:r>
              <a:rPr lang="ko-KR" altLang="en-US" dirty="0"/>
              <a:t>를 조회하여 일정 주기로 웹 페이지 갱신</a:t>
            </a:r>
            <a:r>
              <a:rPr lang="en-US" altLang="ko-KR" dirty="0"/>
              <a:t>(</a:t>
            </a:r>
            <a:r>
              <a:rPr lang="ko-KR" altLang="en-US" dirty="0"/>
              <a:t>환자의 이력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앱 </a:t>
            </a:r>
            <a:r>
              <a:rPr lang="en-US" altLang="ko-KR" dirty="0"/>
              <a:t>: DB</a:t>
            </a:r>
            <a:r>
              <a:rPr lang="ko-KR" altLang="en-US" dirty="0"/>
              <a:t>를 조회해서 앱이 설치된 핸드폰에 알림 </a:t>
            </a:r>
            <a:r>
              <a:rPr lang="en-US" altLang="ko-KR" dirty="0"/>
              <a:t>/</a:t>
            </a:r>
            <a:r>
              <a:rPr lang="ko-KR" altLang="en-US" dirty="0"/>
              <a:t> 반응형 웹 페이지를 </a:t>
            </a:r>
            <a:r>
              <a:rPr lang="ko-KR" altLang="en-US" dirty="0" err="1"/>
              <a:t>웹뷰로</a:t>
            </a:r>
            <a:r>
              <a:rPr lang="ko-KR" altLang="en-US" dirty="0"/>
              <a:t> 가시화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0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09E1-CF2C-4330-A724-B233E3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81446-556F-4B72-9BA2-B87F7ADD1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879" y="2002559"/>
            <a:ext cx="9603275" cy="3294576"/>
          </a:xfrm>
        </p:spPr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날씨나 계절을 고려하여 센싱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: DB </a:t>
            </a:r>
            <a:r>
              <a:rPr lang="ko-KR" altLang="en-US" dirty="0"/>
              <a:t>변화를 실시간으로 웹</a:t>
            </a:r>
            <a:r>
              <a:rPr lang="en-US" altLang="ko-KR" dirty="0"/>
              <a:t>&amp;</a:t>
            </a:r>
            <a:r>
              <a:rPr lang="ko-KR" altLang="en-US" dirty="0"/>
              <a:t>앱 갱신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축적된 데이터로 교체 예상 시간 알려줌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설정 페이지를 만들어 알림 주기 설정</a:t>
            </a:r>
            <a:r>
              <a:rPr lang="en-US" altLang="ko-KR" dirty="0"/>
              <a:t>(</a:t>
            </a:r>
            <a:r>
              <a:rPr lang="ko-KR" altLang="en-US" dirty="0" err="1"/>
              <a:t>재알림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 교체하고 일정 시간 후 이상 없음과 예상 교체시간 통지</a:t>
            </a:r>
            <a:r>
              <a:rPr lang="en-US" altLang="ko-KR" dirty="0"/>
              <a:t>(on/off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37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E779B-D649-479D-B092-92808F2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D33B9-5EB7-4244-B63A-8893FA24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: </a:t>
            </a:r>
            <a:r>
              <a:rPr lang="ko-KR" altLang="en-US" dirty="0"/>
              <a:t>실제 사용시에 센싱</a:t>
            </a:r>
            <a:endParaRPr lang="en-US" altLang="ko-KR" dirty="0"/>
          </a:p>
          <a:p>
            <a:r>
              <a:rPr lang="ko-KR" altLang="en-US" dirty="0"/>
              <a:t>네트워크 </a:t>
            </a:r>
            <a:r>
              <a:rPr lang="en-US" altLang="ko-KR" dirty="0"/>
              <a:t>: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en-US" altLang="ko-KR" dirty="0" err="1"/>
              <a:t>wifi</a:t>
            </a:r>
            <a:r>
              <a:rPr lang="en-US" altLang="ko-KR" dirty="0"/>
              <a:t> / </a:t>
            </a:r>
            <a:r>
              <a:rPr lang="ko-KR" altLang="en-US" dirty="0"/>
              <a:t>센서</a:t>
            </a:r>
            <a:r>
              <a:rPr lang="en-US" altLang="ko-KR" dirty="0"/>
              <a:t>-</a:t>
            </a:r>
            <a:r>
              <a:rPr lang="ko-KR" altLang="en-US" dirty="0"/>
              <a:t>모바일 블루투스</a:t>
            </a:r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: 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에 배포</a:t>
            </a:r>
            <a:endParaRPr lang="en-US" altLang="ko-KR" dirty="0"/>
          </a:p>
          <a:p>
            <a:r>
              <a:rPr lang="en-US" altLang="ko-KR" dirty="0"/>
              <a:t>DB :  AWS</a:t>
            </a:r>
            <a:r>
              <a:rPr lang="ko-KR" altLang="en-US" dirty="0"/>
              <a:t>의 </a:t>
            </a:r>
            <a:r>
              <a:rPr lang="en-US" altLang="ko-KR" dirty="0"/>
              <a:t>RDS</a:t>
            </a:r>
            <a:r>
              <a:rPr lang="ko-KR" altLang="en-US" dirty="0"/>
              <a:t>로 이전</a:t>
            </a:r>
            <a:endParaRPr lang="en-US" altLang="ko-KR" dirty="0"/>
          </a:p>
          <a:p>
            <a:r>
              <a:rPr lang="ko-KR" altLang="en-US" dirty="0"/>
              <a:t>앱 </a:t>
            </a:r>
            <a:r>
              <a:rPr lang="en-US" altLang="ko-KR" dirty="0"/>
              <a:t>: </a:t>
            </a:r>
            <a:r>
              <a:rPr lang="ko-KR" altLang="en-US" dirty="0"/>
              <a:t>센서 와이파이 설정기능</a:t>
            </a:r>
          </a:p>
        </p:txBody>
      </p:sp>
    </p:spTree>
    <p:extLst>
      <p:ext uri="{BB962C8B-B14F-4D97-AF65-F5344CB8AC3E}">
        <p14:creationId xmlns:p14="http://schemas.microsoft.com/office/powerpoint/2010/main" val="6307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148FE-4D04-D040-991B-5CC4FDC0A292}"/>
              </a:ext>
            </a:extLst>
          </p:cNvPr>
          <p:cNvCxnSpPr>
            <a:cxnSpLocks/>
          </p:cNvCxnSpPr>
          <p:nvPr/>
        </p:nvCxnSpPr>
        <p:spPr>
          <a:xfrm flipV="1">
            <a:off x="3998622" y="2722222"/>
            <a:ext cx="1151447" cy="2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B4DEA4-AF3E-2A40-9CB6-68B2E949DA5B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274A03-6118-934D-A3A2-D89B20E01F8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B88075-0504-7440-96E8-400F275ECE1E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0DFA9-FDD2-D24C-B8D2-1D9D9AF1C12F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6ED8A3D-53E0-40BC-A4C4-4190E9CD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18" y="2274609"/>
            <a:ext cx="381053" cy="381053"/>
          </a:xfrm>
          <a:prstGeom prst="rect">
            <a:avLst/>
          </a:prstGeom>
        </p:spPr>
      </p:pic>
      <p:pic>
        <p:nvPicPr>
          <p:cNvPr id="4" name="그래픽 3" descr="스마트폰">
            <a:extLst>
              <a:ext uri="{FF2B5EF4-FFF2-40B4-BE49-F238E27FC236}">
                <a16:creationId xmlns:a16="http://schemas.microsoft.com/office/drawing/2014/main" id="{FC357582-82F9-4AB8-8B43-F1D879282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E8AE958B-2F24-4872-8D44-83CDD6E60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27" name="그래픽 26" descr="데이터베이스">
            <a:extLst>
              <a:ext uri="{FF2B5EF4-FFF2-40B4-BE49-F238E27FC236}">
                <a16:creationId xmlns:a16="http://schemas.microsoft.com/office/drawing/2014/main" id="{123FB87B-BA0C-40D4-ADE5-F927ADE5D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3BD91A-6927-4E67-8C5A-754BC2F8C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1026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D9D2517A-2B05-4901-81D9-009B6E0F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17" y="2081191"/>
            <a:ext cx="1170289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6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1790-A468-4AA5-856F-64AF26E3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ko-KR" altLang="en-US" dirty="0"/>
              <a:t>최종 구조도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DE88B-9420-4457-B84D-8D256804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9" y="3429000"/>
            <a:ext cx="342948" cy="50489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01AF5B-E4F0-450C-94E9-67C665D5ABBD}"/>
              </a:ext>
            </a:extLst>
          </p:cNvPr>
          <p:cNvCxnSpPr>
            <a:cxnSpLocks/>
          </p:cNvCxnSpPr>
          <p:nvPr/>
        </p:nvCxnSpPr>
        <p:spPr>
          <a:xfrm flipV="1">
            <a:off x="3819412" y="2727996"/>
            <a:ext cx="1510546" cy="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9D8905F-19BA-4EE2-A414-C8A70F657E09}"/>
              </a:ext>
            </a:extLst>
          </p:cNvPr>
          <p:cNvCxnSpPr>
            <a:cxnSpLocks/>
          </p:cNvCxnSpPr>
          <p:nvPr/>
        </p:nvCxnSpPr>
        <p:spPr>
          <a:xfrm>
            <a:off x="6705600" y="2640584"/>
            <a:ext cx="128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D4DAD1-DC9A-427D-89D3-04987A212215}"/>
              </a:ext>
            </a:extLst>
          </p:cNvPr>
          <p:cNvCxnSpPr>
            <a:cxnSpLocks/>
          </p:cNvCxnSpPr>
          <p:nvPr/>
        </p:nvCxnSpPr>
        <p:spPr>
          <a:xfrm flipH="1">
            <a:off x="6726621" y="2852514"/>
            <a:ext cx="1225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C2AE00-5B73-49B6-841A-E3310BDFEC8C}"/>
              </a:ext>
            </a:extLst>
          </p:cNvPr>
          <p:cNvCxnSpPr>
            <a:cxnSpLocks/>
          </p:cNvCxnSpPr>
          <p:nvPr/>
        </p:nvCxnSpPr>
        <p:spPr>
          <a:xfrm flipH="1">
            <a:off x="3909848" y="3572704"/>
            <a:ext cx="1309326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C9E66F-3141-4068-9183-D523D9859AE0}"/>
              </a:ext>
            </a:extLst>
          </p:cNvPr>
          <p:cNvCxnSpPr>
            <a:cxnSpLocks/>
          </p:cNvCxnSpPr>
          <p:nvPr/>
        </p:nvCxnSpPr>
        <p:spPr>
          <a:xfrm>
            <a:off x="6626799" y="3572704"/>
            <a:ext cx="1256173" cy="6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스마트폰">
            <a:extLst>
              <a:ext uri="{FF2B5EF4-FFF2-40B4-BE49-F238E27FC236}">
                <a16:creationId xmlns:a16="http://schemas.microsoft.com/office/drawing/2014/main" id="{769D029D-3074-4F22-A10E-24311D943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14324" y="4186332"/>
            <a:ext cx="1921472" cy="1718344"/>
          </a:xfrm>
          <a:prstGeom prst="rect">
            <a:avLst/>
          </a:prstGeom>
        </p:spPr>
      </p:pic>
      <p:pic>
        <p:nvPicPr>
          <p:cNvPr id="35" name="그래픽 34" descr="모니터">
            <a:extLst>
              <a:ext uri="{FF2B5EF4-FFF2-40B4-BE49-F238E27FC236}">
                <a16:creationId xmlns:a16="http://schemas.microsoft.com/office/drawing/2014/main" id="{5C5C8761-43C3-4DE7-A115-752AFEF9F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689" y="4056586"/>
            <a:ext cx="1804037" cy="1804037"/>
          </a:xfrm>
          <a:prstGeom prst="rect">
            <a:avLst/>
          </a:prstGeom>
        </p:spPr>
      </p:pic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A396C794-7EC8-4CC2-BC7C-021C7E9D0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433" y="2027292"/>
            <a:ext cx="1917950" cy="15454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4EE7650-0657-4774-9E37-76E80CC534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4176" y="2002559"/>
            <a:ext cx="1057423" cy="1505160"/>
          </a:xfrm>
          <a:prstGeom prst="rect">
            <a:avLst/>
          </a:prstGeom>
        </p:spPr>
      </p:pic>
      <p:pic>
        <p:nvPicPr>
          <p:cNvPr id="38" name="Picture 2" descr="raspberry pi iconì ëí ì´ë¯¸ì§ ê²ìê²°ê³¼">
            <a:extLst>
              <a:ext uri="{FF2B5EF4-FFF2-40B4-BE49-F238E27FC236}">
                <a16:creationId xmlns:a16="http://schemas.microsoft.com/office/drawing/2014/main" id="{E23285C9-E297-4CE3-BBCD-BFA738B0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89" y="2396603"/>
            <a:ext cx="662786" cy="6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0CAFAC-35DB-458C-975A-99BD5CB6B70D}"/>
              </a:ext>
            </a:extLst>
          </p:cNvPr>
          <p:cNvCxnSpPr>
            <a:cxnSpLocks/>
          </p:cNvCxnSpPr>
          <p:nvPr/>
        </p:nvCxnSpPr>
        <p:spPr>
          <a:xfrm flipV="1">
            <a:off x="3143621" y="3307615"/>
            <a:ext cx="0" cy="8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A50D763-2207-4BB0-A3E1-7D7B0B7485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9774" y="733310"/>
            <a:ext cx="5104098" cy="30433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7C8FCF8-123E-4180-A878-DC3E781D2D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8359" y="2064469"/>
            <a:ext cx="381053" cy="38105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DDB58B8-C9B2-43B3-ABA4-13A785142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3430922" y="2992976"/>
            <a:ext cx="381053" cy="38105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97CBBD-DAFA-4360-9AF9-38605CD5A5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2506952" y="2045234"/>
            <a:ext cx="381053" cy="38105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C53C02E-0586-4ACB-AD1C-32CDD9D441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506952" y="2986036"/>
            <a:ext cx="381053" cy="3810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97036A-5719-4044-A956-37DE8FB76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8088" y="2407026"/>
            <a:ext cx="971686" cy="2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8138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251</Words>
  <Application>Microsoft Office PowerPoint</Application>
  <PresentationFormat>와이드스크린</PresentationFormat>
  <Paragraphs>41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갤러리</vt:lpstr>
      <vt:lpstr>      스마트 기저귀     (Smart Diaper)</vt:lpstr>
      <vt:lpstr>Concept</vt:lpstr>
      <vt:lpstr>1차 데모 시나리오</vt:lpstr>
      <vt:lpstr>2차 데모 시나리오</vt:lpstr>
      <vt:lpstr>3차 데모 시나리오</vt:lpstr>
      <vt:lpstr>구조도</vt:lpstr>
      <vt:lpstr>최종 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이용한       스마트 기저귀</dc:title>
  <dc:creator>민수 조</dc:creator>
  <cp:lastModifiedBy>임영찬</cp:lastModifiedBy>
  <cp:revision>49</cp:revision>
  <dcterms:created xsi:type="dcterms:W3CDTF">2019-01-29T05:12:33Z</dcterms:created>
  <dcterms:modified xsi:type="dcterms:W3CDTF">2019-03-20T07:59:48Z</dcterms:modified>
</cp:coreProperties>
</file>