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- </a:t>
            </a:r>
            <a:r>
              <a:rPr lang="ko-KR" altLang="en-US" dirty="0" err="1"/>
              <a:t>모닛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4020"/>
            <a:ext cx="9603275" cy="329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cap="all" dirty="0"/>
              <a:t>기저귀 상태 감지 센서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아기를 타겟으로 한 탈 부착 센서로 감지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소변과 대변을 구별 </a:t>
            </a:r>
            <a:r>
              <a:rPr lang="en-US" altLang="ko-KR" dirty="0"/>
              <a:t>: </a:t>
            </a:r>
            <a:r>
              <a:rPr lang="ko-KR" altLang="en-US" dirty="0"/>
              <a:t>발진에 치명적인 대변에 더 신속히 대응</a:t>
            </a:r>
            <a:endParaRPr lang="en-US" altLang="ko-KR" dirty="0"/>
          </a:p>
          <a:p>
            <a:r>
              <a:rPr lang="ko-KR" altLang="en-US" b="1" cap="all" dirty="0" err="1"/>
              <a:t>공기질</a:t>
            </a:r>
            <a:r>
              <a:rPr lang="ko-KR" altLang="en-US" b="1" cap="all" dirty="0"/>
              <a:t> 모니터링 기기</a:t>
            </a:r>
            <a:endParaRPr lang="en-US" altLang="ko-KR" b="1" cap="all" dirty="0"/>
          </a:p>
          <a:p>
            <a:pPr lvl="1"/>
            <a:r>
              <a:rPr lang="ko-KR" altLang="en-US" dirty="0"/>
              <a:t>아기 주변의 온도 </a:t>
            </a:r>
            <a:r>
              <a:rPr lang="en-US" altLang="ko-KR" dirty="0"/>
              <a:t>/ </a:t>
            </a:r>
            <a:r>
              <a:rPr lang="ko-KR" altLang="en-US" dirty="0"/>
              <a:t>습도 </a:t>
            </a:r>
            <a:r>
              <a:rPr lang="en-US" altLang="ko-KR" dirty="0"/>
              <a:t>/ VOC</a:t>
            </a:r>
            <a:r>
              <a:rPr lang="ko-KR" altLang="en-US" dirty="0"/>
              <a:t>가스를 모니터링하고 부모에게 알림을 제공</a:t>
            </a:r>
            <a:endParaRPr lang="en-US" altLang="ko-KR" dirty="0"/>
          </a:p>
          <a:p>
            <a:pPr lvl="1"/>
            <a:r>
              <a:rPr lang="ko-KR" altLang="en-US" dirty="0" err="1"/>
              <a:t>수유등</a:t>
            </a:r>
            <a:r>
              <a:rPr lang="ko-KR" altLang="en-US" dirty="0"/>
              <a:t> 기능으로</a:t>
            </a:r>
            <a:r>
              <a:rPr lang="en-US" altLang="ko-KR" dirty="0"/>
              <a:t> </a:t>
            </a:r>
            <a:r>
              <a:rPr lang="ko-KR" altLang="en-US" dirty="0"/>
              <a:t>편안한 수유환경을 제공</a:t>
            </a:r>
            <a:r>
              <a:rPr lang="en-US" altLang="ko-KR" dirty="0"/>
              <a:t>, </a:t>
            </a:r>
            <a:r>
              <a:rPr lang="ko-KR" altLang="en-US" dirty="0"/>
              <a:t>터치 방식을 이용하여 밝기를 조절</a:t>
            </a:r>
            <a:endParaRPr lang="en-US" altLang="ko-KR" dirty="0"/>
          </a:p>
          <a:p>
            <a:pPr lvl="1"/>
            <a:r>
              <a:rPr lang="ko-KR" altLang="en-US" dirty="0"/>
              <a:t>센서 충전 기능</a:t>
            </a:r>
            <a:endParaRPr lang="en-US" altLang="ko-KR" dirty="0"/>
          </a:p>
          <a:p>
            <a:r>
              <a:rPr lang="ko-KR" altLang="en-US" b="1" cap="all" dirty="0"/>
              <a:t>앱 서비스</a:t>
            </a:r>
          </a:p>
          <a:p>
            <a:pPr lvl="1"/>
            <a:r>
              <a:rPr lang="ko-KR" altLang="en-US" dirty="0"/>
              <a:t>앱을 통해 기저귀상태와 주변 공기 질을 확인</a:t>
            </a:r>
            <a:r>
              <a:rPr lang="en-US" altLang="ko-KR" dirty="0"/>
              <a:t>. </a:t>
            </a:r>
            <a:r>
              <a:rPr lang="ko-KR" altLang="en-US" dirty="0"/>
              <a:t>보호자를 </a:t>
            </a:r>
            <a:r>
              <a:rPr lang="en-US" altLang="ko-KR" dirty="0"/>
              <a:t>5</a:t>
            </a:r>
            <a:r>
              <a:rPr lang="ko-KR" altLang="en-US" dirty="0"/>
              <a:t>명까지 등록 동시에 실시간 정보를 확인</a:t>
            </a:r>
            <a:r>
              <a:rPr lang="en-US" altLang="ko-KR" dirty="0"/>
              <a:t> </a:t>
            </a:r>
            <a:r>
              <a:rPr lang="ko-KR" altLang="en-US" dirty="0"/>
              <a:t>및 알람</a:t>
            </a:r>
            <a:endParaRPr lang="en-US" altLang="ko-KR" dirty="0"/>
          </a:p>
        </p:txBody>
      </p:sp>
      <p:pic>
        <p:nvPicPr>
          <p:cNvPr id="1026" name="Picture 2" descr="http://everlasting1120.cafe24.com/wordpress/company/wp-content/uploads/sites/3/2018/10/sbm_feature_all_product.jpg">
            <a:extLst>
              <a:ext uri="{FF2B5EF4-FFF2-40B4-BE49-F238E27FC236}">
                <a16:creationId xmlns:a16="http://schemas.microsoft.com/office/drawing/2014/main" id="{3E02583E-7380-4B22-8E1D-FF97B97D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66" y="219108"/>
            <a:ext cx="2777816" cy="30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갤러리</vt:lpstr>
      <vt:lpstr>사전조사 - 모닛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35</cp:revision>
  <dcterms:created xsi:type="dcterms:W3CDTF">2019-01-29T05:12:33Z</dcterms:created>
  <dcterms:modified xsi:type="dcterms:W3CDTF">2019-03-12T07:39:39Z</dcterms:modified>
</cp:coreProperties>
</file>