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607795" cy="2618554"/>
          </a:xfrm>
        </p:spPr>
        <p:txBody>
          <a:bodyPr/>
          <a:lstStyle/>
          <a:p>
            <a:r>
              <a:rPr lang="en-US" altLang="ko-KR" dirty="0"/>
              <a:t>     </a:t>
            </a:r>
            <a:r>
              <a:rPr lang="ko-KR" altLang="en-US" dirty="0"/>
              <a:t>스마트 기저귀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컴퓨터공학부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/>
              <a:t>임영찬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4ED6-307C-4B6D-BA62-EA35839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CBD59-D542-483F-8FF7-2AAF8730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66969"/>
            <a:ext cx="9603275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센서 </a:t>
            </a:r>
            <a:r>
              <a:rPr lang="en-US" altLang="ko-KR" dirty="0"/>
              <a:t>: (</a:t>
            </a:r>
            <a:r>
              <a:rPr lang="ko-KR" altLang="en-US" dirty="0" err="1"/>
              <a:t>여러개의</a:t>
            </a:r>
            <a:r>
              <a:rPr lang="ko-KR" altLang="en-US" dirty="0"/>
              <a:t> 기저귀를</a:t>
            </a:r>
            <a:r>
              <a:rPr lang="en-US" altLang="ko-KR" dirty="0"/>
              <a:t>) </a:t>
            </a:r>
            <a:r>
              <a:rPr lang="ko-KR" altLang="en-US" dirty="0"/>
              <a:t>일정한 </a:t>
            </a:r>
            <a:r>
              <a:rPr lang="ko-KR" altLang="en-US" dirty="0" err="1"/>
              <a:t>온습도</a:t>
            </a:r>
            <a:r>
              <a:rPr lang="ko-KR" altLang="en-US" dirty="0"/>
              <a:t> 조건에서 소변온도와 같은 물에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</a:t>
            </a:r>
            <a:r>
              <a:rPr lang="ko-KR" altLang="en-US" dirty="0"/>
              <a:t>와이파이 내부망으로 </a:t>
            </a:r>
            <a:r>
              <a:rPr lang="en-US" altLang="ko-KR" dirty="0"/>
              <a:t>pi</a:t>
            </a:r>
            <a:r>
              <a:rPr lang="ko-KR" altLang="en-US" dirty="0"/>
              <a:t>와 서버 통신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JDBC</a:t>
            </a:r>
            <a:r>
              <a:rPr lang="ko-KR" altLang="en-US" dirty="0"/>
              <a:t>를 이용한 </a:t>
            </a:r>
            <a:r>
              <a:rPr lang="en-US" altLang="ko-KR" dirty="0"/>
              <a:t>Web Server(Spring)</a:t>
            </a:r>
            <a:r>
              <a:rPr lang="ko-KR" altLang="en-US" dirty="0"/>
              <a:t>와 </a:t>
            </a:r>
            <a:r>
              <a:rPr lang="en-US" altLang="ko-KR" dirty="0"/>
              <a:t>DB(</a:t>
            </a:r>
            <a:r>
              <a:rPr lang="en-US" altLang="ko-KR" dirty="0" err="1"/>
              <a:t>mySQL</a:t>
            </a:r>
            <a:r>
              <a:rPr lang="en-US" altLang="ko-KR" dirty="0"/>
              <a:t>) </a:t>
            </a:r>
            <a:r>
              <a:rPr lang="ko-KR" altLang="en-US" dirty="0"/>
              <a:t>간의 </a:t>
            </a:r>
            <a:r>
              <a:rPr lang="en-US" altLang="ko-KR" dirty="0"/>
              <a:t>CRUD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웹 </a:t>
            </a:r>
            <a:r>
              <a:rPr lang="en-US" altLang="ko-KR" dirty="0"/>
              <a:t>: DB</a:t>
            </a:r>
            <a:r>
              <a:rPr lang="ko-KR" altLang="en-US" dirty="0"/>
              <a:t>를 조회하여 일정 주기로 웹</a:t>
            </a:r>
            <a:r>
              <a:rPr lang="en-US" altLang="ko-KR" dirty="0"/>
              <a:t>&amp;</a:t>
            </a:r>
            <a:r>
              <a:rPr lang="ko-KR" altLang="en-US" dirty="0"/>
              <a:t>앱 갱신 </a:t>
            </a:r>
            <a:r>
              <a:rPr lang="en-US" altLang="ko-KR" dirty="0"/>
              <a:t>+ </a:t>
            </a:r>
            <a:r>
              <a:rPr lang="ko-KR" altLang="en-US" dirty="0"/>
              <a:t>반응형 웹</a:t>
            </a:r>
            <a:endParaRPr lang="en-US" altLang="ko-KR" dirty="0"/>
          </a:p>
          <a:p>
            <a:r>
              <a:rPr lang="ko-KR" altLang="en-US" dirty="0"/>
              <a:t>푸시 알림 </a:t>
            </a:r>
            <a:r>
              <a:rPr lang="en-US" altLang="ko-KR" dirty="0"/>
              <a:t>: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값을 조회해서 앱이 설치된 핸드폰에 알림을 한번 전달</a:t>
            </a:r>
          </a:p>
        </p:txBody>
      </p:sp>
    </p:spTree>
    <p:extLst>
      <p:ext uri="{BB962C8B-B14F-4D97-AF65-F5344CB8AC3E}">
        <p14:creationId xmlns:p14="http://schemas.microsoft.com/office/powerpoint/2010/main" val="237057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09E1-CF2C-4330-A724-B233E3A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81446-556F-4B72-9BA2-B87F7ADD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날씨나 계절을 고려하여 센싱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: DB </a:t>
            </a:r>
            <a:r>
              <a:rPr lang="ko-KR" altLang="en-US" dirty="0"/>
              <a:t>변화를 실시간으로 웹</a:t>
            </a:r>
            <a:r>
              <a:rPr lang="en-US" altLang="ko-KR" dirty="0"/>
              <a:t>&amp;</a:t>
            </a:r>
            <a:r>
              <a:rPr lang="ko-KR" altLang="en-US" dirty="0"/>
              <a:t>앱 갱신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축적된 데이터로 교체 예상 시간 알려줌</a:t>
            </a:r>
            <a:endParaRPr lang="en-US" altLang="ko-KR" dirty="0"/>
          </a:p>
          <a:p>
            <a:r>
              <a:rPr lang="ko-KR" altLang="en-US" dirty="0"/>
              <a:t>푸시 알림 </a:t>
            </a:r>
            <a:r>
              <a:rPr lang="en-US" altLang="ko-KR" dirty="0"/>
              <a:t>: </a:t>
            </a:r>
            <a:r>
              <a:rPr lang="ko-KR" altLang="en-US" dirty="0"/>
              <a:t>설정 페이지를 만들어 주기 설정</a:t>
            </a:r>
            <a:r>
              <a:rPr lang="en-US" altLang="ko-KR" dirty="0"/>
              <a:t>(</a:t>
            </a:r>
            <a:r>
              <a:rPr lang="ko-KR" altLang="en-US" dirty="0" err="1"/>
              <a:t>재알림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교체하고 일정 시간 후 이상 없음과 예상 교체시간 통지</a:t>
            </a:r>
            <a:r>
              <a:rPr lang="en-US" altLang="ko-KR" dirty="0"/>
              <a:t>(on/off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8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E779B-D649-479D-B092-92808F2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D33B9-5EB7-4244-B63A-8893FA24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실제 사용시에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AWS </a:t>
            </a:r>
            <a:r>
              <a:rPr lang="ko-KR" altLang="en-US" dirty="0"/>
              <a:t>외부 서버와 와이파이 통신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AWS</a:t>
            </a:r>
            <a:r>
              <a:rPr lang="ko-KR" altLang="en-US" dirty="0"/>
              <a:t>의 </a:t>
            </a:r>
            <a:r>
              <a:rPr lang="en-US" altLang="ko-KR" dirty="0"/>
              <a:t>ec2</a:t>
            </a:r>
            <a:r>
              <a:rPr lang="ko-KR" altLang="en-US" dirty="0"/>
              <a:t>에 배포</a:t>
            </a:r>
            <a:endParaRPr lang="en-US" altLang="ko-KR" dirty="0"/>
          </a:p>
          <a:p>
            <a:r>
              <a:rPr lang="en-US" altLang="ko-KR" dirty="0"/>
              <a:t>DB :  AWS</a:t>
            </a:r>
            <a:r>
              <a:rPr lang="ko-KR" altLang="en-US" dirty="0"/>
              <a:t>의 </a:t>
            </a:r>
            <a:r>
              <a:rPr lang="en-US" altLang="ko-KR" dirty="0"/>
              <a:t>RDS</a:t>
            </a:r>
            <a:r>
              <a:rPr lang="ko-KR" altLang="en-US" dirty="0"/>
              <a:t>로 이전</a:t>
            </a:r>
            <a:endParaRPr lang="en-US" altLang="ko-KR" dirty="0"/>
          </a:p>
          <a:p>
            <a:r>
              <a:rPr lang="ko-KR" altLang="en-US" dirty="0"/>
              <a:t>푸시 알림 </a:t>
            </a:r>
            <a:r>
              <a:rPr lang="en-US" altLang="ko-KR" dirty="0"/>
              <a:t>: </a:t>
            </a:r>
            <a:r>
              <a:rPr lang="en-US" altLang="ko-KR" dirty="0" err="1"/>
              <a:t>pwa</a:t>
            </a:r>
            <a:r>
              <a:rPr lang="en-US" altLang="ko-KR" dirty="0"/>
              <a:t>(</a:t>
            </a:r>
            <a:r>
              <a:rPr lang="ko-KR" altLang="en-US" dirty="0" err="1"/>
              <a:t>프로그레스</a:t>
            </a:r>
            <a:r>
              <a:rPr lang="ko-KR" altLang="en-US" dirty="0"/>
              <a:t> 웹 앱</a:t>
            </a:r>
            <a:r>
              <a:rPr lang="en-US" altLang="ko-KR" dirty="0"/>
              <a:t>)</a:t>
            </a:r>
            <a:r>
              <a:rPr lang="ko-KR" altLang="en-US" dirty="0"/>
              <a:t>으로서 웹으로 알림 구현</a:t>
            </a:r>
          </a:p>
        </p:txBody>
      </p:sp>
    </p:spTree>
    <p:extLst>
      <p:ext uri="{BB962C8B-B14F-4D97-AF65-F5344CB8AC3E}">
        <p14:creationId xmlns:p14="http://schemas.microsoft.com/office/powerpoint/2010/main" val="334999849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171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갤러리</vt:lpstr>
      <vt:lpstr>     스마트 기저귀 </vt:lpstr>
      <vt:lpstr>1차 데모 시나리오</vt:lpstr>
      <vt:lpstr>2차 데모 시나리오</vt:lpstr>
      <vt:lpstr>3차 데모 시나리오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임영찬</cp:lastModifiedBy>
  <cp:revision>31</cp:revision>
  <dcterms:created xsi:type="dcterms:W3CDTF">2019-01-29T05:12:33Z</dcterms:created>
  <dcterms:modified xsi:type="dcterms:W3CDTF">2019-03-12T06:08:16Z</dcterms:modified>
</cp:coreProperties>
</file>