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57" r:id="rId4"/>
    <p:sldId id="274" r:id="rId5"/>
    <p:sldId id="272" r:id="rId6"/>
    <p:sldId id="275" r:id="rId7"/>
    <p:sldId id="276" r:id="rId8"/>
    <p:sldId id="264" r:id="rId9"/>
    <p:sldId id="26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 autoAdjust="0"/>
    <p:restoredTop sz="85409" autoAdjust="0"/>
  </p:normalViewPr>
  <p:slideViewPr>
    <p:cSldViewPr snapToGrid="0">
      <p:cViewPr varScale="1">
        <p:scale>
          <a:sx n="97" d="100"/>
          <a:sy n="97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38354-2BB8-4125-AAC7-445715F18473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3E845-BF8B-46E9-8AAF-0B1CB5ED6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8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4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2.png"/><Relationship Id="rId3" Type="http://schemas.openxmlformats.org/officeDocument/2006/relationships/image" Target="../media/image4.sv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4.png"/><Relationship Id="rId10" Type="http://schemas.openxmlformats.org/officeDocument/2006/relationships/image" Target="../media/image18.svg"/><Relationship Id="rId4" Type="http://schemas.openxmlformats.org/officeDocument/2006/relationships/image" Target="../media/image21.png"/><Relationship Id="rId9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4.svg"/><Relationship Id="rId21" Type="http://schemas.openxmlformats.org/officeDocument/2006/relationships/image" Target="../media/image41.png"/><Relationship Id="rId7" Type="http://schemas.openxmlformats.org/officeDocument/2006/relationships/image" Target="../media/image14.sv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3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1C0F-F352-4495-A24F-7745849F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35" y="1321905"/>
            <a:ext cx="10607795" cy="2618554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</a:t>
            </a:r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스마트 기저귀</a:t>
            </a:r>
            <a:b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(Smart Diaper)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8233B-8192-458F-9E91-E659E9888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02" y="3676762"/>
            <a:ext cx="11063596" cy="2618554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Hanggies</a:t>
            </a:r>
            <a:r>
              <a:rPr lang="ko-KR" altLang="en-US" dirty="0"/>
              <a:t>　</a:t>
            </a:r>
            <a:endParaRPr lang="en-US" altLang="ko-KR" dirty="0"/>
          </a:p>
          <a:p>
            <a:pPr algn="r">
              <a:lnSpc>
                <a:spcPct val="100000"/>
              </a:lnSpc>
            </a:pPr>
            <a:r>
              <a:rPr lang="ko-KR" altLang="en-US" kern="500" dirty="0"/>
              <a:t>지도교수 </a:t>
            </a:r>
            <a:r>
              <a:rPr lang="en-US" altLang="ko-KR" kern="500" dirty="0"/>
              <a:t>: </a:t>
            </a:r>
            <a:r>
              <a:rPr lang="ko-KR" altLang="en-US" kern="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황호영</a:t>
            </a:r>
            <a:r>
              <a:rPr lang="ko-KR" altLang="en-US" kern="500" dirty="0"/>
              <a:t> 교수님</a:t>
            </a:r>
            <a:endParaRPr lang="en-US" altLang="ko-KR" kern="500" dirty="0"/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1192074 </a:t>
            </a:r>
            <a:r>
              <a:rPr lang="ko-KR" altLang="en-US" kern="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임영찬</a:t>
            </a:r>
            <a:endParaRPr lang="en-US" altLang="ko-KR" kern="500" dirty="0">
              <a:solidFill>
                <a:srgbClr val="E5E5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1392078 </a:t>
            </a:r>
            <a:r>
              <a:rPr lang="ko-KR" altLang="en-US" kern="500" dirty="0"/>
              <a:t>조민수</a:t>
            </a:r>
            <a:endParaRPr lang="en-US" altLang="ko-KR" kern="500" dirty="0">
              <a:solidFill>
                <a:srgbClr val="E5E5E8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1392079 </a:t>
            </a:r>
            <a:r>
              <a:rPr lang="ko-KR" altLang="en-US" kern="500" dirty="0" err="1"/>
              <a:t>최낙훈</a:t>
            </a:r>
            <a:endParaRPr lang="ko-KR" altLang="en-US" kern="500" dirty="0">
              <a:solidFill>
                <a:srgbClr val="E5E5E8"/>
              </a:solidFill>
            </a:endParaRPr>
          </a:p>
        </p:txBody>
      </p:sp>
      <p:pic>
        <p:nvPicPr>
          <p:cNvPr id="5" name="그래픽 4" descr="달리기">
            <a:extLst>
              <a:ext uri="{FF2B5EF4-FFF2-40B4-BE49-F238E27FC236}">
                <a16:creationId xmlns:a16="http://schemas.microsoft.com/office/drawing/2014/main" id="{2106BEF5-2CE3-4F44-B468-BF20F52FF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6" y="217258"/>
            <a:ext cx="498653" cy="498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42E957-77ED-4276-8134-3153CC6D558C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1387-5671-49CB-A63E-20F7DF7CB092}"/>
              </a:ext>
            </a:extLst>
          </p:cNvPr>
          <p:cNvSpPr txBox="1"/>
          <p:nvPr/>
        </p:nvSpPr>
        <p:spPr>
          <a:xfrm>
            <a:off x="1910039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Project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BA0E3-BFEB-4502-843E-CE692646F73F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Function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E9ABCF-BC74-4AA4-B5F3-40FA11C46941}"/>
              </a:ext>
            </a:extLst>
          </p:cNvPr>
          <p:cNvSpPr txBox="1"/>
          <p:nvPr/>
        </p:nvSpPr>
        <p:spPr>
          <a:xfrm>
            <a:off x="4361013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Hanggis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A736E1-9A2C-4681-80DE-222209B0B68F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069445-3C95-435F-90DB-4002FC37F088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B955B-2808-4881-9F78-F381D83CD0D4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F6E5E-2F3E-4FE2-B972-FF0BD9CD6D1E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801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달리기">
            <a:extLst>
              <a:ext uri="{FF2B5EF4-FFF2-40B4-BE49-F238E27FC236}">
                <a16:creationId xmlns:a16="http://schemas.microsoft.com/office/drawing/2014/main" id="{974719C5-0467-435E-86BB-D1498E1FF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5896" y="217258"/>
            <a:ext cx="498653" cy="498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7C1593-226F-4955-8344-55D5B54B1A7E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25377-118D-4AB8-A49E-0F863CBE19F8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70B41-16BC-4643-BFDD-E650088B31C8}"/>
              </a:ext>
            </a:extLst>
          </p:cNvPr>
          <p:cNvSpPr txBox="1"/>
          <p:nvPr/>
        </p:nvSpPr>
        <p:spPr>
          <a:xfrm>
            <a:off x="4361012" y="833618"/>
            <a:ext cx="1187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/>
                </a:solidFill>
                <a:latin typeface="+mn-ea"/>
              </a:rPr>
              <a:t>Hanggis</a:t>
            </a:r>
            <a:endParaRPr lang="ko-KR" altLang="en-US" sz="1600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2B511-BDB5-46A9-906A-83283323B6C2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/>
                </a:solidFill>
                <a:latin typeface="+mn-ea"/>
              </a:rPr>
              <a:t>Process</a:t>
            </a:r>
            <a:endParaRPr lang="ko-KR" altLang="en-US" sz="1600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CFF9D-4856-4E4B-A264-9F49C6B80664}"/>
              </a:ext>
            </a:extLst>
          </p:cNvPr>
          <p:cNvSpPr txBox="1"/>
          <p:nvPr/>
        </p:nvSpPr>
        <p:spPr>
          <a:xfrm>
            <a:off x="9825990" y="833618"/>
            <a:ext cx="107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Q&amp;A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FDD5D-4F19-4ECA-8C72-58A398D8064C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E68F4-90D0-4C8B-8772-EF8FAC4D085B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Environment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6374F-5D36-4D00-8761-89F13B3FB30E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Schedule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F18D13-6E26-46E8-9009-D709752D5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099" y="1594228"/>
            <a:ext cx="4137801" cy="41378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8182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달리기">
            <a:extLst>
              <a:ext uri="{FF2B5EF4-FFF2-40B4-BE49-F238E27FC236}">
                <a16:creationId xmlns:a16="http://schemas.microsoft.com/office/drawing/2014/main" id="{6666D43C-0560-43EB-A027-40A25CA12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346" y="217258"/>
            <a:ext cx="498653" cy="498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E1FF7C-869A-4CC9-9E0F-37F23183AB12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3663D-25B2-41AC-997F-477C4E107CB9}"/>
              </a:ext>
            </a:extLst>
          </p:cNvPr>
          <p:cNvSpPr txBox="1"/>
          <p:nvPr/>
        </p:nvSpPr>
        <p:spPr>
          <a:xfrm>
            <a:off x="1910038" y="833618"/>
            <a:ext cx="139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53F01-E8C7-4F78-A40C-55E24EDEC083}"/>
              </a:ext>
            </a:extLst>
          </p:cNvPr>
          <p:cNvSpPr txBox="1"/>
          <p:nvPr/>
        </p:nvSpPr>
        <p:spPr>
          <a:xfrm>
            <a:off x="4361013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Hanggis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DA16E-4EA4-4E62-A638-DAB953823459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B0C0A-F4E4-4998-A7F2-091FF387F23F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68E82-0976-431B-884F-F714935DB72A}"/>
              </a:ext>
            </a:extLst>
          </p:cNvPr>
          <p:cNvSpPr txBox="1"/>
          <p:nvPr/>
        </p:nvSpPr>
        <p:spPr>
          <a:xfrm>
            <a:off x="2172560" y="1202950"/>
            <a:ext cx="19990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Function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625101-EAC1-45B8-A9C1-1029D2168D16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60727-0999-4046-9E64-E34E90533FB9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3DE0CD-386F-4420-8785-5E8D8EE38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850" y="1971418"/>
            <a:ext cx="6410325" cy="120015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E3EC28-6EA3-49F1-B86A-5C858DCC1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2" y="2714487"/>
            <a:ext cx="5819775" cy="109537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578980-22C2-4B7C-AF62-1A88C4F27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479" y="2351366"/>
            <a:ext cx="6334125" cy="147637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AD893A-D3F1-401B-BDB0-BCACE7576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981" y="3255596"/>
            <a:ext cx="6805981" cy="122839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690A80D-9B08-4496-A544-297F143DE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868" y="4168735"/>
            <a:ext cx="7134225" cy="8382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1E35C2-1E0C-4A73-87B4-8CAE35FA73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3328" y="1910411"/>
            <a:ext cx="2914358" cy="41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53605-BA5A-4BA5-96E1-385F9C53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729" y="2290497"/>
            <a:ext cx="9603275" cy="3294576"/>
          </a:xfrm>
        </p:spPr>
        <p:txBody>
          <a:bodyPr/>
          <a:lstStyle/>
          <a:p>
            <a:r>
              <a:rPr lang="ko-KR" altLang="en-US" b="1" dirty="0">
                <a:latin typeface="+mn-ea"/>
              </a:rPr>
              <a:t>환자의 존엄성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업무의 효율성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서비스의 신뢰성</a:t>
            </a: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endParaRPr lang="en-US" altLang="ko-KR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</p:txBody>
      </p:sp>
      <p:pic>
        <p:nvPicPr>
          <p:cNvPr id="6" name="그래픽 5" descr="달리기">
            <a:extLst>
              <a:ext uri="{FF2B5EF4-FFF2-40B4-BE49-F238E27FC236}">
                <a16:creationId xmlns:a16="http://schemas.microsoft.com/office/drawing/2014/main" id="{8D90E925-8C42-47E1-9FB5-50943C1F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2136" y="217258"/>
            <a:ext cx="498653" cy="498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B0946F-23A3-43E1-AA9A-3C27D9F69FCC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240E5-CCAA-45DB-8159-0DF03D76C621}"/>
              </a:ext>
            </a:extLst>
          </p:cNvPr>
          <p:cNvSpPr txBox="1"/>
          <p:nvPr/>
        </p:nvSpPr>
        <p:spPr>
          <a:xfrm>
            <a:off x="1910038" y="833618"/>
            <a:ext cx="12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AFAD4-7D05-400B-BEB3-67D0FA3A7A29}"/>
              </a:ext>
            </a:extLst>
          </p:cNvPr>
          <p:cNvSpPr txBox="1"/>
          <p:nvPr/>
        </p:nvSpPr>
        <p:spPr>
          <a:xfrm>
            <a:off x="4361013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Hanggis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93C1F-4EDF-4EDA-BA61-DF4391FA5B3D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E5FEA-BB29-4165-9AAB-FB337560F2CF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1785CA-06CD-4FA0-BBF7-54889C53AE14}"/>
              </a:ext>
            </a:extLst>
          </p:cNvPr>
          <p:cNvSpPr txBox="1"/>
          <p:nvPr/>
        </p:nvSpPr>
        <p:spPr>
          <a:xfrm>
            <a:off x="2172560" y="1202950"/>
            <a:ext cx="19990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Function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8120A-7A6C-46A6-80BC-C572BE1A803D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26BFF-6A17-4540-BBC9-23AE501922A2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37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3B34CBA-6171-4459-8661-0F804580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729" y="2290497"/>
            <a:ext cx="9603275" cy="3294576"/>
          </a:xfrm>
        </p:spPr>
        <p:txBody>
          <a:bodyPr/>
          <a:lstStyle/>
          <a:p>
            <a:r>
              <a:rPr lang="ko-KR" altLang="en-US" b="1" dirty="0">
                <a:latin typeface="+mn-ea"/>
              </a:rPr>
              <a:t>대</a:t>
            </a:r>
            <a:r>
              <a:rPr lang="en-US" altLang="ko-KR" b="1" dirty="0">
                <a:latin typeface="+mn-ea"/>
              </a:rPr>
              <a:t>·</a:t>
            </a:r>
            <a:r>
              <a:rPr lang="ko-KR" altLang="en-US" b="1" dirty="0">
                <a:latin typeface="+mn-ea"/>
              </a:rPr>
              <a:t>소변 감지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기저귀 문제발생 알림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기저귀 상태 및 </a:t>
            </a:r>
            <a:r>
              <a:rPr lang="en-US" altLang="ko-KR" b="1" dirty="0">
                <a:latin typeface="+mn-ea"/>
              </a:rPr>
              <a:t>History </a:t>
            </a:r>
            <a:r>
              <a:rPr lang="ko-KR" altLang="en-US" b="1" dirty="0">
                <a:latin typeface="+mn-ea"/>
              </a:rPr>
              <a:t>저장</a:t>
            </a: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endParaRPr lang="en-US" altLang="ko-KR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</p:txBody>
      </p:sp>
      <p:pic>
        <p:nvPicPr>
          <p:cNvPr id="5" name="그래픽 4" descr="달리기">
            <a:extLst>
              <a:ext uri="{FF2B5EF4-FFF2-40B4-BE49-F238E27FC236}">
                <a16:creationId xmlns:a16="http://schemas.microsoft.com/office/drawing/2014/main" id="{9FD6AFEB-E44C-4C79-8DA9-88EE80A70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6526" y="217258"/>
            <a:ext cx="498653" cy="498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BB70B-9FB8-48D6-BB70-9BB6E7AD6EC0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F1E27-8636-4194-821B-0E3D092124D9}"/>
              </a:ext>
            </a:extLst>
          </p:cNvPr>
          <p:cNvSpPr txBox="1"/>
          <p:nvPr/>
        </p:nvSpPr>
        <p:spPr>
          <a:xfrm>
            <a:off x="1910039" y="833618"/>
            <a:ext cx="123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5A434-35D7-4FB2-95DC-FC9319624670}"/>
              </a:ext>
            </a:extLst>
          </p:cNvPr>
          <p:cNvSpPr txBox="1"/>
          <p:nvPr/>
        </p:nvSpPr>
        <p:spPr>
          <a:xfrm>
            <a:off x="4361013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Hanggis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92931-1FDE-434C-8951-02081FA3E326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1A606-C847-402A-B69A-81FADC209446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86559-083A-4E68-B18A-CF78EA30CF29}"/>
              </a:ext>
            </a:extLst>
          </p:cNvPr>
          <p:cNvSpPr txBox="1"/>
          <p:nvPr/>
        </p:nvSpPr>
        <p:spPr>
          <a:xfrm>
            <a:off x="2172560" y="1202950"/>
            <a:ext cx="19990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ko-KR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E92026-D32D-452D-9601-E4FF8C85AF04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3134C-A71F-4651-BD79-C2763DD3842B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365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달리기">
            <a:extLst>
              <a:ext uri="{FF2B5EF4-FFF2-40B4-BE49-F238E27FC236}">
                <a16:creationId xmlns:a16="http://schemas.microsoft.com/office/drawing/2014/main" id="{FF13D73E-2958-41F9-B507-FFCF0225D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6636" y="217258"/>
            <a:ext cx="498653" cy="498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FBF24-D95B-4763-B19E-B89E2734F678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E826E-877B-4DFD-8486-AE37F74A1521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DB4FB-94D3-449F-B855-D5712D160B1A}"/>
              </a:ext>
            </a:extLst>
          </p:cNvPr>
          <p:cNvSpPr txBox="1"/>
          <p:nvPr/>
        </p:nvSpPr>
        <p:spPr>
          <a:xfrm>
            <a:off x="4361012" y="833618"/>
            <a:ext cx="141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Hanggis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FED7B-BD2E-4572-93DB-6D731772B8B3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F0EB8-3980-4574-ABB8-F3C2AA19705B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BA6E32-F55B-485A-AF02-7A9C7658AC4C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B0DDB-26CA-409F-9E7E-D5B89D92A263}"/>
              </a:ext>
            </a:extLst>
          </p:cNvPr>
          <p:cNvSpPr txBox="1"/>
          <p:nvPr/>
        </p:nvSpPr>
        <p:spPr>
          <a:xfrm>
            <a:off x="4599898" y="1202463"/>
            <a:ext cx="24638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28B1D-EF28-4A84-8F17-4887246045B8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0AA5AFE-3837-47A5-AC5C-7E86F0DD8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876" y="1926184"/>
            <a:ext cx="7110248" cy="41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0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달리기">
            <a:extLst>
              <a:ext uri="{FF2B5EF4-FFF2-40B4-BE49-F238E27FC236}">
                <a16:creationId xmlns:a16="http://schemas.microsoft.com/office/drawing/2014/main" id="{0B31198B-6EF7-4FE3-B77F-A9AD2AEF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1046" y="217258"/>
            <a:ext cx="498653" cy="498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65D5C-3F35-4465-AD64-5FB6BBD437F8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2A852-FBEB-47D8-AAF4-E4F0CA6920A7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CC83-8309-4801-86A3-57CF172BA0D0}"/>
              </a:ext>
            </a:extLst>
          </p:cNvPr>
          <p:cNvSpPr txBox="1"/>
          <p:nvPr/>
        </p:nvSpPr>
        <p:spPr>
          <a:xfrm>
            <a:off x="4361012" y="833618"/>
            <a:ext cx="142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Hanggis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0258C-CD76-43ED-98D2-B5C967E7297D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4B784-215C-4C61-A13A-ED9983E6F19E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5F2C7-6854-44F3-872A-6C9FEC7015B4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D59CB-701C-41CB-8B21-C882C96338DF}"/>
              </a:ext>
            </a:extLst>
          </p:cNvPr>
          <p:cNvSpPr txBox="1"/>
          <p:nvPr/>
        </p:nvSpPr>
        <p:spPr>
          <a:xfrm>
            <a:off x="4599899" y="1202463"/>
            <a:ext cx="22120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CF71F-DA97-441D-A9D6-57AA39DAE4F6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DEE260D-14D8-4930-A8FA-BE982296EBBB}"/>
              </a:ext>
            </a:extLst>
          </p:cNvPr>
          <p:cNvCxnSpPr>
            <a:cxnSpLocks/>
          </p:cNvCxnSpPr>
          <p:nvPr/>
        </p:nvCxnSpPr>
        <p:spPr>
          <a:xfrm>
            <a:off x="6663836" y="2686220"/>
            <a:ext cx="1288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81AAC8-0D29-4F3D-BA96-77844A99B120}"/>
              </a:ext>
            </a:extLst>
          </p:cNvPr>
          <p:cNvCxnSpPr>
            <a:cxnSpLocks/>
          </p:cNvCxnSpPr>
          <p:nvPr/>
        </p:nvCxnSpPr>
        <p:spPr>
          <a:xfrm flipH="1">
            <a:off x="6684857" y="2898150"/>
            <a:ext cx="1225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F2D51C-3AA4-4F11-BD66-9F3297B4BD3D}"/>
              </a:ext>
            </a:extLst>
          </p:cNvPr>
          <p:cNvCxnSpPr>
            <a:cxnSpLocks/>
          </p:cNvCxnSpPr>
          <p:nvPr/>
        </p:nvCxnSpPr>
        <p:spPr>
          <a:xfrm flipH="1">
            <a:off x="3868084" y="3618340"/>
            <a:ext cx="1309326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3100DFD-634C-4A63-B3F7-F273245D7E9A}"/>
              </a:ext>
            </a:extLst>
          </p:cNvPr>
          <p:cNvCxnSpPr>
            <a:cxnSpLocks/>
          </p:cNvCxnSpPr>
          <p:nvPr/>
        </p:nvCxnSpPr>
        <p:spPr>
          <a:xfrm>
            <a:off x="6585035" y="3618340"/>
            <a:ext cx="1256173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0628EC9-31E5-4A18-813E-1D46841FD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054" y="2320245"/>
            <a:ext cx="381053" cy="381053"/>
          </a:xfrm>
          <a:prstGeom prst="rect">
            <a:avLst/>
          </a:prstGeom>
        </p:spPr>
      </p:pic>
      <p:pic>
        <p:nvPicPr>
          <p:cNvPr id="19" name="그래픽 18" descr="스마트폰">
            <a:extLst>
              <a:ext uri="{FF2B5EF4-FFF2-40B4-BE49-F238E27FC236}">
                <a16:creationId xmlns:a16="http://schemas.microsoft.com/office/drawing/2014/main" id="{849BCBED-913D-4E35-9C5C-C099525DF2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172560" y="4231968"/>
            <a:ext cx="1921472" cy="1718344"/>
          </a:xfrm>
          <a:prstGeom prst="rect">
            <a:avLst/>
          </a:prstGeom>
        </p:spPr>
      </p:pic>
      <p:pic>
        <p:nvPicPr>
          <p:cNvPr id="20" name="그래픽 19" descr="모니터">
            <a:extLst>
              <a:ext uri="{FF2B5EF4-FFF2-40B4-BE49-F238E27FC236}">
                <a16:creationId xmlns:a16="http://schemas.microsoft.com/office/drawing/2014/main" id="{3EC03F0C-CBD9-4EF8-9F21-EBACE5C10B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9925" y="4102222"/>
            <a:ext cx="1804037" cy="1804037"/>
          </a:xfrm>
          <a:prstGeom prst="rect">
            <a:avLst/>
          </a:prstGeom>
        </p:spPr>
      </p:pic>
      <p:pic>
        <p:nvPicPr>
          <p:cNvPr id="21" name="그래픽 20" descr="데이터베이스">
            <a:extLst>
              <a:ext uri="{FF2B5EF4-FFF2-40B4-BE49-F238E27FC236}">
                <a16:creationId xmlns:a16="http://schemas.microsoft.com/office/drawing/2014/main" id="{EE2066BB-600C-481D-A9A1-3398F00154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13669" y="2072928"/>
            <a:ext cx="1917950" cy="15454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8C78C6-E439-45A3-B989-9537DB9E9B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2412" y="2048195"/>
            <a:ext cx="1057423" cy="1505160"/>
          </a:xfrm>
          <a:prstGeom prst="rect">
            <a:avLst/>
          </a:prstGeom>
        </p:spPr>
      </p:pic>
      <p:pic>
        <p:nvPicPr>
          <p:cNvPr id="23" name="Picture 2" descr="raspberry pi iconì ëí ì´ë¯¸ì§ ê²ìê²°ê³¼">
            <a:extLst>
              <a:ext uri="{FF2B5EF4-FFF2-40B4-BE49-F238E27FC236}">
                <a16:creationId xmlns:a16="http://schemas.microsoft.com/office/drawing/2014/main" id="{57064FFE-7FFF-4450-987C-CAA9962AA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353" y="2126827"/>
            <a:ext cx="1170289" cy="1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195E57A-69DE-4677-8177-D6983046CB27}"/>
              </a:ext>
            </a:extLst>
          </p:cNvPr>
          <p:cNvCxnSpPr>
            <a:cxnSpLocks/>
          </p:cNvCxnSpPr>
          <p:nvPr/>
        </p:nvCxnSpPr>
        <p:spPr>
          <a:xfrm flipV="1">
            <a:off x="3777648" y="2773905"/>
            <a:ext cx="1510546" cy="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래픽 39" descr="달리기">
            <a:extLst>
              <a:ext uri="{FF2B5EF4-FFF2-40B4-BE49-F238E27FC236}">
                <a16:creationId xmlns:a16="http://schemas.microsoft.com/office/drawing/2014/main" id="{C6917912-7930-444E-A597-A22B63C33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1046" y="217258"/>
            <a:ext cx="498653" cy="4986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EB13A2-EDDC-4232-BFD1-2455458767E2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1646E0-0FC7-449D-A6FE-40DF540AA6A9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87D886-BEDD-4006-A8B4-EEBEC53FE431}"/>
              </a:ext>
            </a:extLst>
          </p:cNvPr>
          <p:cNvSpPr txBox="1"/>
          <p:nvPr/>
        </p:nvSpPr>
        <p:spPr>
          <a:xfrm>
            <a:off x="4361012" y="833618"/>
            <a:ext cx="169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Hanggis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75E261-1BCE-4104-AA0E-C6C20849A87F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4B8B7E-220B-496D-9878-A107FA1E4DA3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419237-BE55-4EF1-B476-7E3CE4D4BCED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2745FC-889B-40B8-9DDE-408DD38D8379}"/>
              </a:ext>
            </a:extLst>
          </p:cNvPr>
          <p:cNvSpPr txBox="1"/>
          <p:nvPr/>
        </p:nvSpPr>
        <p:spPr>
          <a:xfrm>
            <a:off x="4599899" y="1202463"/>
            <a:ext cx="22120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DB469E-8E9E-4BA9-A48C-D6B8F14E93C5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6D669E3F-AD91-46BE-8A24-A835F0FF5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745" y="3474909"/>
            <a:ext cx="342948" cy="504895"/>
          </a:xfrm>
          <a:prstGeom prst="rect">
            <a:avLst/>
          </a:prstGeom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64D39F0-33AB-4605-8C2F-48E01D3CCD1B}"/>
              </a:ext>
            </a:extLst>
          </p:cNvPr>
          <p:cNvCxnSpPr>
            <a:cxnSpLocks/>
          </p:cNvCxnSpPr>
          <p:nvPr/>
        </p:nvCxnSpPr>
        <p:spPr>
          <a:xfrm flipV="1">
            <a:off x="3777648" y="2773905"/>
            <a:ext cx="1510546" cy="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BF0444A-8671-4DAB-AC14-3EE6009C6A6D}"/>
              </a:ext>
            </a:extLst>
          </p:cNvPr>
          <p:cNvCxnSpPr>
            <a:cxnSpLocks/>
          </p:cNvCxnSpPr>
          <p:nvPr/>
        </p:nvCxnSpPr>
        <p:spPr>
          <a:xfrm>
            <a:off x="6663836" y="2686493"/>
            <a:ext cx="1288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2EA0632-DD53-4085-AEE4-F1357822CE6C}"/>
              </a:ext>
            </a:extLst>
          </p:cNvPr>
          <p:cNvCxnSpPr>
            <a:cxnSpLocks/>
          </p:cNvCxnSpPr>
          <p:nvPr/>
        </p:nvCxnSpPr>
        <p:spPr>
          <a:xfrm flipH="1">
            <a:off x="6684857" y="2898423"/>
            <a:ext cx="1225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DB6803B-82C3-4719-A552-D647BB7EBE84}"/>
              </a:ext>
            </a:extLst>
          </p:cNvPr>
          <p:cNvCxnSpPr>
            <a:cxnSpLocks/>
          </p:cNvCxnSpPr>
          <p:nvPr/>
        </p:nvCxnSpPr>
        <p:spPr>
          <a:xfrm flipH="1">
            <a:off x="3868084" y="3618613"/>
            <a:ext cx="1309326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36765C7-2945-4B61-BB3C-8DFE90A807D5}"/>
              </a:ext>
            </a:extLst>
          </p:cNvPr>
          <p:cNvCxnSpPr>
            <a:cxnSpLocks/>
          </p:cNvCxnSpPr>
          <p:nvPr/>
        </p:nvCxnSpPr>
        <p:spPr>
          <a:xfrm>
            <a:off x="6585035" y="3618613"/>
            <a:ext cx="1256173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래픽 72" descr="스마트폰">
            <a:extLst>
              <a:ext uri="{FF2B5EF4-FFF2-40B4-BE49-F238E27FC236}">
                <a16:creationId xmlns:a16="http://schemas.microsoft.com/office/drawing/2014/main" id="{AB090830-CAC6-4D34-9B02-0596213C6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172560" y="4232241"/>
            <a:ext cx="1921472" cy="1718344"/>
          </a:xfrm>
          <a:prstGeom prst="rect">
            <a:avLst/>
          </a:prstGeom>
        </p:spPr>
      </p:pic>
      <p:pic>
        <p:nvPicPr>
          <p:cNvPr id="74" name="그래픽 73" descr="모니터">
            <a:extLst>
              <a:ext uri="{FF2B5EF4-FFF2-40B4-BE49-F238E27FC236}">
                <a16:creationId xmlns:a16="http://schemas.microsoft.com/office/drawing/2014/main" id="{0EC3BF3E-8D0A-4F60-BDAC-B0FD9E5ED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9925" y="4102495"/>
            <a:ext cx="1804037" cy="1804037"/>
          </a:xfrm>
          <a:prstGeom prst="rect">
            <a:avLst/>
          </a:prstGeom>
        </p:spPr>
      </p:pic>
      <p:pic>
        <p:nvPicPr>
          <p:cNvPr id="75" name="그래픽 74" descr="데이터베이스">
            <a:extLst>
              <a:ext uri="{FF2B5EF4-FFF2-40B4-BE49-F238E27FC236}">
                <a16:creationId xmlns:a16="http://schemas.microsoft.com/office/drawing/2014/main" id="{1D5663F1-B6D8-4426-B8A9-A216ED098D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13669" y="2073201"/>
            <a:ext cx="1917950" cy="1545412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7A6D8721-D9E6-4172-8A6B-12D3A53AA8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2412" y="2048468"/>
            <a:ext cx="1057423" cy="1505160"/>
          </a:xfrm>
          <a:prstGeom prst="rect">
            <a:avLst/>
          </a:prstGeom>
        </p:spPr>
      </p:pic>
      <p:pic>
        <p:nvPicPr>
          <p:cNvPr id="77" name="Picture 2" descr="raspberry pi iconì ëí ì´ë¯¸ì§ ê²ìê²°ê³¼">
            <a:extLst>
              <a:ext uri="{FF2B5EF4-FFF2-40B4-BE49-F238E27FC236}">
                <a16:creationId xmlns:a16="http://schemas.microsoft.com/office/drawing/2014/main" id="{C3F8A173-43EF-4625-85ED-49DC53EE1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25" y="2442512"/>
            <a:ext cx="662786" cy="6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8E84FCE-3D9E-4586-9DBF-2DC558AF5EB6}"/>
              </a:ext>
            </a:extLst>
          </p:cNvPr>
          <p:cNvCxnSpPr>
            <a:cxnSpLocks/>
          </p:cNvCxnSpPr>
          <p:nvPr/>
        </p:nvCxnSpPr>
        <p:spPr>
          <a:xfrm flipV="1">
            <a:off x="3101857" y="3353524"/>
            <a:ext cx="0" cy="80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78">
            <a:extLst>
              <a:ext uri="{FF2B5EF4-FFF2-40B4-BE49-F238E27FC236}">
                <a16:creationId xmlns:a16="http://schemas.microsoft.com/office/drawing/2014/main" id="{9B64069A-367D-4D70-8BB0-0B2EEFC5AA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88010" y="900193"/>
            <a:ext cx="4901208" cy="2922395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3AD95E88-D840-4E71-834D-2ABA329E238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09754" y="2091142"/>
            <a:ext cx="381053" cy="38105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B295ED19-033F-4DFC-841F-03E5F8E1A1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3389158" y="3038885"/>
            <a:ext cx="381053" cy="38105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5582E6DA-1828-49D8-A3CE-6212BC1E47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2465188" y="2091143"/>
            <a:ext cx="381053" cy="38105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7B133454-0035-444E-B6B2-82890E485C7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2465188" y="3031945"/>
            <a:ext cx="381053" cy="381053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89A9D790-C750-42EB-BDDB-64B837C385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16324" y="2452935"/>
            <a:ext cx="971686" cy="2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4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 descr="달리기">
            <a:extLst>
              <a:ext uri="{FF2B5EF4-FFF2-40B4-BE49-F238E27FC236}">
                <a16:creationId xmlns:a16="http://schemas.microsoft.com/office/drawing/2014/main" id="{133A6D09-AF5F-4730-AB6A-4510AE3CF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6856" y="217258"/>
            <a:ext cx="498653" cy="4986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76BA7B-3EA3-414E-ADDF-B31BB92C6556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EE2A53-ECAB-4929-84DC-4393E7D69162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00E8CA-3F05-4065-8109-209F6ED1DFE1}"/>
              </a:ext>
            </a:extLst>
          </p:cNvPr>
          <p:cNvSpPr txBox="1"/>
          <p:nvPr/>
        </p:nvSpPr>
        <p:spPr>
          <a:xfrm>
            <a:off x="4361012" y="833618"/>
            <a:ext cx="161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Hanggis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DEC5F-A280-480D-80B5-63571C2102EC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8C841D-D645-4ABD-835A-67CDC4647C27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DE4024-0A88-4D1B-93AC-85B3C18EF352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145228-DF88-43C4-BE58-410A0A50C6DA}"/>
              </a:ext>
            </a:extLst>
          </p:cNvPr>
          <p:cNvSpPr txBox="1"/>
          <p:nvPr/>
        </p:nvSpPr>
        <p:spPr>
          <a:xfrm>
            <a:off x="4599899" y="1202463"/>
            <a:ext cx="221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  <a:endParaRPr lang="ko-KR" altLang="en-US" sz="1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9F8909-424A-49C1-9789-6EBF1D7CA8AC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728D03-DA0D-442F-8499-F2B002223DDB}"/>
              </a:ext>
            </a:extLst>
          </p:cNvPr>
          <p:cNvSpPr txBox="1"/>
          <p:nvPr/>
        </p:nvSpPr>
        <p:spPr>
          <a:xfrm>
            <a:off x="1071347" y="2198651"/>
            <a:ext cx="1278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타겟 머신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CEFB7-A20A-4BC4-82A2-1E0AEEEC79A6}"/>
              </a:ext>
            </a:extLst>
          </p:cNvPr>
          <p:cNvSpPr txBox="1"/>
          <p:nvPr/>
        </p:nvSpPr>
        <p:spPr>
          <a:xfrm>
            <a:off x="1075157" y="3219731"/>
            <a:ext cx="1278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도구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CBC20-6307-462F-9D5B-D2B6A5EAAE81}"/>
              </a:ext>
            </a:extLst>
          </p:cNvPr>
          <p:cNvSpPr txBox="1"/>
          <p:nvPr/>
        </p:nvSpPr>
        <p:spPr>
          <a:xfrm>
            <a:off x="1071347" y="5040911"/>
            <a:ext cx="1278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언어</a:t>
            </a:r>
          </a:p>
        </p:txBody>
      </p:sp>
      <p:pic>
        <p:nvPicPr>
          <p:cNvPr id="30" name="그래픽 29" descr="컴퓨터">
            <a:extLst>
              <a:ext uri="{FF2B5EF4-FFF2-40B4-BE49-F238E27FC236}">
                <a16:creationId xmlns:a16="http://schemas.microsoft.com/office/drawing/2014/main" id="{B6C22E73-D98A-483D-92C1-43CF04FB6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4825" y="1941614"/>
            <a:ext cx="914400" cy="914400"/>
          </a:xfrm>
          <a:prstGeom prst="rect">
            <a:avLst/>
          </a:prstGeom>
        </p:spPr>
      </p:pic>
      <p:pic>
        <p:nvPicPr>
          <p:cNvPr id="32" name="그래픽 31" descr="스마트폰">
            <a:extLst>
              <a:ext uri="{FF2B5EF4-FFF2-40B4-BE49-F238E27FC236}">
                <a16:creationId xmlns:a16="http://schemas.microsoft.com/office/drawing/2014/main" id="{5B7D0F28-6697-41BC-BBB5-E7A44F201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1490" y="1941614"/>
            <a:ext cx="914400" cy="914400"/>
          </a:xfrm>
          <a:prstGeom prst="rect">
            <a:avLst/>
          </a:prstGeom>
        </p:spPr>
      </p:pic>
      <p:pic>
        <p:nvPicPr>
          <p:cNvPr id="33" name="Picture 2" descr="bootstrap에 대한 이미지 검색결과">
            <a:extLst>
              <a:ext uri="{FF2B5EF4-FFF2-40B4-BE49-F238E27FC236}">
                <a16:creationId xmlns:a16="http://schemas.microsoft.com/office/drawing/2014/main" id="{60AF8BBD-EBD7-463E-83B4-BAACEC35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49" y="2989423"/>
            <a:ext cx="998959" cy="7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관련 이미지">
            <a:extLst>
              <a:ext uri="{FF2B5EF4-FFF2-40B4-BE49-F238E27FC236}">
                <a16:creationId xmlns:a16="http://schemas.microsoft.com/office/drawing/2014/main" id="{916FD7AE-6968-4394-9AE5-035DDB715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19" y="2917525"/>
            <a:ext cx="1276720" cy="8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FB6A7FA-D887-42AE-99D7-D33F3EBEAA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8975" y="2989425"/>
            <a:ext cx="847810" cy="79916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D1B2094-E133-4430-92B2-4556F2DA4C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52105" y="2989424"/>
            <a:ext cx="699271" cy="79916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62946A0-6DA3-4BCC-8DBE-FC6576D3C5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6695" y="2989424"/>
            <a:ext cx="795535" cy="79916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904710DD-C807-4E75-84F0-ECD6C1F820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01827" y="3016652"/>
            <a:ext cx="1313473" cy="76956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E3331D5-5F8A-4651-9C8C-83AAF50DA5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50279" y="3902033"/>
            <a:ext cx="838014" cy="79916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94E4C10-4FE5-49FB-BFE5-7CB34145C99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50278" y="4834610"/>
            <a:ext cx="467350" cy="84047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0871C3D-000F-4B44-B35D-C2A701F4E6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3494000" y="3927561"/>
            <a:ext cx="615480" cy="77363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1B4F22A-A3D0-4294-8C77-A1A123D5FA4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78340" y="4943635"/>
            <a:ext cx="622426" cy="62242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855C317-9D69-49D6-A47A-F9B115B6A2F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84459" y="4834610"/>
            <a:ext cx="467350" cy="89631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9740972-AED5-4C07-A04F-23E8FB666EA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27297" y="4834610"/>
            <a:ext cx="671246" cy="77363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9107170-E8D2-4C84-8562-58215702469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17549" y="4823369"/>
            <a:ext cx="618152" cy="77363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52E72B3E-69F0-4365-947C-6BA0DFD2465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73698" y="4815270"/>
            <a:ext cx="700182" cy="79297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41EB77C-2AC4-453A-AB7B-A13C08F1302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07910" y="4806566"/>
            <a:ext cx="590554" cy="80724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C6717C43-9EFA-47D1-99FB-44B3234B0E4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15187" y="3927561"/>
            <a:ext cx="561137" cy="7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7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달리기">
            <a:extLst>
              <a:ext uri="{FF2B5EF4-FFF2-40B4-BE49-F238E27FC236}">
                <a16:creationId xmlns:a16="http://schemas.microsoft.com/office/drawing/2014/main" id="{A5A57C1B-5E29-4449-A4C3-27A27FDD8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986" y="217258"/>
            <a:ext cx="498653" cy="498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2DDDA-C6DE-403C-89C6-B506D1EC2804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8403B-4882-493F-B6CE-4AC5D59B5D9B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CB7235-5FE0-4AFA-8535-954CFA1C778E}"/>
              </a:ext>
            </a:extLst>
          </p:cNvPr>
          <p:cNvSpPr txBox="1"/>
          <p:nvPr/>
        </p:nvSpPr>
        <p:spPr>
          <a:xfrm>
            <a:off x="4361012" y="833618"/>
            <a:ext cx="1187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/>
                </a:solidFill>
                <a:latin typeface="+mn-ea"/>
              </a:rPr>
              <a:t>Hanggis</a:t>
            </a:r>
            <a:endParaRPr lang="ko-KR" altLang="en-US" sz="1600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17497A-775E-488B-A29E-2D369C02AD3C}"/>
              </a:ext>
            </a:extLst>
          </p:cNvPr>
          <p:cNvSpPr txBox="1"/>
          <p:nvPr/>
        </p:nvSpPr>
        <p:spPr>
          <a:xfrm>
            <a:off x="7149971" y="814618"/>
            <a:ext cx="153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Process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B7E24-4BB8-4D6C-9813-D7A58B6CDCD4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1390C-2682-4626-BC25-6C246512AF58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F1640-3C41-4AFD-A777-985DE4088589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Environment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2B06D-805A-4333-947F-30DFB02A3845}"/>
              </a:ext>
            </a:extLst>
          </p:cNvPr>
          <p:cNvSpPr txBox="1"/>
          <p:nvPr/>
        </p:nvSpPr>
        <p:spPr>
          <a:xfrm>
            <a:off x="7324049" y="1194843"/>
            <a:ext cx="221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</a:rPr>
              <a:t>Schedule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B2661B-5B41-4D73-AC26-74C76ECF8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501" y="925142"/>
            <a:ext cx="5441842" cy="51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7540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</TotalTime>
  <Words>168</Words>
  <Application>Microsoft Office PowerPoint</Application>
  <PresentationFormat>와이드스크린</PresentationFormat>
  <Paragraphs>130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맑은 고딕</vt:lpstr>
      <vt:lpstr>갤러리</vt:lpstr>
      <vt:lpstr>      스마트 기저귀     (Smart Diaper)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Iot를 이용한       스마트 기저귀</dc:title>
  <dc:creator>민수 조</dc:creator>
  <cp:lastModifiedBy>민수 조</cp:lastModifiedBy>
  <cp:revision>52</cp:revision>
  <dcterms:created xsi:type="dcterms:W3CDTF">2019-01-29T05:12:33Z</dcterms:created>
  <dcterms:modified xsi:type="dcterms:W3CDTF">2019-03-20T11:07:14Z</dcterms:modified>
</cp:coreProperties>
</file>