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3" r:id="rId5"/>
    <p:sldId id="268" r:id="rId6"/>
    <p:sldId id="269" r:id="rId7"/>
    <p:sldId id="258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84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C1C0F-F352-4495-A24F-7745849F2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10607795" cy="2618554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dirty="0"/>
              <a:t>스마트 기저귀</a:t>
            </a:r>
            <a:br>
              <a:rPr lang="en-US" altLang="ko-KR" dirty="0"/>
            </a:br>
            <a:r>
              <a:rPr lang="en-US" altLang="ko-KR" dirty="0"/>
              <a:t>    (Smart Diaper)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88233B-8192-458F-9E91-E659E9888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02" y="3676762"/>
            <a:ext cx="11063596" cy="2618554"/>
          </a:xfrm>
        </p:spPr>
        <p:txBody>
          <a:bodyPr>
            <a:normAutofit/>
          </a:bodyPr>
          <a:lstStyle/>
          <a:p>
            <a:pPr algn="r"/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팀명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Hanggies</a:t>
            </a:r>
            <a:r>
              <a:rPr lang="ko-KR" altLang="en-US" dirty="0"/>
              <a:t>　</a:t>
            </a:r>
            <a:endParaRPr lang="en-US" altLang="ko-KR" dirty="0"/>
          </a:p>
          <a:p>
            <a:pPr algn="r">
              <a:lnSpc>
                <a:spcPct val="100000"/>
              </a:lnSpc>
            </a:pPr>
            <a:r>
              <a:rPr lang="en-US" altLang="ko-KR" kern="500" dirty="0"/>
              <a:t>1192074 </a:t>
            </a:r>
            <a:r>
              <a:rPr lang="ko-KR" altLang="en-US" kern="500" dirty="0" err="1"/>
              <a:t>임영찬</a:t>
            </a:r>
            <a:r>
              <a:rPr lang="en-US" altLang="ko-KR" kern="500" dirty="0">
                <a:solidFill>
                  <a:srgbClr val="E5E5E8"/>
                </a:solidFill>
              </a:rPr>
              <a:t>1</a:t>
            </a:r>
          </a:p>
          <a:p>
            <a:pPr algn="r">
              <a:lnSpc>
                <a:spcPct val="100000"/>
              </a:lnSpc>
            </a:pPr>
            <a:r>
              <a:rPr lang="en-US" altLang="ko-KR" kern="500" dirty="0"/>
              <a:t>1392078 </a:t>
            </a:r>
            <a:r>
              <a:rPr lang="ko-KR" altLang="en-US" kern="500" dirty="0"/>
              <a:t>조민수</a:t>
            </a:r>
            <a:r>
              <a:rPr lang="en-US" altLang="ko-KR" kern="500" dirty="0">
                <a:solidFill>
                  <a:srgbClr val="E5E5E8"/>
                </a:solidFill>
              </a:rPr>
              <a:t>1</a:t>
            </a:r>
          </a:p>
          <a:p>
            <a:pPr algn="r">
              <a:lnSpc>
                <a:spcPct val="100000"/>
              </a:lnSpc>
            </a:pPr>
            <a:r>
              <a:rPr lang="en-US" altLang="ko-KR" kern="500" dirty="0"/>
              <a:t>1392079 </a:t>
            </a:r>
            <a:r>
              <a:rPr lang="ko-KR" altLang="en-US" kern="500" dirty="0" err="1"/>
              <a:t>최낙훈</a:t>
            </a:r>
            <a:r>
              <a:rPr lang="en-US" altLang="ko-KR" kern="500" dirty="0">
                <a:solidFill>
                  <a:srgbClr val="E5E5E8"/>
                </a:solidFill>
              </a:rPr>
              <a:t>1</a:t>
            </a:r>
            <a:endParaRPr lang="ko-KR" altLang="en-US" kern="500" dirty="0">
              <a:solidFill>
                <a:srgbClr val="E5E5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711D1-4BF5-4C7E-B017-1BD6C386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F53605-BA5A-4BA5-96E1-385F9C532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기저귀에 부착되어 있는 </a:t>
            </a:r>
            <a:r>
              <a:rPr lang="en-US" altLang="ko-KR" dirty="0"/>
              <a:t>Sensor</a:t>
            </a:r>
            <a:r>
              <a:rPr lang="ko-KR" altLang="en-US" dirty="0"/>
              <a:t>의 급격한 변화를 감지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관리자에게 교체가 필요함을 푸시 알림으로 전달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환자의 상태와 이력을 확인하는 관리자 페이지 생성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7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9D6E4-7477-43C5-B265-936B65C1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Advantage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E8DD14-A47D-44C6-A631-19821C9AE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978822"/>
            <a:ext cx="9603275" cy="3294576"/>
          </a:xfrm>
        </p:spPr>
        <p:txBody>
          <a:bodyPr>
            <a:normAutofit/>
          </a:bodyPr>
          <a:lstStyle/>
          <a:p>
            <a:r>
              <a:rPr lang="ko-KR" altLang="en-US" dirty="0"/>
              <a:t>직접 기저귀 내부를 확인하게 되면 환자들이 수치심을 느끼게 되는데 센서로 온</a:t>
            </a:r>
            <a:r>
              <a:rPr lang="en-US" altLang="ko-KR" dirty="0"/>
              <a:t>.</a:t>
            </a:r>
            <a:r>
              <a:rPr lang="ko-KR" altLang="en-US" dirty="0"/>
              <a:t>습도를 측정해 확인하면 환자의 존엄성을 지킬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간호사나 간병인이 일일이 기저귀를 확인하러 다녀야 했기 때문에 본인의 업무에 집중할 수 없었지만 휴대기기로 원격확인이 가능해지므로 효율적인 업무가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병원 측에서 서비스를 정상적으로 제공하는지 가시적으로 확인 할 수 있어 환자의 보호자 입장에서 병원에 대한 신뢰가 높아진다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16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54ED6-307C-4B6D-BA62-EA35839D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사전조사 </a:t>
            </a:r>
            <a:r>
              <a:rPr lang="en-US" altLang="ko-KR" dirty="0"/>
              <a:t>(</a:t>
            </a:r>
            <a:r>
              <a:rPr lang="ko-KR" altLang="en-US" dirty="0" err="1"/>
              <a:t>모닛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CBD59-D542-483F-8FF7-2AAF87308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24020"/>
            <a:ext cx="9603275" cy="329457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b="1" cap="all" dirty="0"/>
              <a:t>기저귀 상태 감지 센서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아기를 타겟으로 한 탈 부착 센서로 감지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소변과 대변을 구별 </a:t>
            </a:r>
            <a:r>
              <a:rPr lang="en-US" altLang="ko-KR" dirty="0"/>
              <a:t>: </a:t>
            </a:r>
            <a:r>
              <a:rPr lang="ko-KR" altLang="en-US" dirty="0"/>
              <a:t>발진에 치명적인 대변에 더 신속히 대응</a:t>
            </a:r>
            <a:endParaRPr lang="en-US" altLang="ko-KR" dirty="0"/>
          </a:p>
          <a:p>
            <a:r>
              <a:rPr lang="ko-KR" altLang="en-US" b="1" cap="all" dirty="0" err="1"/>
              <a:t>공기질</a:t>
            </a:r>
            <a:r>
              <a:rPr lang="ko-KR" altLang="en-US" b="1" cap="all" dirty="0"/>
              <a:t> 모니터링 기기</a:t>
            </a:r>
            <a:endParaRPr lang="en-US" altLang="ko-KR" b="1" cap="all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아기 주변의 온도 </a:t>
            </a:r>
            <a:r>
              <a:rPr lang="en-US" altLang="ko-KR" dirty="0"/>
              <a:t>/ </a:t>
            </a:r>
            <a:r>
              <a:rPr lang="ko-KR" altLang="en-US" dirty="0"/>
              <a:t>습도 </a:t>
            </a:r>
            <a:r>
              <a:rPr lang="en-US" altLang="ko-KR" dirty="0"/>
              <a:t>/ VOC</a:t>
            </a:r>
            <a:r>
              <a:rPr lang="ko-KR" altLang="en-US" dirty="0"/>
              <a:t>가스를 모니터링하고 부모에게 알림을 제공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dirty="0" err="1"/>
              <a:t>수유등</a:t>
            </a:r>
            <a:r>
              <a:rPr lang="ko-KR" altLang="en-US" dirty="0"/>
              <a:t> 기능으로</a:t>
            </a:r>
            <a:r>
              <a:rPr lang="en-US" altLang="ko-KR" dirty="0"/>
              <a:t> </a:t>
            </a:r>
            <a:r>
              <a:rPr lang="ko-KR" altLang="en-US" dirty="0"/>
              <a:t>편안한 수유환경을 제공</a:t>
            </a:r>
            <a:r>
              <a:rPr lang="en-US" altLang="ko-KR" dirty="0"/>
              <a:t>, </a:t>
            </a:r>
            <a:r>
              <a:rPr lang="ko-KR" altLang="en-US" dirty="0"/>
              <a:t>터치로 밝기를 조절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센서 충전 기능</a:t>
            </a:r>
            <a:endParaRPr lang="en-US" altLang="ko-KR" dirty="0"/>
          </a:p>
          <a:p>
            <a:r>
              <a:rPr lang="ko-KR" altLang="en-US" b="1" cap="all" dirty="0"/>
              <a:t>앱 서비스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앱을 통해 기저귀상태와 주변 공기 질을 확인</a:t>
            </a:r>
            <a:r>
              <a:rPr lang="en-US" altLang="ko-KR" dirty="0"/>
              <a:t>. </a:t>
            </a:r>
            <a:r>
              <a:rPr lang="ko-KR" altLang="en-US" dirty="0"/>
              <a:t>보호자를 </a:t>
            </a:r>
            <a:r>
              <a:rPr lang="en-US" altLang="ko-KR" dirty="0"/>
              <a:t>5</a:t>
            </a:r>
            <a:r>
              <a:rPr lang="ko-KR" altLang="en-US" dirty="0"/>
              <a:t>명까지 등록 동시에 실시간 정보를 확인</a:t>
            </a:r>
            <a:r>
              <a:rPr lang="en-US" altLang="ko-KR" dirty="0"/>
              <a:t> </a:t>
            </a:r>
            <a:r>
              <a:rPr lang="ko-KR" altLang="en-US" dirty="0"/>
              <a:t>및 알람</a:t>
            </a:r>
            <a:endParaRPr lang="en-US" altLang="ko-KR" dirty="0"/>
          </a:p>
        </p:txBody>
      </p:sp>
      <p:pic>
        <p:nvPicPr>
          <p:cNvPr id="1026" name="Picture 2" descr="http://everlasting1120.cafe24.com/wordpress/company/wp-content/uploads/sites/3/2018/10/sbm_feature_all_product.jpg">
            <a:extLst>
              <a:ext uri="{FF2B5EF4-FFF2-40B4-BE49-F238E27FC236}">
                <a16:creationId xmlns:a16="http://schemas.microsoft.com/office/drawing/2014/main" id="{3E02583E-7380-4B22-8E1D-FF97B97D1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666" y="219108"/>
            <a:ext cx="2777816" cy="300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57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54ED6-307C-4B6D-BA62-EA35839D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사전조사 </a:t>
            </a:r>
            <a:r>
              <a:rPr lang="en-US" altLang="ko-KR" dirty="0"/>
              <a:t>(U-LINE)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CBD59-D542-483F-8FF7-2AAF87308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24020"/>
            <a:ext cx="9603275" cy="3294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b="1" cap="all" dirty="0"/>
              <a:t>목적</a:t>
            </a:r>
          </a:p>
          <a:p>
            <a:r>
              <a:rPr lang="ko-KR" altLang="en-US" b="1" cap="all" dirty="0"/>
              <a:t>기저귀 제조와 사용 시 발생하는 환경부담금 및 폐기물 처리 비용 관리 용이</a:t>
            </a:r>
          </a:p>
          <a:p>
            <a:r>
              <a:rPr lang="ko-KR" altLang="en-US" b="1" cap="all" dirty="0"/>
              <a:t>제품 구동 방식 설명 </a:t>
            </a:r>
            <a:r>
              <a:rPr lang="en-US" altLang="ko-KR" b="1" cap="all" dirty="0"/>
              <a:t>: </a:t>
            </a:r>
            <a:r>
              <a:rPr lang="ko-KR" altLang="en-US" b="1" cap="all" dirty="0"/>
              <a:t>환자가 배변을 </a:t>
            </a:r>
            <a:r>
              <a:rPr lang="ko-KR" altLang="en-US" b="1" cap="all" dirty="0" err="1"/>
              <a:t>하게되면</a:t>
            </a:r>
            <a:r>
              <a:rPr lang="ko-KR" altLang="en-US" b="1" cap="all" dirty="0"/>
              <a:t> 배변 정보를 무선정보 단말기를 통해 서버에 전달하고</a:t>
            </a:r>
            <a:r>
              <a:rPr lang="en-US" altLang="ko-KR" b="1" cap="all" dirty="0"/>
              <a:t>, </a:t>
            </a:r>
            <a:r>
              <a:rPr lang="ko-KR" altLang="en-US" b="1" cap="all" dirty="0"/>
              <a:t>서버에서 </a:t>
            </a:r>
            <a:r>
              <a:rPr lang="en-US" altLang="ko-KR" b="1" cap="all" dirty="0"/>
              <a:t>pc(</a:t>
            </a:r>
            <a:r>
              <a:rPr lang="ko-KR" altLang="en-US" b="1" cap="all" dirty="0" err="1"/>
              <a:t>현황판</a:t>
            </a:r>
            <a:r>
              <a:rPr lang="en-US" altLang="ko-KR" b="1" cap="all" dirty="0"/>
              <a:t>)</a:t>
            </a:r>
            <a:r>
              <a:rPr lang="ko-KR" altLang="en-US" b="1" cap="all" dirty="0"/>
              <a:t>와 모바일 앱에 전달합니다</a:t>
            </a:r>
            <a:r>
              <a:rPr lang="en-US" altLang="ko-KR" b="1" cap="all" dirty="0"/>
              <a:t>. </a:t>
            </a:r>
            <a:r>
              <a:rPr lang="ko-KR" altLang="en-US" b="1" cap="all" dirty="0"/>
              <a:t>모바일 앱을 설치한 요양보호사는 배변 정보를 푸시 알림을 통해 조회할 수 있습니다</a:t>
            </a:r>
            <a:r>
              <a:rPr lang="en-US" altLang="ko-KR" b="1" cap="all" dirty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1133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69318-A8E4-4193-AACA-064F09BAB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사전조사 </a:t>
            </a:r>
            <a:r>
              <a:rPr lang="en-US" altLang="ko-KR" dirty="0"/>
              <a:t>(</a:t>
            </a:r>
            <a:r>
              <a:rPr lang="en-US" altLang="ko-KR" dirty="0" err="1"/>
              <a:t>smardii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3C739F-6091-4069-9DB0-CAF255D89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2015</a:t>
            </a:r>
            <a:r>
              <a:rPr lang="ko-KR" altLang="en-US" dirty="0"/>
              <a:t>년 기저귀를 더 쉽게 확인할 수 있는 방법을 찾기 시작했고</a:t>
            </a:r>
            <a:r>
              <a:rPr lang="en-US" altLang="ko-KR" dirty="0"/>
              <a:t>, </a:t>
            </a:r>
            <a:r>
              <a:rPr lang="ko-KR" altLang="en-US" dirty="0"/>
              <a:t>모니터링과 예방으로 향을 잡아 개발을 시작했다</a:t>
            </a:r>
            <a:r>
              <a:rPr lang="en-US" altLang="ko-KR" dirty="0"/>
              <a:t>. </a:t>
            </a:r>
            <a:r>
              <a:rPr lang="ko-KR" altLang="en-US" dirty="0"/>
              <a:t>기저귀를 차는 모든 사람이 타겟이고 지속적으로 모니터링하며 대소변을 구분</a:t>
            </a:r>
            <a:r>
              <a:rPr lang="en-US" altLang="ko-KR" dirty="0"/>
              <a:t>, </a:t>
            </a:r>
            <a:r>
              <a:rPr lang="ko-KR" altLang="en-US" dirty="0"/>
              <a:t>체온</a:t>
            </a:r>
            <a:r>
              <a:rPr lang="en-US" altLang="ko-KR" dirty="0"/>
              <a:t>, </a:t>
            </a:r>
            <a:r>
              <a:rPr lang="ko-KR" altLang="en-US" dirty="0"/>
              <a:t>위치를 감지할 수 있다</a:t>
            </a:r>
            <a:r>
              <a:rPr lang="en-US" altLang="ko-KR" dirty="0"/>
              <a:t>. </a:t>
            </a:r>
            <a:r>
              <a:rPr lang="ko-KR" altLang="en-US" dirty="0"/>
              <a:t>기저귀는 센서 내장형 </a:t>
            </a:r>
            <a:r>
              <a:rPr lang="en-US" altLang="ko-KR" dirty="0"/>
              <a:t>1</a:t>
            </a:r>
            <a:r>
              <a:rPr lang="ko-KR" altLang="en-US" dirty="0"/>
              <a:t>회용이다</a:t>
            </a:r>
            <a:r>
              <a:rPr lang="en-US" altLang="ko-KR" dirty="0"/>
              <a:t>. </a:t>
            </a:r>
            <a:r>
              <a:rPr lang="ko-KR" altLang="en-US" dirty="0"/>
              <a:t>또한 신체의 움직임을 포착하는 기능이 있어 낙하</a:t>
            </a:r>
            <a:r>
              <a:rPr lang="en-US" altLang="ko-KR" dirty="0"/>
              <a:t>, </a:t>
            </a:r>
            <a:r>
              <a:rPr lang="ko-KR" altLang="en-US" dirty="0"/>
              <a:t>흔들림</a:t>
            </a:r>
            <a:r>
              <a:rPr lang="en-US" altLang="ko-KR" dirty="0"/>
              <a:t>, </a:t>
            </a:r>
            <a:r>
              <a:rPr lang="ko-KR" altLang="en-US" dirty="0"/>
              <a:t>수면 등을 파악할 수 있다</a:t>
            </a:r>
            <a:r>
              <a:rPr lang="en-US" altLang="ko-KR" dirty="0"/>
              <a:t>.   </a:t>
            </a:r>
            <a:r>
              <a:rPr lang="ko-KR" altLang="en-US" dirty="0"/>
              <a:t>블루투스를 통해 센서와 휴대전화 간 통신하며</a:t>
            </a:r>
            <a:r>
              <a:rPr lang="en-US" altLang="ko-KR" dirty="0"/>
              <a:t>, history</a:t>
            </a:r>
            <a:r>
              <a:rPr lang="ko-KR" altLang="en-US" dirty="0"/>
              <a:t>를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4383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11790-A468-4AA5-856F-64AF26E3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9FE4AA5-654B-42FA-8521-FCA32256FDD5}"/>
              </a:ext>
            </a:extLst>
          </p:cNvPr>
          <p:cNvSpPr/>
          <p:nvPr/>
        </p:nvSpPr>
        <p:spPr>
          <a:xfrm>
            <a:off x="3192930" y="2339311"/>
            <a:ext cx="1302914" cy="582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Spring Web Server</a:t>
            </a:r>
            <a:endParaRPr lang="ko-KR" altLang="en-US" sz="1100" dirty="0"/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EEB8ED00-562B-48BD-83BD-975FC404D86F}"/>
              </a:ext>
            </a:extLst>
          </p:cNvPr>
          <p:cNvSpPr/>
          <p:nvPr/>
        </p:nvSpPr>
        <p:spPr>
          <a:xfrm>
            <a:off x="1514787" y="2072083"/>
            <a:ext cx="1031747" cy="47069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PI</a:t>
            </a:r>
            <a:endParaRPr lang="ko-KR" altLang="en-US" sz="1100" dirty="0"/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EF860683-9E13-4DC8-8A2F-8E3D74C98662}"/>
              </a:ext>
            </a:extLst>
          </p:cNvPr>
          <p:cNvSpPr/>
          <p:nvPr/>
        </p:nvSpPr>
        <p:spPr>
          <a:xfrm>
            <a:off x="5484071" y="1960625"/>
            <a:ext cx="1107338" cy="5821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DB</a:t>
            </a:r>
            <a:endParaRPr lang="ko-KR" altLang="en-US" sz="1100" dirty="0"/>
          </a:p>
        </p:txBody>
      </p:sp>
      <p:sp>
        <p:nvSpPr>
          <p:cNvPr id="7" name="사각형: 둥근 대각선 방향 모서리 6">
            <a:extLst>
              <a:ext uri="{FF2B5EF4-FFF2-40B4-BE49-F238E27FC236}">
                <a16:creationId xmlns:a16="http://schemas.microsoft.com/office/drawing/2014/main" id="{FB2702C2-56DF-4EBF-86CF-98572D665E51}"/>
              </a:ext>
            </a:extLst>
          </p:cNvPr>
          <p:cNvSpPr/>
          <p:nvPr/>
        </p:nvSpPr>
        <p:spPr>
          <a:xfrm>
            <a:off x="1533014" y="3535740"/>
            <a:ext cx="1031748" cy="47069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Web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FEF4769-2522-47BE-8594-3E9547DCAC6F}"/>
              </a:ext>
            </a:extLst>
          </p:cNvPr>
          <p:cNvSpPr/>
          <p:nvPr/>
        </p:nvSpPr>
        <p:spPr>
          <a:xfrm>
            <a:off x="5074806" y="3440263"/>
            <a:ext cx="815639" cy="1132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Android</a:t>
            </a:r>
            <a:endParaRPr lang="ko-KR" altLang="en-US" sz="11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7B76EC5-77A7-4913-B384-1B3CA7611C8B}"/>
              </a:ext>
            </a:extLst>
          </p:cNvPr>
          <p:cNvCxnSpPr>
            <a:cxnSpLocks/>
          </p:cNvCxnSpPr>
          <p:nvPr/>
        </p:nvCxnSpPr>
        <p:spPr>
          <a:xfrm>
            <a:off x="2583809" y="2464168"/>
            <a:ext cx="473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CCD72A7-3433-4B1F-88ED-F21B699D370F}"/>
              </a:ext>
            </a:extLst>
          </p:cNvPr>
          <p:cNvCxnSpPr>
            <a:cxnSpLocks/>
          </p:cNvCxnSpPr>
          <p:nvPr/>
        </p:nvCxnSpPr>
        <p:spPr>
          <a:xfrm>
            <a:off x="4677672" y="2256723"/>
            <a:ext cx="677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321C2B0-7FDD-48BA-983A-19AEEB292BB0}"/>
              </a:ext>
            </a:extLst>
          </p:cNvPr>
          <p:cNvCxnSpPr>
            <a:cxnSpLocks/>
          </p:cNvCxnSpPr>
          <p:nvPr/>
        </p:nvCxnSpPr>
        <p:spPr>
          <a:xfrm flipH="1">
            <a:off x="4666982" y="2458142"/>
            <a:ext cx="645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FEF9E14-B9A6-438B-819F-F98E79C557EE}"/>
              </a:ext>
            </a:extLst>
          </p:cNvPr>
          <p:cNvCxnSpPr>
            <a:cxnSpLocks/>
          </p:cNvCxnSpPr>
          <p:nvPr/>
        </p:nvCxnSpPr>
        <p:spPr>
          <a:xfrm flipH="1">
            <a:off x="2682954" y="3005913"/>
            <a:ext cx="374230" cy="42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79C7021-A39F-4790-905C-EF196FB5B15A}"/>
              </a:ext>
            </a:extLst>
          </p:cNvPr>
          <p:cNvCxnSpPr>
            <a:cxnSpLocks/>
          </p:cNvCxnSpPr>
          <p:nvPr/>
        </p:nvCxnSpPr>
        <p:spPr>
          <a:xfrm>
            <a:off x="4638900" y="3005913"/>
            <a:ext cx="377717" cy="42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A6D5E2B-AE69-4DA9-9AFD-9C55879C8656}"/>
              </a:ext>
            </a:extLst>
          </p:cNvPr>
          <p:cNvSpPr txBox="1"/>
          <p:nvPr/>
        </p:nvSpPr>
        <p:spPr>
          <a:xfrm>
            <a:off x="7285047" y="2002559"/>
            <a:ext cx="451826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PI</a:t>
            </a:r>
            <a:r>
              <a:rPr lang="ko-KR" altLang="en-US" dirty="0"/>
              <a:t>에서 </a:t>
            </a:r>
            <a:r>
              <a:rPr lang="en-US" altLang="ko-KR" dirty="0"/>
              <a:t>sensor </a:t>
            </a:r>
            <a:r>
              <a:rPr lang="ko-KR" altLang="en-US" dirty="0"/>
              <a:t>읽는다</a:t>
            </a:r>
            <a:r>
              <a:rPr lang="en-US" altLang="ko-KR" dirty="0"/>
              <a:t>.                      </a:t>
            </a:r>
            <a:r>
              <a:rPr lang="en-US" altLang="ko-KR" sz="1200" dirty="0"/>
              <a:t>(PI</a:t>
            </a:r>
            <a:r>
              <a:rPr lang="ko-KR" altLang="en-US" sz="1200" dirty="0"/>
              <a:t>에서 </a:t>
            </a:r>
            <a:r>
              <a:rPr lang="en-US" altLang="ko-KR" sz="1200" dirty="0" err="1"/>
              <a:t>HostName</a:t>
            </a:r>
            <a:r>
              <a:rPr lang="ko-KR" altLang="en-US" sz="1200" dirty="0"/>
              <a:t>을 </a:t>
            </a:r>
            <a:r>
              <a:rPr lang="en-US" altLang="ko-KR" sz="1200" dirty="0"/>
              <a:t>json format</a:t>
            </a:r>
            <a:r>
              <a:rPr lang="ko-KR" altLang="en-US" sz="1200" dirty="0"/>
              <a:t>으로 </a:t>
            </a:r>
            <a:r>
              <a:rPr lang="en-US" altLang="ko-KR" sz="1200" dirty="0"/>
              <a:t>http</a:t>
            </a:r>
            <a:r>
              <a:rPr lang="ko-KR" altLang="en-US" sz="1200" dirty="0"/>
              <a:t>의 </a:t>
            </a:r>
            <a:r>
              <a:rPr lang="en-US" altLang="ko-KR" sz="1200" dirty="0"/>
              <a:t>Post </a:t>
            </a:r>
            <a:r>
              <a:rPr lang="ko-KR" altLang="en-US" sz="1200" dirty="0"/>
              <a:t>방식으로 전송</a:t>
            </a:r>
            <a:r>
              <a:rPr lang="en-US" altLang="ko-KR" sz="1200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Server</a:t>
            </a:r>
            <a:r>
              <a:rPr lang="ko-KR" altLang="en-US" dirty="0"/>
              <a:t>를 통해 </a:t>
            </a:r>
            <a:r>
              <a:rPr lang="en-US" altLang="ko-KR" dirty="0"/>
              <a:t>DB </a:t>
            </a:r>
            <a:r>
              <a:rPr lang="ko-KR" altLang="en-US" dirty="0"/>
              <a:t>갱신                    </a:t>
            </a:r>
            <a:r>
              <a:rPr lang="en-US" altLang="ko-KR" sz="1200" dirty="0"/>
              <a:t>(</a:t>
            </a:r>
            <a:r>
              <a:rPr lang="ko-KR" altLang="en-US" sz="1200" dirty="0"/>
              <a:t>넘어온 </a:t>
            </a:r>
            <a:r>
              <a:rPr lang="en-US" altLang="ko-KR" sz="1200" dirty="0" err="1"/>
              <a:t>HostName</a:t>
            </a:r>
            <a:r>
              <a:rPr lang="ko-KR" altLang="en-US" sz="1200" dirty="0"/>
              <a:t>에 해당되는 </a:t>
            </a:r>
            <a:r>
              <a:rPr lang="en-US" altLang="ko-KR" sz="1200" dirty="0"/>
              <a:t>DB</a:t>
            </a:r>
            <a:r>
              <a:rPr lang="ko-KR" altLang="en-US" sz="1200" dirty="0"/>
              <a:t> </a:t>
            </a:r>
            <a:r>
              <a:rPr lang="en-US" altLang="ko-KR" sz="1200" dirty="0"/>
              <a:t>Update)</a:t>
            </a:r>
            <a:endParaRPr lang="en-US" altLang="ko-KR" dirty="0"/>
          </a:p>
          <a:p>
            <a:r>
              <a:rPr lang="en-US" altLang="ko-KR" dirty="0"/>
              <a:t>3-1). </a:t>
            </a:r>
            <a:r>
              <a:rPr lang="ko-KR" altLang="en-US" dirty="0"/>
              <a:t>주기적으로 </a:t>
            </a:r>
            <a:r>
              <a:rPr lang="en-US" altLang="ko-KR" dirty="0"/>
              <a:t>web, app</a:t>
            </a:r>
            <a:r>
              <a:rPr lang="ko-KR" altLang="en-US" dirty="0"/>
              <a:t> </a:t>
            </a:r>
            <a:r>
              <a:rPr lang="en-US" altLang="ko-KR" dirty="0"/>
              <a:t>refresh</a:t>
            </a:r>
            <a:endParaRPr lang="en-US" altLang="ko-KR" sz="400" dirty="0"/>
          </a:p>
          <a:p>
            <a:endParaRPr lang="en-US" altLang="ko-KR" sz="400" dirty="0"/>
          </a:p>
          <a:p>
            <a:r>
              <a:rPr lang="en-US" altLang="ko-KR" dirty="0"/>
              <a:t>3-2). </a:t>
            </a:r>
            <a:r>
              <a:rPr lang="ko-KR" altLang="en-US" dirty="0"/>
              <a:t>주기적으로 </a:t>
            </a:r>
            <a:r>
              <a:rPr lang="en-US" altLang="ko-KR" dirty="0"/>
              <a:t>App</a:t>
            </a:r>
            <a:r>
              <a:rPr lang="ko-KR" altLang="en-US" dirty="0"/>
              <a:t>의 </a:t>
            </a:r>
            <a:r>
              <a:rPr lang="en-US" altLang="ko-KR" dirty="0"/>
              <a:t>firebase</a:t>
            </a:r>
            <a:r>
              <a:rPr lang="ko-KR" altLang="en-US" dirty="0"/>
              <a:t>를 이용한 </a:t>
            </a:r>
            <a:r>
              <a:rPr lang="en-US" altLang="ko-KR" dirty="0"/>
              <a:t>push notification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5864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E7417-E236-4345-A4BD-7568635A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3AFAF8-C474-49A8-B96B-1EFD21CC1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급격한 온도변화로 기저귀 교체가 필요한지 알려준다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교체가 될 때까지 지속적인 </a:t>
            </a:r>
            <a:r>
              <a:rPr lang="ko-KR" altLang="en-US" dirty="0" err="1"/>
              <a:t>알림기능을</a:t>
            </a:r>
            <a:r>
              <a:rPr lang="ko-KR" altLang="en-US" dirty="0"/>
              <a:t> 제공</a:t>
            </a:r>
            <a:endParaRPr lang="en-US" altLang="ko-KR" dirty="0"/>
          </a:p>
          <a:p>
            <a:r>
              <a:rPr lang="ko-KR" altLang="en-US" dirty="0"/>
              <a:t>환자정보를 추가</a:t>
            </a:r>
            <a:r>
              <a:rPr lang="en-US" altLang="ko-KR" dirty="0"/>
              <a:t>/</a:t>
            </a:r>
            <a:r>
              <a:rPr lang="ko-KR" altLang="en-US" dirty="0"/>
              <a:t>제거</a:t>
            </a:r>
            <a:r>
              <a:rPr lang="en-US" altLang="ko-KR" dirty="0"/>
              <a:t>/</a:t>
            </a:r>
            <a:r>
              <a:rPr lang="ko-KR" altLang="en-US" dirty="0"/>
              <a:t>수정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과거에 축적된 데이터를 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축적된 데이터를 토대로 예측 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50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0405B-933D-401E-88A3-0BDA08D9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Development Environment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6BE38-6A70-4AAC-807C-6BE16ED9D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타겟 머신 </a:t>
            </a:r>
            <a:r>
              <a:rPr lang="en-US" altLang="ko-KR" dirty="0"/>
              <a:t>: PC, Mobile(Android), Server, Raspberry PI</a:t>
            </a:r>
          </a:p>
          <a:p>
            <a:r>
              <a:rPr lang="ko-KR" altLang="en-US" dirty="0"/>
              <a:t>타겟 운영체제 </a:t>
            </a:r>
            <a:r>
              <a:rPr lang="en-US" altLang="ko-KR" dirty="0"/>
              <a:t>: Windows10, Android, Raspbian</a:t>
            </a:r>
          </a:p>
          <a:p>
            <a:r>
              <a:rPr lang="ko-KR" altLang="en-US" dirty="0"/>
              <a:t>개발 도구 </a:t>
            </a:r>
            <a:r>
              <a:rPr lang="en-US" altLang="ko-KR" dirty="0"/>
              <a:t>: Eclipse, Android Studio, MySQL, Firebase, STS(Spring), Apache Tomcat, Atom, </a:t>
            </a:r>
            <a:r>
              <a:rPr lang="en-US" altLang="ko-KR" dirty="0" err="1"/>
              <a:t>BootStrap</a:t>
            </a:r>
            <a:endParaRPr lang="en-US" altLang="ko-KR" dirty="0"/>
          </a:p>
          <a:p>
            <a:r>
              <a:rPr lang="ko-KR" altLang="en-US" dirty="0"/>
              <a:t>개발 언어 </a:t>
            </a:r>
            <a:r>
              <a:rPr lang="en-US" altLang="ko-KR" dirty="0"/>
              <a:t>: JAVA, Python, SQL, HTML, JSP, JavaScript, CSS</a:t>
            </a:r>
          </a:p>
        </p:txBody>
      </p:sp>
    </p:spTree>
    <p:extLst>
      <p:ext uri="{BB962C8B-B14F-4D97-AF65-F5344CB8AC3E}">
        <p14:creationId xmlns:p14="http://schemas.microsoft.com/office/powerpoint/2010/main" val="2755287850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381</Words>
  <Application>Microsoft Office PowerPoint</Application>
  <PresentationFormat>와이드스크린</PresentationFormat>
  <Paragraphs>55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갤러리</vt:lpstr>
      <vt:lpstr>      스마트 기저귀     (Smart Diaper)</vt:lpstr>
      <vt:lpstr>Concept</vt:lpstr>
      <vt:lpstr>Advantage</vt:lpstr>
      <vt:lpstr>사전조사 (모닛)</vt:lpstr>
      <vt:lpstr>사전조사 (U-LINE)</vt:lpstr>
      <vt:lpstr>사전조사 (smardii)</vt:lpstr>
      <vt:lpstr>Structure</vt:lpstr>
      <vt:lpstr>Function</vt:lpstr>
      <vt:lpstr>Development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Iot를 이용한       스마트 기저귀</dc:title>
  <dc:creator>민수 조</dc:creator>
  <cp:lastModifiedBy>임영찬</cp:lastModifiedBy>
  <cp:revision>25</cp:revision>
  <dcterms:created xsi:type="dcterms:W3CDTF">2019-01-29T05:12:33Z</dcterms:created>
  <dcterms:modified xsi:type="dcterms:W3CDTF">2019-03-14T05:50:08Z</dcterms:modified>
</cp:coreProperties>
</file>