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2" r:id="rId4"/>
    <p:sldId id="264" r:id="rId5"/>
    <p:sldId id="265" r:id="rId6"/>
    <p:sldId id="258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 autoAdjust="0"/>
    <p:restoredTop sz="85409" autoAdjust="0"/>
  </p:normalViewPr>
  <p:slideViewPr>
    <p:cSldViewPr snapToGrid="0">
      <p:cViewPr varScale="1">
        <p:scale>
          <a:sx n="62" d="100"/>
          <a:sy n="62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38354-2BB8-4125-AAC7-445715F18473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3E845-BF8B-46E9-8AAF-0B1CB5ED6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8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E845-BF8B-46E9-8AAF-0B1CB5ED60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64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센서</a:t>
            </a:r>
            <a:r>
              <a:rPr lang="en-US" altLang="ko-KR" dirty="0"/>
              <a:t> : </a:t>
            </a:r>
            <a:r>
              <a:rPr lang="ko-KR" altLang="en-US" dirty="0"/>
              <a:t>대소변 감지 시 와이파이를 이용해 웹서버 데이터 전송 </a:t>
            </a:r>
            <a:endParaRPr lang="en-US" altLang="ko-KR" dirty="0"/>
          </a:p>
          <a:p>
            <a:r>
              <a:rPr lang="ko-KR" altLang="en-US" dirty="0"/>
              <a:t>서버 와 </a:t>
            </a:r>
            <a:r>
              <a:rPr lang="en-US" altLang="ko-KR" dirty="0"/>
              <a:t>DB : CRUD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웹 </a:t>
            </a:r>
            <a:r>
              <a:rPr lang="en-US" altLang="ko-KR" dirty="0"/>
              <a:t>: </a:t>
            </a:r>
            <a:r>
              <a:rPr lang="ko-KR" altLang="en-US" dirty="0"/>
              <a:t>환자 데이터 모니터링</a:t>
            </a:r>
            <a:endParaRPr lang="en-US" altLang="ko-KR" dirty="0"/>
          </a:p>
          <a:p>
            <a:r>
              <a:rPr lang="ko-KR" altLang="en-US" dirty="0"/>
              <a:t>앱 </a:t>
            </a:r>
            <a:r>
              <a:rPr lang="en-US" altLang="ko-KR" dirty="0"/>
              <a:t>: </a:t>
            </a:r>
            <a:r>
              <a:rPr lang="ko-KR" altLang="en-US" dirty="0"/>
              <a:t>기저귀 교체 알림 </a:t>
            </a:r>
            <a:r>
              <a:rPr lang="en-US" altLang="ko-KR" dirty="0"/>
              <a:t>/</a:t>
            </a:r>
            <a:r>
              <a:rPr lang="ko-KR" altLang="en-US" dirty="0"/>
              <a:t>  데이터 모니터링</a:t>
            </a:r>
            <a:r>
              <a:rPr lang="en-US" altLang="ko-KR" dirty="0"/>
              <a:t>	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E845-BF8B-46E9-8AAF-0B1CB5ED60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7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센서 </a:t>
            </a:r>
            <a:r>
              <a:rPr lang="en-US" altLang="ko-KR" dirty="0"/>
              <a:t>: </a:t>
            </a:r>
            <a:r>
              <a:rPr lang="ko-KR" altLang="en-US" dirty="0"/>
              <a:t>소형화</a:t>
            </a:r>
            <a:r>
              <a:rPr lang="en-US" altLang="ko-KR" dirty="0"/>
              <a:t>, </a:t>
            </a:r>
            <a:r>
              <a:rPr lang="ko-KR" altLang="en-US" dirty="0"/>
              <a:t>저전력 </a:t>
            </a:r>
            <a:r>
              <a:rPr lang="en-US" altLang="ko-KR" dirty="0"/>
              <a:t>NB-</a:t>
            </a:r>
            <a:r>
              <a:rPr lang="en-US" altLang="ko-KR" dirty="0" err="1"/>
              <a:t>iot</a:t>
            </a:r>
            <a:r>
              <a:rPr lang="ko-KR" altLang="en-US" dirty="0"/>
              <a:t>통신</a:t>
            </a:r>
            <a:r>
              <a:rPr lang="en-US" altLang="ko-KR" dirty="0"/>
              <a:t>, </a:t>
            </a:r>
            <a:r>
              <a:rPr lang="en-US" altLang="ko-KR" dirty="0" err="1"/>
              <a:t>Lipo</a:t>
            </a:r>
            <a:r>
              <a:rPr lang="ko-KR" altLang="en-US" dirty="0"/>
              <a:t>배터리 </a:t>
            </a:r>
            <a:r>
              <a:rPr lang="en-US" altLang="ko-KR" dirty="0"/>
              <a:t>-&gt;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Rechargeable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소형 센서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US" altLang="ko-KR" dirty="0"/>
          </a:p>
          <a:p>
            <a:r>
              <a:rPr lang="ko-KR" altLang="en-US" dirty="0"/>
              <a:t>서버와 </a:t>
            </a:r>
            <a:r>
              <a:rPr lang="en-US" altLang="ko-KR" dirty="0"/>
              <a:t>DB : </a:t>
            </a:r>
            <a:r>
              <a:rPr lang="ko-KR" altLang="en-US" dirty="0"/>
              <a:t>클라우드로 이전</a:t>
            </a:r>
            <a:endParaRPr lang="en-US" altLang="ko-KR" dirty="0"/>
          </a:p>
          <a:p>
            <a:r>
              <a:rPr lang="ko-KR" altLang="en-US" dirty="0"/>
              <a:t>앱 </a:t>
            </a:r>
            <a:r>
              <a:rPr lang="en-US" altLang="ko-KR" dirty="0"/>
              <a:t>: </a:t>
            </a:r>
            <a:r>
              <a:rPr lang="ko-KR" altLang="en-US" dirty="0"/>
              <a:t>센서와 블루투스 통신하여 센서 </a:t>
            </a:r>
            <a:r>
              <a:rPr lang="en-US" altLang="ko-KR" dirty="0"/>
              <a:t>NB-IoT</a:t>
            </a:r>
            <a:r>
              <a:rPr lang="ko-KR" altLang="en-US" dirty="0"/>
              <a:t>연결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E845-BF8B-46E9-8AAF-0B1CB5ED60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0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7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C1C0F-F352-4495-A24F-7745849F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10607795" cy="2618554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스마트 기저귀</a:t>
            </a:r>
            <a:br>
              <a:rPr lang="en-US" altLang="ko-KR" dirty="0"/>
            </a:br>
            <a:r>
              <a:rPr lang="en-US" altLang="ko-KR" dirty="0"/>
              <a:t>    (Smart Diaper)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88233B-8192-458F-9E91-E659E9888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02" y="3676762"/>
            <a:ext cx="11063596" cy="2618554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팀명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Hanggies</a:t>
            </a:r>
            <a:r>
              <a:rPr lang="ko-KR" altLang="en-US" dirty="0"/>
              <a:t>　</a:t>
            </a:r>
            <a:endParaRPr lang="en-US" altLang="ko-KR" dirty="0"/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1192074 </a:t>
            </a:r>
            <a:r>
              <a:rPr lang="ko-KR" altLang="en-US" kern="500" dirty="0" err="1"/>
              <a:t>임영찬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1392078 </a:t>
            </a:r>
            <a:r>
              <a:rPr lang="ko-KR" altLang="en-US" kern="500" dirty="0"/>
              <a:t>조민수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1392079 </a:t>
            </a:r>
            <a:r>
              <a:rPr lang="ko-KR" altLang="en-US" kern="500" dirty="0" err="1"/>
              <a:t>최낙훈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  <a:endParaRPr lang="ko-KR" altLang="en-US" kern="500" dirty="0">
              <a:solidFill>
                <a:srgbClr val="E5E5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711D1-4BF5-4C7E-B017-1BD6C386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53605-BA5A-4BA5-96E1-385F9C532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기저귀에 부착되어 있는 </a:t>
            </a:r>
            <a:r>
              <a:rPr lang="en-US" altLang="ko-KR" dirty="0"/>
              <a:t>Sensor</a:t>
            </a:r>
            <a:r>
              <a:rPr lang="ko-KR" altLang="en-US" dirty="0"/>
              <a:t>의 급격한 변화를 감지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관리자에게 교체가 필요함을 푸시 알림으로 전달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환자의 상태와 이력을 확인하는 관리자 페이지 생성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7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D5090-298D-461E-884D-C5B0F3E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472AA-B2A8-4E53-85EB-7906596E8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센서 </a:t>
            </a:r>
            <a:r>
              <a:rPr lang="en-US" altLang="ko-KR" dirty="0"/>
              <a:t>: (</a:t>
            </a:r>
            <a:r>
              <a:rPr lang="ko-KR" altLang="en-US" dirty="0" err="1"/>
              <a:t>여러개의</a:t>
            </a:r>
            <a:r>
              <a:rPr lang="ko-KR" altLang="en-US" dirty="0"/>
              <a:t> 기저귀를</a:t>
            </a:r>
            <a:r>
              <a:rPr lang="en-US" altLang="ko-KR" dirty="0"/>
              <a:t>) </a:t>
            </a:r>
            <a:r>
              <a:rPr lang="ko-KR" altLang="en-US" dirty="0"/>
              <a:t>일정한 </a:t>
            </a:r>
            <a:r>
              <a:rPr lang="ko-KR" altLang="en-US" dirty="0" err="1"/>
              <a:t>온습도</a:t>
            </a:r>
            <a:r>
              <a:rPr lang="ko-KR" altLang="en-US" dirty="0"/>
              <a:t> 조건에서 소변온도와 같은 물에 센싱</a:t>
            </a:r>
            <a:endParaRPr lang="en-US" altLang="ko-KR" dirty="0"/>
          </a:p>
          <a:p>
            <a:r>
              <a:rPr lang="ko-KR" altLang="en-US" dirty="0"/>
              <a:t>네트워크 </a:t>
            </a:r>
            <a:r>
              <a:rPr lang="en-US" altLang="ko-KR" dirty="0"/>
              <a:t>: </a:t>
            </a:r>
            <a:r>
              <a:rPr lang="ko-KR" altLang="en-US" dirty="0"/>
              <a:t>와이파이 내부망으로 </a:t>
            </a:r>
            <a:r>
              <a:rPr lang="en-US" altLang="ko-KR" dirty="0"/>
              <a:t>pi</a:t>
            </a:r>
            <a:r>
              <a:rPr lang="ko-KR" altLang="en-US" dirty="0"/>
              <a:t>와 서버 통신</a:t>
            </a:r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JDBC</a:t>
            </a:r>
            <a:r>
              <a:rPr lang="ko-KR" altLang="en-US" dirty="0"/>
              <a:t>를 이용한 </a:t>
            </a:r>
            <a:r>
              <a:rPr lang="en-US" altLang="ko-KR" dirty="0"/>
              <a:t>Web Server(Spring)</a:t>
            </a:r>
            <a:r>
              <a:rPr lang="ko-KR" altLang="en-US" dirty="0"/>
              <a:t>와 </a:t>
            </a:r>
            <a:r>
              <a:rPr lang="en-US" altLang="ko-KR" dirty="0"/>
              <a:t>DB(</a:t>
            </a:r>
            <a:r>
              <a:rPr lang="en-US" altLang="ko-KR" dirty="0" err="1"/>
              <a:t>mySQL</a:t>
            </a:r>
            <a:r>
              <a:rPr lang="en-US" altLang="ko-KR" dirty="0"/>
              <a:t>) </a:t>
            </a:r>
            <a:r>
              <a:rPr lang="ko-KR" altLang="en-US" dirty="0"/>
              <a:t>간의 </a:t>
            </a:r>
            <a:r>
              <a:rPr lang="en-US" altLang="ko-KR" dirty="0"/>
              <a:t>CRUD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웹 </a:t>
            </a:r>
            <a:r>
              <a:rPr lang="en-US" altLang="ko-KR" dirty="0"/>
              <a:t>: DB</a:t>
            </a:r>
            <a:r>
              <a:rPr lang="ko-KR" altLang="en-US" dirty="0"/>
              <a:t>를 조회하여 일정 주기로 웹 페이지 갱신</a:t>
            </a:r>
            <a:r>
              <a:rPr lang="en-US" altLang="ko-KR" dirty="0"/>
              <a:t>(</a:t>
            </a:r>
            <a:r>
              <a:rPr lang="ko-KR" altLang="en-US" dirty="0"/>
              <a:t>환자의 이력 표시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앱 </a:t>
            </a:r>
            <a:r>
              <a:rPr lang="en-US" altLang="ko-KR" dirty="0"/>
              <a:t>: DB</a:t>
            </a:r>
            <a:r>
              <a:rPr lang="ko-KR" altLang="en-US" dirty="0"/>
              <a:t>를 조회해서 앱이 설치된 핸드폰에 알림 </a:t>
            </a:r>
            <a:r>
              <a:rPr lang="en-US" altLang="ko-KR" dirty="0"/>
              <a:t>/</a:t>
            </a:r>
            <a:r>
              <a:rPr lang="ko-KR" altLang="en-US" dirty="0"/>
              <a:t> 반응형 웹 페이지를 </a:t>
            </a:r>
            <a:r>
              <a:rPr lang="ko-KR" altLang="en-US" dirty="0" err="1"/>
              <a:t>웹뷰로</a:t>
            </a:r>
            <a:r>
              <a:rPr lang="ko-KR" altLang="en-US" dirty="0"/>
              <a:t> 가시화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90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E09E1-CF2C-4330-A724-B233E3A6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81446-556F-4B72-9BA2-B87F7ADD1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879" y="2002559"/>
            <a:ext cx="9603275" cy="3294576"/>
          </a:xfrm>
        </p:spPr>
        <p:txBody>
          <a:bodyPr/>
          <a:lstStyle/>
          <a:p>
            <a:r>
              <a:rPr lang="ko-KR" altLang="en-US" dirty="0"/>
              <a:t>센서 </a:t>
            </a:r>
            <a:r>
              <a:rPr lang="en-US" altLang="ko-KR" dirty="0"/>
              <a:t>: </a:t>
            </a:r>
            <a:r>
              <a:rPr lang="ko-KR" altLang="en-US" dirty="0"/>
              <a:t>날씨나 계절을 고려하여 센싱</a:t>
            </a:r>
            <a:endParaRPr lang="en-US" altLang="ko-KR" dirty="0"/>
          </a:p>
          <a:p>
            <a:r>
              <a:rPr lang="ko-KR" altLang="en-US" dirty="0"/>
              <a:t>웹 </a:t>
            </a:r>
            <a:r>
              <a:rPr lang="en-US" altLang="ko-KR" dirty="0"/>
              <a:t>: DB </a:t>
            </a:r>
            <a:r>
              <a:rPr lang="ko-KR" altLang="en-US" dirty="0"/>
              <a:t>변화를 실시간으로 웹</a:t>
            </a:r>
            <a:r>
              <a:rPr lang="en-US" altLang="ko-KR" dirty="0"/>
              <a:t>&amp;</a:t>
            </a:r>
            <a:r>
              <a:rPr lang="ko-KR" altLang="en-US" dirty="0"/>
              <a:t>앱 갱신</a:t>
            </a:r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/>
              <a:t>축적된 데이터로 교체 예상 시간 알려줌</a:t>
            </a:r>
            <a:endParaRPr lang="en-US" altLang="ko-KR" dirty="0"/>
          </a:p>
          <a:p>
            <a:r>
              <a:rPr lang="ko-KR" altLang="en-US" dirty="0"/>
              <a:t>앱 </a:t>
            </a:r>
            <a:r>
              <a:rPr lang="en-US" altLang="ko-KR" dirty="0"/>
              <a:t>: </a:t>
            </a:r>
            <a:r>
              <a:rPr lang="ko-KR" altLang="en-US" dirty="0"/>
              <a:t>설정 페이지를 만들어 알림 주기 설정</a:t>
            </a:r>
            <a:r>
              <a:rPr lang="en-US" altLang="ko-KR" dirty="0"/>
              <a:t>(</a:t>
            </a:r>
            <a:r>
              <a:rPr lang="ko-KR" altLang="en-US" dirty="0" err="1"/>
              <a:t>재알림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+</a:t>
            </a:r>
            <a:r>
              <a:rPr lang="ko-KR" altLang="en-US" dirty="0"/>
              <a:t> 교체하고 일정 시간 후 이상 없음과 예상 교체시간 통지</a:t>
            </a:r>
            <a:r>
              <a:rPr lang="en-US" altLang="ko-KR" dirty="0"/>
              <a:t>(on/off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 구현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37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E779B-D649-479D-B092-92808F2A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D33B9-5EB7-4244-B63A-8893FA24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센서 </a:t>
            </a:r>
            <a:r>
              <a:rPr lang="en-US" altLang="ko-KR" dirty="0"/>
              <a:t>: </a:t>
            </a:r>
            <a:r>
              <a:rPr lang="ko-KR" altLang="en-US" dirty="0"/>
              <a:t>실제 사용시에 센싱</a:t>
            </a:r>
            <a:endParaRPr lang="en-US" altLang="ko-KR" dirty="0"/>
          </a:p>
          <a:p>
            <a:r>
              <a:rPr lang="ko-KR" altLang="en-US" dirty="0"/>
              <a:t>네트워크 </a:t>
            </a:r>
            <a:r>
              <a:rPr lang="en-US" altLang="ko-KR" dirty="0"/>
              <a:t>: </a:t>
            </a:r>
            <a:r>
              <a:rPr lang="ko-KR" altLang="en-US" dirty="0"/>
              <a:t>센서</a:t>
            </a:r>
            <a:r>
              <a:rPr lang="en-US" altLang="ko-KR" dirty="0"/>
              <a:t>-</a:t>
            </a:r>
            <a:r>
              <a:rPr lang="ko-KR" altLang="en-US" dirty="0"/>
              <a:t>서버 </a:t>
            </a:r>
            <a:r>
              <a:rPr lang="en-US" altLang="ko-KR" dirty="0" err="1"/>
              <a:t>wifi</a:t>
            </a:r>
            <a:r>
              <a:rPr lang="en-US" altLang="ko-KR" dirty="0"/>
              <a:t> / </a:t>
            </a:r>
            <a:r>
              <a:rPr lang="ko-KR" altLang="en-US" dirty="0"/>
              <a:t>센서</a:t>
            </a:r>
            <a:r>
              <a:rPr lang="en-US" altLang="ko-KR" dirty="0"/>
              <a:t>-</a:t>
            </a:r>
            <a:r>
              <a:rPr lang="ko-KR" altLang="en-US" dirty="0"/>
              <a:t>모바일 블루투스</a:t>
            </a:r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AWS</a:t>
            </a:r>
            <a:r>
              <a:rPr lang="ko-KR" altLang="en-US" dirty="0"/>
              <a:t>의 </a:t>
            </a:r>
            <a:r>
              <a:rPr lang="en-US" altLang="ko-KR" dirty="0"/>
              <a:t>ec2</a:t>
            </a:r>
            <a:r>
              <a:rPr lang="ko-KR" altLang="en-US" dirty="0"/>
              <a:t>에 배포</a:t>
            </a:r>
            <a:endParaRPr lang="en-US" altLang="ko-KR" dirty="0"/>
          </a:p>
          <a:p>
            <a:r>
              <a:rPr lang="en-US" altLang="ko-KR" dirty="0"/>
              <a:t>DB :  AWS</a:t>
            </a:r>
            <a:r>
              <a:rPr lang="ko-KR" altLang="en-US" dirty="0"/>
              <a:t>의 </a:t>
            </a:r>
            <a:r>
              <a:rPr lang="en-US" altLang="ko-KR" dirty="0"/>
              <a:t>RDS</a:t>
            </a:r>
            <a:r>
              <a:rPr lang="ko-KR" altLang="en-US" dirty="0"/>
              <a:t>로 이전</a:t>
            </a:r>
            <a:endParaRPr lang="en-US" altLang="ko-KR" dirty="0"/>
          </a:p>
          <a:p>
            <a:r>
              <a:rPr lang="ko-KR" altLang="en-US" dirty="0"/>
              <a:t>앱 </a:t>
            </a:r>
            <a:r>
              <a:rPr lang="en-US" altLang="ko-KR" dirty="0"/>
              <a:t>: </a:t>
            </a:r>
            <a:r>
              <a:rPr lang="ko-KR" altLang="en-US" dirty="0"/>
              <a:t>센서 와이파이 설정기능</a:t>
            </a:r>
          </a:p>
        </p:txBody>
      </p:sp>
    </p:spTree>
    <p:extLst>
      <p:ext uri="{BB962C8B-B14F-4D97-AF65-F5344CB8AC3E}">
        <p14:creationId xmlns:p14="http://schemas.microsoft.com/office/powerpoint/2010/main" val="63077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11790-A468-4AA5-856F-64AF26E3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구조도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73148FE-4D04-D040-991B-5CC4FDC0A292}"/>
              </a:ext>
            </a:extLst>
          </p:cNvPr>
          <p:cNvCxnSpPr>
            <a:cxnSpLocks/>
          </p:cNvCxnSpPr>
          <p:nvPr/>
        </p:nvCxnSpPr>
        <p:spPr>
          <a:xfrm flipV="1">
            <a:off x="3998622" y="2722222"/>
            <a:ext cx="1151447" cy="2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B4DEA4-AF3E-2A40-9CB6-68B2E949DA5B}"/>
              </a:ext>
            </a:extLst>
          </p:cNvPr>
          <p:cNvCxnSpPr>
            <a:cxnSpLocks/>
          </p:cNvCxnSpPr>
          <p:nvPr/>
        </p:nvCxnSpPr>
        <p:spPr>
          <a:xfrm>
            <a:off x="6705600" y="2640584"/>
            <a:ext cx="1288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5274A03-6118-934D-A3A2-D89B20E01F85}"/>
              </a:ext>
            </a:extLst>
          </p:cNvPr>
          <p:cNvCxnSpPr>
            <a:cxnSpLocks/>
          </p:cNvCxnSpPr>
          <p:nvPr/>
        </p:nvCxnSpPr>
        <p:spPr>
          <a:xfrm flipH="1">
            <a:off x="6726621" y="2852514"/>
            <a:ext cx="1225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FB88075-0504-7440-96E8-400F275ECE1E}"/>
              </a:ext>
            </a:extLst>
          </p:cNvPr>
          <p:cNvCxnSpPr>
            <a:cxnSpLocks/>
          </p:cNvCxnSpPr>
          <p:nvPr/>
        </p:nvCxnSpPr>
        <p:spPr>
          <a:xfrm flipH="1">
            <a:off x="3909848" y="3572704"/>
            <a:ext cx="1309326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620DFA9-FDD2-D24C-B8D2-1D9D9AF1C12F}"/>
              </a:ext>
            </a:extLst>
          </p:cNvPr>
          <p:cNvCxnSpPr>
            <a:cxnSpLocks/>
          </p:cNvCxnSpPr>
          <p:nvPr/>
        </p:nvCxnSpPr>
        <p:spPr>
          <a:xfrm>
            <a:off x="6626799" y="3572704"/>
            <a:ext cx="1256173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E6ED8A3D-53E0-40BC-A4C4-4190E9CD1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818" y="2274609"/>
            <a:ext cx="381053" cy="381053"/>
          </a:xfrm>
          <a:prstGeom prst="rect">
            <a:avLst/>
          </a:prstGeom>
        </p:spPr>
      </p:pic>
      <p:pic>
        <p:nvPicPr>
          <p:cNvPr id="4" name="그래픽 3" descr="스마트폰">
            <a:extLst>
              <a:ext uri="{FF2B5EF4-FFF2-40B4-BE49-F238E27FC236}">
                <a16:creationId xmlns:a16="http://schemas.microsoft.com/office/drawing/2014/main" id="{FC357582-82F9-4AB8-8B43-F1D879282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214324" y="4186332"/>
            <a:ext cx="1921472" cy="1718344"/>
          </a:xfrm>
          <a:prstGeom prst="rect">
            <a:avLst/>
          </a:prstGeom>
        </p:spPr>
      </p:pic>
      <p:pic>
        <p:nvPicPr>
          <p:cNvPr id="6" name="그래픽 5" descr="모니터">
            <a:extLst>
              <a:ext uri="{FF2B5EF4-FFF2-40B4-BE49-F238E27FC236}">
                <a16:creationId xmlns:a16="http://schemas.microsoft.com/office/drawing/2014/main" id="{E8AE958B-2F24-4872-8D44-83CDD6E606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1689" y="4056586"/>
            <a:ext cx="1804037" cy="1804037"/>
          </a:xfrm>
          <a:prstGeom prst="rect">
            <a:avLst/>
          </a:prstGeom>
        </p:spPr>
      </p:pic>
      <p:pic>
        <p:nvPicPr>
          <p:cNvPr id="27" name="그래픽 26" descr="데이터베이스">
            <a:extLst>
              <a:ext uri="{FF2B5EF4-FFF2-40B4-BE49-F238E27FC236}">
                <a16:creationId xmlns:a16="http://schemas.microsoft.com/office/drawing/2014/main" id="{123FB87B-BA0C-40D4-ADE5-F927ADE5D2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5433" y="2027292"/>
            <a:ext cx="1917950" cy="15454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3BD91A-6927-4E67-8C5A-754BC2F8CC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4176" y="2002559"/>
            <a:ext cx="1057423" cy="1505160"/>
          </a:xfrm>
          <a:prstGeom prst="rect">
            <a:avLst/>
          </a:prstGeom>
        </p:spPr>
      </p:pic>
      <p:pic>
        <p:nvPicPr>
          <p:cNvPr id="1026" name="Picture 2" descr="raspberry pi iconì ëí ì´ë¯¸ì§ ê²ìê²°ê³¼">
            <a:extLst>
              <a:ext uri="{FF2B5EF4-FFF2-40B4-BE49-F238E27FC236}">
                <a16:creationId xmlns:a16="http://schemas.microsoft.com/office/drawing/2014/main" id="{D9D2517A-2B05-4901-81D9-009B6E0F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17" y="2081191"/>
            <a:ext cx="1170289" cy="11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86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11790-A468-4AA5-856F-64AF26E3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ko-KR" altLang="en-US" dirty="0"/>
              <a:t>최종 구조도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1DE88B-9420-4457-B84D-8D2568046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509" y="3429000"/>
            <a:ext cx="342948" cy="504895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601AF5B-E4F0-450C-94E9-67C665D5ABBD}"/>
              </a:ext>
            </a:extLst>
          </p:cNvPr>
          <p:cNvCxnSpPr>
            <a:cxnSpLocks/>
          </p:cNvCxnSpPr>
          <p:nvPr/>
        </p:nvCxnSpPr>
        <p:spPr>
          <a:xfrm flipV="1">
            <a:off x="3819412" y="2727996"/>
            <a:ext cx="1510546" cy="1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9D8905F-19BA-4EE2-A414-C8A70F657E09}"/>
              </a:ext>
            </a:extLst>
          </p:cNvPr>
          <p:cNvCxnSpPr>
            <a:cxnSpLocks/>
          </p:cNvCxnSpPr>
          <p:nvPr/>
        </p:nvCxnSpPr>
        <p:spPr>
          <a:xfrm>
            <a:off x="6705600" y="2640584"/>
            <a:ext cx="1288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BD4DAD1-DC9A-427D-89D3-04987A212215}"/>
              </a:ext>
            </a:extLst>
          </p:cNvPr>
          <p:cNvCxnSpPr>
            <a:cxnSpLocks/>
          </p:cNvCxnSpPr>
          <p:nvPr/>
        </p:nvCxnSpPr>
        <p:spPr>
          <a:xfrm flipH="1">
            <a:off x="6726621" y="2852514"/>
            <a:ext cx="1225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BC2AE00-5B73-49B6-841A-E3310BDFEC8C}"/>
              </a:ext>
            </a:extLst>
          </p:cNvPr>
          <p:cNvCxnSpPr>
            <a:cxnSpLocks/>
          </p:cNvCxnSpPr>
          <p:nvPr/>
        </p:nvCxnSpPr>
        <p:spPr>
          <a:xfrm flipH="1">
            <a:off x="3909848" y="3572704"/>
            <a:ext cx="1309326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6C9E66F-3141-4068-9183-D523D9859AE0}"/>
              </a:ext>
            </a:extLst>
          </p:cNvPr>
          <p:cNvCxnSpPr>
            <a:cxnSpLocks/>
          </p:cNvCxnSpPr>
          <p:nvPr/>
        </p:nvCxnSpPr>
        <p:spPr>
          <a:xfrm>
            <a:off x="6626799" y="3572704"/>
            <a:ext cx="1256173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래픽 33" descr="스마트폰">
            <a:extLst>
              <a:ext uri="{FF2B5EF4-FFF2-40B4-BE49-F238E27FC236}">
                <a16:creationId xmlns:a16="http://schemas.microsoft.com/office/drawing/2014/main" id="{769D029D-3074-4F22-A10E-24311D943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214324" y="4186332"/>
            <a:ext cx="1921472" cy="1718344"/>
          </a:xfrm>
          <a:prstGeom prst="rect">
            <a:avLst/>
          </a:prstGeom>
        </p:spPr>
      </p:pic>
      <p:pic>
        <p:nvPicPr>
          <p:cNvPr id="35" name="그래픽 34" descr="모니터">
            <a:extLst>
              <a:ext uri="{FF2B5EF4-FFF2-40B4-BE49-F238E27FC236}">
                <a16:creationId xmlns:a16="http://schemas.microsoft.com/office/drawing/2014/main" id="{5C5C8761-43C3-4DE7-A115-752AFEF9F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1689" y="4056586"/>
            <a:ext cx="1804037" cy="1804037"/>
          </a:xfrm>
          <a:prstGeom prst="rect">
            <a:avLst/>
          </a:prstGeom>
        </p:spPr>
      </p:pic>
      <p:pic>
        <p:nvPicPr>
          <p:cNvPr id="36" name="그래픽 35" descr="데이터베이스">
            <a:extLst>
              <a:ext uri="{FF2B5EF4-FFF2-40B4-BE49-F238E27FC236}">
                <a16:creationId xmlns:a16="http://schemas.microsoft.com/office/drawing/2014/main" id="{A396C794-7EC8-4CC2-BC7C-021C7E9D04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5433" y="2027292"/>
            <a:ext cx="1917950" cy="154541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4EE7650-0657-4774-9E37-76E80CC534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4176" y="2002559"/>
            <a:ext cx="1057423" cy="1505160"/>
          </a:xfrm>
          <a:prstGeom prst="rect">
            <a:avLst/>
          </a:prstGeom>
        </p:spPr>
      </p:pic>
      <p:pic>
        <p:nvPicPr>
          <p:cNvPr id="38" name="Picture 2" descr="raspberry pi iconì ëí ì´ë¯¸ì§ ê²ìê²°ê³¼">
            <a:extLst>
              <a:ext uri="{FF2B5EF4-FFF2-40B4-BE49-F238E27FC236}">
                <a16:creationId xmlns:a16="http://schemas.microsoft.com/office/drawing/2014/main" id="{E23285C9-E297-4CE3-BBCD-BFA738B0F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789" y="2396603"/>
            <a:ext cx="662786" cy="6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D0CAFAC-35DB-458C-975A-99BD5CB6B70D}"/>
              </a:ext>
            </a:extLst>
          </p:cNvPr>
          <p:cNvCxnSpPr>
            <a:cxnSpLocks/>
          </p:cNvCxnSpPr>
          <p:nvPr/>
        </p:nvCxnSpPr>
        <p:spPr>
          <a:xfrm flipV="1">
            <a:off x="3143621" y="3307615"/>
            <a:ext cx="0" cy="80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A50D763-2207-4BB0-A3E1-7D7B0B7485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9774" y="733310"/>
            <a:ext cx="5104098" cy="304337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7C8FCF8-123E-4180-A878-DC3E781D2D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38359" y="2064469"/>
            <a:ext cx="381053" cy="38105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6DDB58B8-C9B2-43B3-ABA4-13A7851421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3430922" y="2992976"/>
            <a:ext cx="381053" cy="38105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497CBBD-DAFA-4360-9AF9-38605CD5A5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2506952" y="2045234"/>
            <a:ext cx="381053" cy="381053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DC53C02E-0586-4ACB-AD1C-32CDD9D441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2506952" y="2986036"/>
            <a:ext cx="381053" cy="3810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97036A-5719-4044-A956-37DE8FB761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58088" y="2407026"/>
            <a:ext cx="971686" cy="2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81385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254</Words>
  <Application>Microsoft Office PowerPoint</Application>
  <PresentationFormat>와이드스크린</PresentationFormat>
  <Paragraphs>41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맑은 고딕</vt:lpstr>
      <vt:lpstr>갤러리</vt:lpstr>
      <vt:lpstr>      스마트 기저귀     (Smart Diaper)</vt:lpstr>
      <vt:lpstr>Concept</vt:lpstr>
      <vt:lpstr>1차 데모 시나리오</vt:lpstr>
      <vt:lpstr>2차 데모 시나리오</vt:lpstr>
      <vt:lpstr>3차 데모 시나리오</vt:lpstr>
      <vt:lpstr>구조도</vt:lpstr>
      <vt:lpstr>최종 구조도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Iot를 이용한       스마트 기저귀</dc:title>
  <dc:creator>민수 조</dc:creator>
  <cp:lastModifiedBy>임영찬</cp:lastModifiedBy>
  <cp:revision>50</cp:revision>
  <dcterms:created xsi:type="dcterms:W3CDTF">2019-01-29T05:12:33Z</dcterms:created>
  <dcterms:modified xsi:type="dcterms:W3CDTF">2019-03-20T08:12:46Z</dcterms:modified>
</cp:coreProperties>
</file>