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>
        <p:scale>
          <a:sx n="75" d="100"/>
          <a:sy n="75" d="100"/>
        </p:scale>
        <p:origin x="7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C1C0F-F352-4495-A24F-7745849F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10607795" cy="2618554"/>
          </a:xfrm>
        </p:spPr>
        <p:txBody>
          <a:bodyPr/>
          <a:lstStyle/>
          <a:p>
            <a:r>
              <a:rPr lang="en-US" altLang="ko-KR" dirty="0"/>
              <a:t>     </a:t>
            </a:r>
            <a:r>
              <a:rPr lang="ko-KR" altLang="en-US" dirty="0"/>
              <a:t>스마트 기저귀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88233B-8192-458F-9E91-E659E9888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02" y="3676762"/>
            <a:ext cx="11063596" cy="2618554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컴퓨터공학부</a:t>
            </a:r>
            <a:r>
              <a:rPr lang="ko-KR" altLang="en-US" dirty="0"/>
              <a:t>　</a:t>
            </a:r>
            <a:endParaRPr lang="en-US" altLang="ko-KR" dirty="0"/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1192074 </a:t>
            </a:r>
            <a:r>
              <a:rPr lang="ko-KR" altLang="en-US" kern="500" dirty="0" err="1"/>
              <a:t>임영찬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1392078 </a:t>
            </a:r>
            <a:r>
              <a:rPr lang="ko-KR" altLang="en-US" kern="500" dirty="0"/>
              <a:t>조민수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1392079 </a:t>
            </a:r>
            <a:r>
              <a:rPr lang="ko-KR" altLang="en-US" kern="500" dirty="0" err="1"/>
              <a:t>최낙훈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  <a:endParaRPr lang="ko-KR" altLang="en-US" kern="500" dirty="0">
              <a:solidFill>
                <a:srgbClr val="E5E5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54ED6-307C-4B6D-BA62-EA35839D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CBD59-D542-483F-8FF7-2AAF8730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66969"/>
            <a:ext cx="9603275" cy="3294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센서 </a:t>
            </a:r>
            <a:r>
              <a:rPr lang="en-US" altLang="ko-KR" dirty="0"/>
              <a:t>: (</a:t>
            </a:r>
            <a:r>
              <a:rPr lang="ko-KR" altLang="en-US" dirty="0" err="1"/>
              <a:t>여러개의</a:t>
            </a:r>
            <a:r>
              <a:rPr lang="ko-KR" altLang="en-US" dirty="0"/>
              <a:t> 기저귀를</a:t>
            </a:r>
            <a:r>
              <a:rPr lang="en-US" altLang="ko-KR" dirty="0"/>
              <a:t>) </a:t>
            </a:r>
            <a:r>
              <a:rPr lang="ko-KR" altLang="en-US" dirty="0"/>
              <a:t>일정한 </a:t>
            </a:r>
            <a:r>
              <a:rPr lang="ko-KR" altLang="en-US" dirty="0" err="1"/>
              <a:t>온습도</a:t>
            </a:r>
            <a:r>
              <a:rPr lang="ko-KR" altLang="en-US" dirty="0"/>
              <a:t> 조건에서 소변온도와 같은 물에 센싱</a:t>
            </a:r>
            <a:endParaRPr lang="en-US" altLang="ko-KR" dirty="0"/>
          </a:p>
          <a:p>
            <a:r>
              <a:rPr lang="ko-KR" altLang="en-US" dirty="0"/>
              <a:t>네트워크 </a:t>
            </a:r>
            <a:r>
              <a:rPr lang="en-US" altLang="ko-KR" dirty="0"/>
              <a:t>: </a:t>
            </a:r>
            <a:r>
              <a:rPr lang="ko-KR" altLang="en-US" dirty="0"/>
              <a:t>와이파이 내부망으로 </a:t>
            </a:r>
            <a:r>
              <a:rPr lang="en-US" altLang="ko-KR" dirty="0"/>
              <a:t>pi</a:t>
            </a:r>
            <a:r>
              <a:rPr lang="ko-KR" altLang="en-US" dirty="0"/>
              <a:t>와 서버 통신</a:t>
            </a:r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JDBC</a:t>
            </a:r>
            <a:r>
              <a:rPr lang="ko-KR" altLang="en-US" dirty="0"/>
              <a:t>를 이용한 </a:t>
            </a:r>
            <a:r>
              <a:rPr lang="en-US" altLang="ko-KR" dirty="0"/>
              <a:t>Web Server(Spring)</a:t>
            </a:r>
            <a:r>
              <a:rPr lang="ko-KR" altLang="en-US" dirty="0"/>
              <a:t>와 </a:t>
            </a:r>
            <a:r>
              <a:rPr lang="en-US" altLang="ko-KR" dirty="0"/>
              <a:t>DB(</a:t>
            </a:r>
            <a:r>
              <a:rPr lang="en-US" altLang="ko-KR" dirty="0" err="1"/>
              <a:t>mySQL</a:t>
            </a:r>
            <a:r>
              <a:rPr lang="en-US" altLang="ko-KR" dirty="0"/>
              <a:t>) </a:t>
            </a:r>
            <a:r>
              <a:rPr lang="ko-KR" altLang="en-US" dirty="0"/>
              <a:t>간의 </a:t>
            </a:r>
            <a:r>
              <a:rPr lang="en-US" altLang="ko-KR" dirty="0"/>
              <a:t>CRUD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웹 </a:t>
            </a:r>
            <a:r>
              <a:rPr lang="en-US" altLang="ko-KR" dirty="0"/>
              <a:t>: DB</a:t>
            </a:r>
            <a:r>
              <a:rPr lang="ko-KR" altLang="en-US" dirty="0"/>
              <a:t>를 조회하여 일정 주기로 웹</a:t>
            </a:r>
            <a:r>
              <a:rPr lang="en-US" altLang="ko-KR" dirty="0"/>
              <a:t>&amp;</a:t>
            </a:r>
            <a:r>
              <a:rPr lang="ko-KR" altLang="en-US" dirty="0"/>
              <a:t>앱 갱신</a:t>
            </a:r>
            <a:endParaRPr lang="en-US" altLang="ko-KR" dirty="0"/>
          </a:p>
          <a:p>
            <a:r>
              <a:rPr lang="ko-KR" altLang="en-US" dirty="0" err="1"/>
              <a:t>푸시알림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재알림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57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E09E1-CF2C-4330-A724-B233E3A6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81446-556F-4B72-9BA2-B87F7ADD1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센서 </a:t>
            </a:r>
            <a:r>
              <a:rPr lang="en-US" altLang="ko-KR" dirty="0"/>
              <a:t>: </a:t>
            </a:r>
            <a:r>
              <a:rPr lang="ko-KR" altLang="en-US" dirty="0"/>
              <a:t>날씨나 계절을 고려하여 센싱</a:t>
            </a:r>
            <a:endParaRPr lang="en-US" altLang="ko-KR" dirty="0"/>
          </a:p>
          <a:p>
            <a:r>
              <a:rPr lang="ko-KR" altLang="en-US" dirty="0"/>
              <a:t>웹 </a:t>
            </a:r>
            <a:r>
              <a:rPr lang="en-US" altLang="ko-KR" dirty="0"/>
              <a:t>: DB </a:t>
            </a:r>
            <a:r>
              <a:rPr lang="ko-KR" altLang="en-US" dirty="0"/>
              <a:t>변화를 실시간으로 웹</a:t>
            </a:r>
            <a:r>
              <a:rPr lang="en-US" altLang="ko-KR" dirty="0"/>
              <a:t>&amp;</a:t>
            </a:r>
            <a:r>
              <a:rPr lang="ko-KR" altLang="en-US" dirty="0"/>
              <a:t>앱 갱신</a:t>
            </a:r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/>
              <a:t>축적된 데이터로 교체 예상 시간 알려줌</a:t>
            </a:r>
            <a:endParaRPr lang="en-US" altLang="ko-KR" dirty="0"/>
          </a:p>
          <a:p>
            <a:r>
              <a:rPr lang="ko-KR" altLang="en-US" dirty="0" err="1"/>
              <a:t>푸시알림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885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E779B-D649-479D-B092-92808F2A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D33B9-5EB7-4244-B63A-8893FA24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센서 </a:t>
            </a:r>
            <a:r>
              <a:rPr lang="en-US" altLang="ko-KR" dirty="0"/>
              <a:t>: </a:t>
            </a:r>
            <a:r>
              <a:rPr lang="ko-KR" altLang="en-US" dirty="0"/>
              <a:t>실제 사용시에 센싱</a:t>
            </a:r>
            <a:endParaRPr lang="en-US" altLang="ko-KR" dirty="0"/>
          </a:p>
          <a:p>
            <a:r>
              <a:rPr lang="ko-KR" altLang="en-US" dirty="0"/>
              <a:t>네트워크 </a:t>
            </a:r>
            <a:r>
              <a:rPr lang="en-US" altLang="ko-KR" dirty="0"/>
              <a:t>: AWS </a:t>
            </a:r>
            <a:r>
              <a:rPr lang="ko-KR" altLang="en-US" dirty="0"/>
              <a:t>외부 서버와 와이파이 통신</a:t>
            </a:r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AWS</a:t>
            </a:r>
            <a:r>
              <a:rPr lang="ko-KR" altLang="en-US" dirty="0"/>
              <a:t>의 </a:t>
            </a:r>
            <a:r>
              <a:rPr lang="en-US" altLang="ko-KR" dirty="0"/>
              <a:t>ec2</a:t>
            </a:r>
            <a:r>
              <a:rPr lang="ko-KR" altLang="en-US" dirty="0"/>
              <a:t>에 배포</a:t>
            </a:r>
            <a:endParaRPr lang="en-US" altLang="ko-KR" dirty="0"/>
          </a:p>
          <a:p>
            <a:r>
              <a:rPr lang="en-US" altLang="ko-KR" dirty="0"/>
              <a:t>DB :  AWS</a:t>
            </a:r>
            <a:r>
              <a:rPr lang="ko-KR" altLang="en-US" dirty="0"/>
              <a:t>의 </a:t>
            </a:r>
            <a:r>
              <a:rPr lang="en-US" altLang="ko-KR" dirty="0"/>
              <a:t>RDS</a:t>
            </a:r>
            <a:r>
              <a:rPr lang="ko-KR" altLang="en-US" dirty="0"/>
              <a:t>로 이전</a:t>
            </a:r>
            <a:endParaRPr lang="en-US" altLang="ko-KR" dirty="0"/>
          </a:p>
          <a:p>
            <a:r>
              <a:rPr lang="ko-KR" altLang="en-US" dirty="0"/>
              <a:t>푸시 알림 </a:t>
            </a:r>
            <a:r>
              <a:rPr lang="en-US" altLang="ko-KR" dirty="0"/>
              <a:t>: </a:t>
            </a:r>
            <a:r>
              <a:rPr lang="ko-KR" altLang="en-US" dirty="0"/>
              <a:t>교체하고 일정 시간 후 이상 없음과 예상 교체시간 통지</a:t>
            </a:r>
          </a:p>
        </p:txBody>
      </p:sp>
    </p:spTree>
    <p:extLst>
      <p:ext uri="{BB962C8B-B14F-4D97-AF65-F5344CB8AC3E}">
        <p14:creationId xmlns:p14="http://schemas.microsoft.com/office/powerpoint/2010/main" val="334999849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133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갤러리</vt:lpstr>
      <vt:lpstr>     스마트 기저귀 </vt:lpstr>
      <vt:lpstr>1차 데모 시나리오</vt:lpstr>
      <vt:lpstr>2차 데모 시나리오</vt:lpstr>
      <vt:lpstr>3차 데모 시나리오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Iot를 이용한       스마트 기저귀</dc:title>
  <dc:creator>민수 조</dc:creator>
  <cp:lastModifiedBy> </cp:lastModifiedBy>
  <cp:revision>28</cp:revision>
  <dcterms:created xsi:type="dcterms:W3CDTF">2019-01-29T05:12:33Z</dcterms:created>
  <dcterms:modified xsi:type="dcterms:W3CDTF">2019-03-08T08:11:45Z</dcterms:modified>
</cp:coreProperties>
</file>