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5" d="100"/>
          <a:sy n="25" d="100"/>
        </p:scale>
        <p:origin x="163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64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60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679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56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0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54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119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55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67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463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359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CE1E-A8EA-484F-9938-61316B79164E}" type="datetimeFigureOut">
              <a:rPr lang="de-CH" smtClean="0"/>
              <a:t>25.10.2019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3F49-61C7-45C6-8A92-341A7FE2D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34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6">
            <a:extLst>
              <a:ext uri="{FF2B5EF4-FFF2-40B4-BE49-F238E27FC236}">
                <a16:creationId xmlns:a16="http://schemas.microsoft.com/office/drawing/2014/main" id="{B70611D1-3731-4F1A-97EF-2E3038EA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243761"/>
            <a:ext cx="4380075" cy="57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25">
            <a:extLst>
              <a:ext uri="{FF2B5EF4-FFF2-40B4-BE49-F238E27FC236}">
                <a16:creationId xmlns:a16="http://schemas.microsoft.com/office/drawing/2014/main" id="{1E7CD1D6-2F01-4FCC-AEF8-0758FDC65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50" y="3047418"/>
            <a:ext cx="1425265" cy="142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4BC513B-3D92-4EA4-8AF3-6411FEE3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229" y="2962706"/>
            <a:ext cx="1002146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NeueLT Pro 95 Blk" panose="020B0904020202020204" pitchFamily="34" charset="0"/>
                <a:ea typeface="HelveticaNeueLT Pro 55 Roman" panose="020B0604020202020204" pitchFamily="34" charset="0"/>
                <a:cs typeface="Times New Roman" panose="02020603050405020304" pitchFamily="18" charset="0"/>
              </a:rPr>
              <a:t>Technische Berufsschule Zürich TBZ</a:t>
            </a:r>
            <a:endParaRPr kumimoji="0" lang="de-CH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D56BE0-5F22-4CC7-A747-F4D40E23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229" y="4043205"/>
            <a:ext cx="55531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NeueLT Pro 95 Blk" panose="020B0904020202020204" pitchFamily="34" charset="0"/>
                <a:ea typeface="HelveticaNeueLT Pro 55 Roman" panose="020B0604020202020204" pitchFamily="34" charset="0"/>
                <a:cs typeface="Times New Roman" panose="02020603050405020304" pitchFamily="18" charset="0"/>
              </a:rPr>
              <a:t>Informationstechnik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Bildergebnis für rout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25984" y="21712207"/>
            <a:ext cx="3006223" cy="30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Black and white cloud clipart kid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207" y="8461721"/>
            <a:ext cx="16449430" cy="1354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ildergebnis für pc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855" y="13984189"/>
            <a:ext cx="5665055" cy="56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Black and white cloud clipart kid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85" y="24922283"/>
            <a:ext cx="21588098" cy="170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Bildergebnis für pc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50" y="31793526"/>
            <a:ext cx="5665055" cy="56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Bildergebnis für pc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754" y="32345330"/>
            <a:ext cx="5665055" cy="56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6413" y="3287004"/>
            <a:ext cx="11988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500" dirty="0">
                <a:latin typeface="HelveticaNeueLT Pro 95 Blk" panose="020B0904020202020204"/>
              </a:rPr>
              <a:t>Simple </a:t>
            </a:r>
            <a:r>
              <a:rPr lang="de-CH" sz="11500" dirty="0" err="1">
                <a:latin typeface="HelveticaNeueLT Pro 95 Blk" panose="020B0904020202020204"/>
              </a:rPr>
              <a:t>Static</a:t>
            </a:r>
            <a:r>
              <a:rPr lang="de-CH" sz="11500" dirty="0">
                <a:latin typeface="HelveticaNeueLT Pro 95 Blk" panose="020B0904020202020204"/>
              </a:rPr>
              <a:t> Routing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7381" y="36440725"/>
            <a:ext cx="63786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dirty="0">
                <a:solidFill>
                  <a:schemeClr val="accent1">
                    <a:lumMod val="75000"/>
                  </a:schemeClr>
                </a:solidFill>
                <a:latin typeface="HelveticaNeueLT Pro 95 Blk" panose="020B0904020202020204"/>
              </a:rPr>
              <a:t>IP:   192.168.168.3</a:t>
            </a:r>
          </a:p>
          <a:p>
            <a:r>
              <a:rPr lang="de-CH" sz="4800" dirty="0">
                <a:solidFill>
                  <a:schemeClr val="accent1">
                    <a:lumMod val="75000"/>
                  </a:schemeClr>
                </a:solidFill>
                <a:latin typeface="HelveticaNeueLT Pro 95 Blk" panose="020B0904020202020204"/>
              </a:rPr>
              <a:t>GW: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78725" y="37070509"/>
            <a:ext cx="63786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dirty="0">
                <a:solidFill>
                  <a:schemeClr val="accent1">
                    <a:lumMod val="75000"/>
                  </a:schemeClr>
                </a:solidFill>
                <a:latin typeface="HelveticaNeueLT Pro 95 Blk" panose="020B0904020202020204"/>
              </a:rPr>
              <a:t>IP:   192.168.168.4</a:t>
            </a:r>
          </a:p>
          <a:p>
            <a:r>
              <a:rPr lang="de-CH" sz="4800" dirty="0">
                <a:solidFill>
                  <a:schemeClr val="accent1">
                    <a:lumMod val="75000"/>
                  </a:schemeClr>
                </a:solidFill>
                <a:latin typeface="HelveticaNeueLT Pro 95 Blk" panose="020B0904020202020204"/>
              </a:rPr>
              <a:t>GW: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026855" y="18833055"/>
            <a:ext cx="56927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dirty="0">
                <a:solidFill>
                  <a:srgbClr val="00B050"/>
                </a:solidFill>
                <a:latin typeface="HelveticaNeueLT Pro 95 Blk" panose="020B0904020202020204"/>
              </a:rPr>
              <a:t>IP:   192.168.1.2</a:t>
            </a:r>
          </a:p>
          <a:p>
            <a:r>
              <a:rPr lang="de-CH" sz="4800" dirty="0">
                <a:solidFill>
                  <a:srgbClr val="00B050"/>
                </a:solidFill>
                <a:latin typeface="HelveticaNeueLT Pro 95 Blk" panose="020B0904020202020204"/>
              </a:rPr>
              <a:t>GW: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74068" y="22689538"/>
            <a:ext cx="10951727" cy="3617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HelveticaNeueLT Pro 95 Blk" panose="020B0904020202020204"/>
              </a:rPr>
              <a:t>Router</a:t>
            </a:r>
          </a:p>
          <a:p>
            <a:r>
              <a:rPr lang="en-US" sz="4000" b="1" dirty="0" err="1">
                <a:latin typeface="HelveticaNeueLT Pro 95 Blk" panose="020B0904020202020204"/>
              </a:rPr>
              <a:t>ip</a:t>
            </a:r>
            <a:r>
              <a:rPr lang="en-US" sz="4000" b="1" dirty="0">
                <a:latin typeface="HelveticaNeueLT Pro 95 Blk" panose="020B0904020202020204"/>
              </a:rPr>
              <a:t> address</a:t>
            </a:r>
            <a:endParaRPr lang="en-US" sz="4000" dirty="0">
              <a:latin typeface="HelveticaNeueLT Pro 95 Blk" panose="020B0904020202020204"/>
            </a:endParaRPr>
          </a:p>
          <a:p>
            <a:r>
              <a:rPr lang="en-US" sz="4000" dirty="0">
                <a:solidFill>
                  <a:srgbClr val="00B050"/>
                </a:solidFill>
                <a:latin typeface="HelveticaNeueLT Pro 95 Blk" panose="020B0904020202020204"/>
              </a:rPr>
              <a:t>192.168.001.1/24 interface1</a:t>
            </a: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HelveticaNeueLT Pro 95 Blk" panose="020B0904020202020204"/>
              </a:rPr>
              <a:t>192.168.168.1/24 interface2</a:t>
            </a:r>
          </a:p>
          <a:p>
            <a:endParaRPr lang="en-US" sz="4000" dirty="0">
              <a:latin typeface="HelveticaNeueLT Pro 95 Blk" panose="020B0904020202020204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196050" y="30477874"/>
            <a:ext cx="6075469" cy="26217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11253879" y="30503446"/>
            <a:ext cx="1920310" cy="31250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632207" y="18100080"/>
            <a:ext cx="6427472" cy="48970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991040">
            <a:off x="9630402" y="26657061"/>
            <a:ext cx="3171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192.168.168.1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1253879" y="24622908"/>
            <a:ext cx="931122" cy="58805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9416884">
            <a:off x="14046144" y="22223586"/>
            <a:ext cx="2651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>
                <a:solidFill>
                  <a:srgbClr val="00B050"/>
                </a:solidFill>
              </a:rPr>
              <a:t>192.168.1.1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60200" y="28873976"/>
            <a:ext cx="7799479" cy="221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HelveticaNeueLT Pro 95 Blk" panose="020B0904020202020204"/>
              </a:rPr>
              <a:t>LAN1 (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  <a:latin typeface="HelveticaNeueLT Pro 95 Blk" panose="020B0904020202020204"/>
              </a:rPr>
              <a:t>Biespiel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HelveticaNeueLT Pro 95 Blk" panose="020B0904020202020204"/>
              </a:rPr>
              <a:t>) (192.168.168.0)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164876" y="12289414"/>
            <a:ext cx="7338874" cy="221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50"/>
                </a:solidFill>
                <a:latin typeface="HelveticaNeueLT Pro 95 Blk" panose="020B0904020202020204"/>
              </a:rPr>
              <a:t>LAN2 (Beispiel) (192.168.1.0)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76957" y="7746174"/>
            <a:ext cx="16080733" cy="1261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Mikrotik</a:t>
            </a:r>
            <a:r>
              <a:rPr lang="de-CH" dirty="0"/>
              <a:t> </a:t>
            </a:r>
            <a:r>
              <a:rPr lang="de-CH" dirty="0" err="1"/>
              <a:t>RouterOS</a:t>
            </a:r>
            <a:endParaRPr lang="de-CH" dirty="0"/>
          </a:p>
          <a:p>
            <a:endParaRPr lang="de-CH" dirty="0"/>
          </a:p>
          <a:p>
            <a:r>
              <a:rPr lang="de-CH" sz="4800" dirty="0"/>
              <a:t>-&gt;Überprüfen ob auf dem Router zwei Ethernet-Schnittstellen vorhanden sind</a:t>
            </a:r>
          </a:p>
          <a:p>
            <a:r>
              <a:rPr lang="de-CH" dirty="0"/>
              <a:t>/</a:t>
            </a:r>
            <a:r>
              <a:rPr lang="de-CH" dirty="0" err="1"/>
              <a:t>interface</a:t>
            </a:r>
            <a:endParaRPr lang="de-CH" dirty="0"/>
          </a:p>
          <a:p>
            <a:r>
              <a:rPr lang="de-CH" dirty="0" err="1"/>
              <a:t>print</a:t>
            </a:r>
            <a:endParaRPr lang="de-CH" dirty="0"/>
          </a:p>
          <a:p>
            <a:endParaRPr lang="de-CH" dirty="0"/>
          </a:p>
          <a:p>
            <a:endParaRPr lang="de-CH" sz="4800" dirty="0"/>
          </a:p>
          <a:p>
            <a:r>
              <a:rPr lang="de-CH" sz="4800" dirty="0"/>
              <a:t>-&gt;Beispiel Schnittstelle konfigurieren</a:t>
            </a:r>
          </a:p>
          <a:p>
            <a:r>
              <a:rPr lang="de-CH" dirty="0"/>
              <a:t>/</a:t>
            </a:r>
            <a:r>
              <a:rPr lang="de-CH" dirty="0" err="1"/>
              <a:t>ip</a:t>
            </a:r>
            <a:r>
              <a:rPr lang="de-CH" dirty="0"/>
              <a:t> </a:t>
            </a:r>
            <a:r>
              <a:rPr lang="de-CH" dirty="0" err="1"/>
              <a:t>address</a:t>
            </a:r>
            <a:endParaRPr lang="de-CH" dirty="0"/>
          </a:p>
          <a:p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address</a:t>
            </a:r>
            <a:r>
              <a:rPr lang="de-CH" dirty="0"/>
              <a:t>=192.168.0.1/24 </a:t>
            </a:r>
            <a:r>
              <a:rPr lang="de-CH" dirty="0" err="1"/>
              <a:t>interface</a:t>
            </a:r>
            <a:r>
              <a:rPr lang="de-CH" dirty="0"/>
              <a:t>=ether1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217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HelveticaNeueLT Pro 95 Blk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Waldner</dc:creator>
  <cp:lastModifiedBy>Jonas Aeschlimann</cp:lastModifiedBy>
  <cp:revision>23</cp:revision>
  <dcterms:created xsi:type="dcterms:W3CDTF">2014-12-05T15:43:36Z</dcterms:created>
  <dcterms:modified xsi:type="dcterms:W3CDTF">2019-10-25T09:38:54Z</dcterms:modified>
</cp:coreProperties>
</file>