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9"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EDD1D-9CF8-4A78-A3EC-F31737364B3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075FBF02-037F-42CF-BEDA-BFC0DA2B99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92AA296A-C2D8-4B9C-888E-05CCE4FE79FB}"/>
              </a:ext>
            </a:extLst>
          </p:cNvPr>
          <p:cNvSpPr>
            <a:spLocks noGrp="1"/>
          </p:cNvSpPr>
          <p:nvPr>
            <p:ph type="dt" sz="half" idx="10"/>
          </p:nvPr>
        </p:nvSpPr>
        <p:spPr/>
        <p:txBody>
          <a:bodyPr/>
          <a:lstStyle/>
          <a:p>
            <a:fld id="{DE1AE780-0798-470C-8217-036402AA3418}" type="datetimeFigureOut">
              <a:rPr lang="es-CL" smtClean="0"/>
              <a:t>05-08-2022</a:t>
            </a:fld>
            <a:endParaRPr lang="es-CL"/>
          </a:p>
        </p:txBody>
      </p:sp>
      <p:sp>
        <p:nvSpPr>
          <p:cNvPr id="5" name="Marcador de pie de página 4">
            <a:extLst>
              <a:ext uri="{FF2B5EF4-FFF2-40B4-BE49-F238E27FC236}">
                <a16:creationId xmlns:a16="http://schemas.microsoft.com/office/drawing/2014/main" id="{2D616529-2F28-4558-82A6-EAD4F243189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8B3B19B-980E-40D3-AD5A-4E1ADA830B91}"/>
              </a:ext>
            </a:extLst>
          </p:cNvPr>
          <p:cNvSpPr>
            <a:spLocks noGrp="1"/>
          </p:cNvSpPr>
          <p:nvPr>
            <p:ph type="sldNum" sz="quarter" idx="12"/>
          </p:nvPr>
        </p:nvSpPr>
        <p:spPr/>
        <p:txBody>
          <a:bodyPr/>
          <a:lstStyle/>
          <a:p>
            <a:fld id="{0D6BFABA-ACA2-430B-ACC0-A96A0090D1EC}" type="slidenum">
              <a:rPr lang="es-CL" smtClean="0"/>
              <a:t>‹Nº›</a:t>
            </a:fld>
            <a:endParaRPr lang="es-CL"/>
          </a:p>
        </p:txBody>
      </p:sp>
    </p:spTree>
    <p:extLst>
      <p:ext uri="{BB962C8B-B14F-4D97-AF65-F5344CB8AC3E}">
        <p14:creationId xmlns:p14="http://schemas.microsoft.com/office/powerpoint/2010/main" val="1731178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7E474E-7FCD-44FC-9259-014130408DC0}"/>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4ED2803C-B4D4-4E58-9BBD-B796349CAE2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C9F278B-4E61-4E7C-AA90-A4A6F9EB99A3}"/>
              </a:ext>
            </a:extLst>
          </p:cNvPr>
          <p:cNvSpPr>
            <a:spLocks noGrp="1"/>
          </p:cNvSpPr>
          <p:nvPr>
            <p:ph type="dt" sz="half" idx="10"/>
          </p:nvPr>
        </p:nvSpPr>
        <p:spPr/>
        <p:txBody>
          <a:bodyPr/>
          <a:lstStyle/>
          <a:p>
            <a:fld id="{DE1AE780-0798-470C-8217-036402AA3418}" type="datetimeFigureOut">
              <a:rPr lang="es-CL" smtClean="0"/>
              <a:t>05-08-2022</a:t>
            </a:fld>
            <a:endParaRPr lang="es-CL"/>
          </a:p>
        </p:txBody>
      </p:sp>
      <p:sp>
        <p:nvSpPr>
          <p:cNvPr id="5" name="Marcador de pie de página 4">
            <a:extLst>
              <a:ext uri="{FF2B5EF4-FFF2-40B4-BE49-F238E27FC236}">
                <a16:creationId xmlns:a16="http://schemas.microsoft.com/office/drawing/2014/main" id="{E01278D3-535D-4D7B-9437-FDE4AD50B9EA}"/>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FE40785-85E4-440F-8410-0FCF5CCB5B7B}"/>
              </a:ext>
            </a:extLst>
          </p:cNvPr>
          <p:cNvSpPr>
            <a:spLocks noGrp="1"/>
          </p:cNvSpPr>
          <p:nvPr>
            <p:ph type="sldNum" sz="quarter" idx="12"/>
          </p:nvPr>
        </p:nvSpPr>
        <p:spPr/>
        <p:txBody>
          <a:bodyPr/>
          <a:lstStyle/>
          <a:p>
            <a:fld id="{0D6BFABA-ACA2-430B-ACC0-A96A0090D1EC}" type="slidenum">
              <a:rPr lang="es-CL" smtClean="0"/>
              <a:t>‹Nº›</a:t>
            </a:fld>
            <a:endParaRPr lang="es-CL"/>
          </a:p>
        </p:txBody>
      </p:sp>
    </p:spTree>
    <p:extLst>
      <p:ext uri="{BB962C8B-B14F-4D97-AF65-F5344CB8AC3E}">
        <p14:creationId xmlns:p14="http://schemas.microsoft.com/office/powerpoint/2010/main" val="3978387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E4F03EE-1D8D-4B34-A284-0BE540D64C0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170A1236-872A-486D-95BF-545D08F6571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662EA5B7-765F-42B3-9128-0805B9120A2E}"/>
              </a:ext>
            </a:extLst>
          </p:cNvPr>
          <p:cNvSpPr>
            <a:spLocks noGrp="1"/>
          </p:cNvSpPr>
          <p:nvPr>
            <p:ph type="dt" sz="half" idx="10"/>
          </p:nvPr>
        </p:nvSpPr>
        <p:spPr/>
        <p:txBody>
          <a:bodyPr/>
          <a:lstStyle/>
          <a:p>
            <a:fld id="{DE1AE780-0798-470C-8217-036402AA3418}" type="datetimeFigureOut">
              <a:rPr lang="es-CL" smtClean="0"/>
              <a:t>05-08-2022</a:t>
            </a:fld>
            <a:endParaRPr lang="es-CL"/>
          </a:p>
        </p:txBody>
      </p:sp>
      <p:sp>
        <p:nvSpPr>
          <p:cNvPr id="5" name="Marcador de pie de página 4">
            <a:extLst>
              <a:ext uri="{FF2B5EF4-FFF2-40B4-BE49-F238E27FC236}">
                <a16:creationId xmlns:a16="http://schemas.microsoft.com/office/drawing/2014/main" id="{2CB2E46E-D2CA-4D69-8D3A-111D04EDD20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6357CB73-D0F2-4A76-8570-35881DB45AC2}"/>
              </a:ext>
            </a:extLst>
          </p:cNvPr>
          <p:cNvSpPr>
            <a:spLocks noGrp="1"/>
          </p:cNvSpPr>
          <p:nvPr>
            <p:ph type="sldNum" sz="quarter" idx="12"/>
          </p:nvPr>
        </p:nvSpPr>
        <p:spPr/>
        <p:txBody>
          <a:bodyPr/>
          <a:lstStyle/>
          <a:p>
            <a:fld id="{0D6BFABA-ACA2-430B-ACC0-A96A0090D1EC}" type="slidenum">
              <a:rPr lang="es-CL" smtClean="0"/>
              <a:t>‹Nº›</a:t>
            </a:fld>
            <a:endParaRPr lang="es-CL"/>
          </a:p>
        </p:txBody>
      </p:sp>
    </p:spTree>
    <p:extLst>
      <p:ext uri="{BB962C8B-B14F-4D97-AF65-F5344CB8AC3E}">
        <p14:creationId xmlns:p14="http://schemas.microsoft.com/office/powerpoint/2010/main" val="302649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54980A-E7DD-454C-8E48-968C88CC6623}"/>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78735C86-8351-4D8F-B038-71419889EF4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A179FFCA-002A-4187-8174-F271A7D782C0}"/>
              </a:ext>
            </a:extLst>
          </p:cNvPr>
          <p:cNvSpPr>
            <a:spLocks noGrp="1"/>
          </p:cNvSpPr>
          <p:nvPr>
            <p:ph type="dt" sz="half" idx="10"/>
          </p:nvPr>
        </p:nvSpPr>
        <p:spPr/>
        <p:txBody>
          <a:bodyPr/>
          <a:lstStyle/>
          <a:p>
            <a:fld id="{DE1AE780-0798-470C-8217-036402AA3418}" type="datetimeFigureOut">
              <a:rPr lang="es-CL" smtClean="0"/>
              <a:t>05-08-2022</a:t>
            </a:fld>
            <a:endParaRPr lang="es-CL"/>
          </a:p>
        </p:txBody>
      </p:sp>
      <p:sp>
        <p:nvSpPr>
          <p:cNvPr id="5" name="Marcador de pie de página 4">
            <a:extLst>
              <a:ext uri="{FF2B5EF4-FFF2-40B4-BE49-F238E27FC236}">
                <a16:creationId xmlns:a16="http://schemas.microsoft.com/office/drawing/2014/main" id="{15ED1FEC-E68A-4D05-A978-1076DEBA1A23}"/>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76970A7-D5CD-42B7-90FF-975AEC4A76C2}"/>
              </a:ext>
            </a:extLst>
          </p:cNvPr>
          <p:cNvSpPr>
            <a:spLocks noGrp="1"/>
          </p:cNvSpPr>
          <p:nvPr>
            <p:ph type="sldNum" sz="quarter" idx="12"/>
          </p:nvPr>
        </p:nvSpPr>
        <p:spPr/>
        <p:txBody>
          <a:bodyPr/>
          <a:lstStyle/>
          <a:p>
            <a:fld id="{0D6BFABA-ACA2-430B-ACC0-A96A0090D1EC}" type="slidenum">
              <a:rPr lang="es-CL" smtClean="0"/>
              <a:t>‹Nº›</a:t>
            </a:fld>
            <a:endParaRPr lang="es-CL"/>
          </a:p>
        </p:txBody>
      </p:sp>
    </p:spTree>
    <p:extLst>
      <p:ext uri="{BB962C8B-B14F-4D97-AF65-F5344CB8AC3E}">
        <p14:creationId xmlns:p14="http://schemas.microsoft.com/office/powerpoint/2010/main" val="4180480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FC9A2-A353-43A3-BF44-C5754AB2421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50AE65E1-3B34-44D1-80AE-603D1BB646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0012ADF-5880-4E1F-8FD4-A1B03A74012C}"/>
              </a:ext>
            </a:extLst>
          </p:cNvPr>
          <p:cNvSpPr>
            <a:spLocks noGrp="1"/>
          </p:cNvSpPr>
          <p:nvPr>
            <p:ph type="dt" sz="half" idx="10"/>
          </p:nvPr>
        </p:nvSpPr>
        <p:spPr/>
        <p:txBody>
          <a:bodyPr/>
          <a:lstStyle/>
          <a:p>
            <a:fld id="{DE1AE780-0798-470C-8217-036402AA3418}" type="datetimeFigureOut">
              <a:rPr lang="es-CL" smtClean="0"/>
              <a:t>05-08-2022</a:t>
            </a:fld>
            <a:endParaRPr lang="es-CL"/>
          </a:p>
        </p:txBody>
      </p:sp>
      <p:sp>
        <p:nvSpPr>
          <p:cNvPr id="5" name="Marcador de pie de página 4">
            <a:extLst>
              <a:ext uri="{FF2B5EF4-FFF2-40B4-BE49-F238E27FC236}">
                <a16:creationId xmlns:a16="http://schemas.microsoft.com/office/drawing/2014/main" id="{E9EA8254-E202-414C-A01D-7A00E3F514C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0E503028-E16F-4180-B8F0-EEE8C57F6DBA}"/>
              </a:ext>
            </a:extLst>
          </p:cNvPr>
          <p:cNvSpPr>
            <a:spLocks noGrp="1"/>
          </p:cNvSpPr>
          <p:nvPr>
            <p:ph type="sldNum" sz="quarter" idx="12"/>
          </p:nvPr>
        </p:nvSpPr>
        <p:spPr/>
        <p:txBody>
          <a:bodyPr/>
          <a:lstStyle/>
          <a:p>
            <a:fld id="{0D6BFABA-ACA2-430B-ACC0-A96A0090D1EC}" type="slidenum">
              <a:rPr lang="es-CL" smtClean="0"/>
              <a:t>‹Nº›</a:t>
            </a:fld>
            <a:endParaRPr lang="es-CL"/>
          </a:p>
        </p:txBody>
      </p:sp>
    </p:spTree>
    <p:extLst>
      <p:ext uri="{BB962C8B-B14F-4D97-AF65-F5344CB8AC3E}">
        <p14:creationId xmlns:p14="http://schemas.microsoft.com/office/powerpoint/2010/main" val="330365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6840BC-B6D8-4BEE-8581-4E41EDF38162}"/>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1AE0FAA8-AC2C-49DE-98F8-95E09E60686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4D78954C-F37D-4A34-89EA-6326EBBB9CA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E5CC9B13-364C-4D4F-B567-7C89B030B425}"/>
              </a:ext>
            </a:extLst>
          </p:cNvPr>
          <p:cNvSpPr>
            <a:spLocks noGrp="1"/>
          </p:cNvSpPr>
          <p:nvPr>
            <p:ph type="dt" sz="half" idx="10"/>
          </p:nvPr>
        </p:nvSpPr>
        <p:spPr/>
        <p:txBody>
          <a:bodyPr/>
          <a:lstStyle/>
          <a:p>
            <a:fld id="{DE1AE780-0798-470C-8217-036402AA3418}" type="datetimeFigureOut">
              <a:rPr lang="es-CL" smtClean="0"/>
              <a:t>05-08-2022</a:t>
            </a:fld>
            <a:endParaRPr lang="es-CL"/>
          </a:p>
        </p:txBody>
      </p:sp>
      <p:sp>
        <p:nvSpPr>
          <p:cNvPr id="6" name="Marcador de pie de página 5">
            <a:extLst>
              <a:ext uri="{FF2B5EF4-FFF2-40B4-BE49-F238E27FC236}">
                <a16:creationId xmlns:a16="http://schemas.microsoft.com/office/drawing/2014/main" id="{E0CC1F6F-9DC5-459D-BE8B-272007D017E1}"/>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85757DA1-2CB6-42F3-A6D3-115120703C1C}"/>
              </a:ext>
            </a:extLst>
          </p:cNvPr>
          <p:cNvSpPr>
            <a:spLocks noGrp="1"/>
          </p:cNvSpPr>
          <p:nvPr>
            <p:ph type="sldNum" sz="quarter" idx="12"/>
          </p:nvPr>
        </p:nvSpPr>
        <p:spPr/>
        <p:txBody>
          <a:bodyPr/>
          <a:lstStyle/>
          <a:p>
            <a:fld id="{0D6BFABA-ACA2-430B-ACC0-A96A0090D1EC}" type="slidenum">
              <a:rPr lang="es-CL" smtClean="0"/>
              <a:t>‹Nº›</a:t>
            </a:fld>
            <a:endParaRPr lang="es-CL"/>
          </a:p>
        </p:txBody>
      </p:sp>
    </p:spTree>
    <p:extLst>
      <p:ext uri="{BB962C8B-B14F-4D97-AF65-F5344CB8AC3E}">
        <p14:creationId xmlns:p14="http://schemas.microsoft.com/office/powerpoint/2010/main" val="3446257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437DB7-4EE6-4433-8355-E070D297780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281681C2-72CD-46B3-A385-F420FF8C5E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116F64C-3F13-41F8-ACBE-6F4753DC3FA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45616B9F-65F9-4EC4-9EE2-168BEA8F11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81A99C2-B164-4F16-A561-2C903EDBD6D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42962C5A-D476-4A39-9870-80B2B56AB520}"/>
              </a:ext>
            </a:extLst>
          </p:cNvPr>
          <p:cNvSpPr>
            <a:spLocks noGrp="1"/>
          </p:cNvSpPr>
          <p:nvPr>
            <p:ph type="dt" sz="half" idx="10"/>
          </p:nvPr>
        </p:nvSpPr>
        <p:spPr/>
        <p:txBody>
          <a:bodyPr/>
          <a:lstStyle/>
          <a:p>
            <a:fld id="{DE1AE780-0798-470C-8217-036402AA3418}" type="datetimeFigureOut">
              <a:rPr lang="es-CL" smtClean="0"/>
              <a:t>05-08-2022</a:t>
            </a:fld>
            <a:endParaRPr lang="es-CL"/>
          </a:p>
        </p:txBody>
      </p:sp>
      <p:sp>
        <p:nvSpPr>
          <p:cNvPr id="8" name="Marcador de pie de página 7">
            <a:extLst>
              <a:ext uri="{FF2B5EF4-FFF2-40B4-BE49-F238E27FC236}">
                <a16:creationId xmlns:a16="http://schemas.microsoft.com/office/drawing/2014/main" id="{6B2B7FBD-F50C-4B70-96B7-00587F41B086}"/>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BEC56C57-0C19-4421-9642-E9F4BB08EDFE}"/>
              </a:ext>
            </a:extLst>
          </p:cNvPr>
          <p:cNvSpPr>
            <a:spLocks noGrp="1"/>
          </p:cNvSpPr>
          <p:nvPr>
            <p:ph type="sldNum" sz="quarter" idx="12"/>
          </p:nvPr>
        </p:nvSpPr>
        <p:spPr/>
        <p:txBody>
          <a:bodyPr/>
          <a:lstStyle/>
          <a:p>
            <a:fld id="{0D6BFABA-ACA2-430B-ACC0-A96A0090D1EC}" type="slidenum">
              <a:rPr lang="es-CL" smtClean="0"/>
              <a:t>‹Nº›</a:t>
            </a:fld>
            <a:endParaRPr lang="es-CL"/>
          </a:p>
        </p:txBody>
      </p:sp>
    </p:spTree>
    <p:extLst>
      <p:ext uri="{BB962C8B-B14F-4D97-AF65-F5344CB8AC3E}">
        <p14:creationId xmlns:p14="http://schemas.microsoft.com/office/powerpoint/2010/main" val="2923680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137462-E5C4-4156-96BB-4311B7D3453D}"/>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ADCE5FC1-EE2F-4C85-B414-1962B9721CD7}"/>
              </a:ext>
            </a:extLst>
          </p:cNvPr>
          <p:cNvSpPr>
            <a:spLocks noGrp="1"/>
          </p:cNvSpPr>
          <p:nvPr>
            <p:ph type="dt" sz="half" idx="10"/>
          </p:nvPr>
        </p:nvSpPr>
        <p:spPr/>
        <p:txBody>
          <a:bodyPr/>
          <a:lstStyle/>
          <a:p>
            <a:fld id="{DE1AE780-0798-470C-8217-036402AA3418}" type="datetimeFigureOut">
              <a:rPr lang="es-CL" smtClean="0"/>
              <a:t>05-08-2022</a:t>
            </a:fld>
            <a:endParaRPr lang="es-CL"/>
          </a:p>
        </p:txBody>
      </p:sp>
      <p:sp>
        <p:nvSpPr>
          <p:cNvPr id="4" name="Marcador de pie de página 3">
            <a:extLst>
              <a:ext uri="{FF2B5EF4-FFF2-40B4-BE49-F238E27FC236}">
                <a16:creationId xmlns:a16="http://schemas.microsoft.com/office/drawing/2014/main" id="{03B19C6C-19AE-43FB-AF0F-12D9C16976F9}"/>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5D7D8DD9-6BAF-4AE8-BE08-A06832741BE6}"/>
              </a:ext>
            </a:extLst>
          </p:cNvPr>
          <p:cNvSpPr>
            <a:spLocks noGrp="1"/>
          </p:cNvSpPr>
          <p:nvPr>
            <p:ph type="sldNum" sz="quarter" idx="12"/>
          </p:nvPr>
        </p:nvSpPr>
        <p:spPr/>
        <p:txBody>
          <a:bodyPr/>
          <a:lstStyle/>
          <a:p>
            <a:fld id="{0D6BFABA-ACA2-430B-ACC0-A96A0090D1EC}" type="slidenum">
              <a:rPr lang="es-CL" smtClean="0"/>
              <a:t>‹Nº›</a:t>
            </a:fld>
            <a:endParaRPr lang="es-CL"/>
          </a:p>
        </p:txBody>
      </p:sp>
    </p:spTree>
    <p:extLst>
      <p:ext uri="{BB962C8B-B14F-4D97-AF65-F5344CB8AC3E}">
        <p14:creationId xmlns:p14="http://schemas.microsoft.com/office/powerpoint/2010/main" val="1729479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E13728A-D702-4FDA-B131-BCFA0173042F}"/>
              </a:ext>
            </a:extLst>
          </p:cNvPr>
          <p:cNvSpPr>
            <a:spLocks noGrp="1"/>
          </p:cNvSpPr>
          <p:nvPr>
            <p:ph type="dt" sz="half" idx="10"/>
          </p:nvPr>
        </p:nvSpPr>
        <p:spPr/>
        <p:txBody>
          <a:bodyPr/>
          <a:lstStyle/>
          <a:p>
            <a:fld id="{DE1AE780-0798-470C-8217-036402AA3418}" type="datetimeFigureOut">
              <a:rPr lang="es-CL" smtClean="0"/>
              <a:t>05-08-2022</a:t>
            </a:fld>
            <a:endParaRPr lang="es-CL"/>
          </a:p>
        </p:txBody>
      </p:sp>
      <p:sp>
        <p:nvSpPr>
          <p:cNvPr id="3" name="Marcador de pie de página 2">
            <a:extLst>
              <a:ext uri="{FF2B5EF4-FFF2-40B4-BE49-F238E27FC236}">
                <a16:creationId xmlns:a16="http://schemas.microsoft.com/office/drawing/2014/main" id="{403CC810-BB0F-4116-8E2A-9FF7E72F5314}"/>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CE6A6A6A-C910-4FAC-A313-A129BAA0035E}"/>
              </a:ext>
            </a:extLst>
          </p:cNvPr>
          <p:cNvSpPr>
            <a:spLocks noGrp="1"/>
          </p:cNvSpPr>
          <p:nvPr>
            <p:ph type="sldNum" sz="quarter" idx="12"/>
          </p:nvPr>
        </p:nvSpPr>
        <p:spPr/>
        <p:txBody>
          <a:bodyPr/>
          <a:lstStyle/>
          <a:p>
            <a:fld id="{0D6BFABA-ACA2-430B-ACC0-A96A0090D1EC}" type="slidenum">
              <a:rPr lang="es-CL" smtClean="0"/>
              <a:t>‹Nº›</a:t>
            </a:fld>
            <a:endParaRPr lang="es-CL"/>
          </a:p>
        </p:txBody>
      </p:sp>
    </p:spTree>
    <p:extLst>
      <p:ext uri="{BB962C8B-B14F-4D97-AF65-F5344CB8AC3E}">
        <p14:creationId xmlns:p14="http://schemas.microsoft.com/office/powerpoint/2010/main" val="1481743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3475B2-BE67-4269-8913-FEF89B0E5BB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447EBD85-6550-4F5E-9BE6-B9CC30D9D9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E8BE98A2-0313-481F-AC71-0A31AB2736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623238D-AA6C-4146-A503-60DF441A85B5}"/>
              </a:ext>
            </a:extLst>
          </p:cNvPr>
          <p:cNvSpPr>
            <a:spLocks noGrp="1"/>
          </p:cNvSpPr>
          <p:nvPr>
            <p:ph type="dt" sz="half" idx="10"/>
          </p:nvPr>
        </p:nvSpPr>
        <p:spPr/>
        <p:txBody>
          <a:bodyPr/>
          <a:lstStyle/>
          <a:p>
            <a:fld id="{DE1AE780-0798-470C-8217-036402AA3418}" type="datetimeFigureOut">
              <a:rPr lang="es-CL" smtClean="0"/>
              <a:t>05-08-2022</a:t>
            </a:fld>
            <a:endParaRPr lang="es-CL"/>
          </a:p>
        </p:txBody>
      </p:sp>
      <p:sp>
        <p:nvSpPr>
          <p:cNvPr id="6" name="Marcador de pie de página 5">
            <a:extLst>
              <a:ext uri="{FF2B5EF4-FFF2-40B4-BE49-F238E27FC236}">
                <a16:creationId xmlns:a16="http://schemas.microsoft.com/office/drawing/2014/main" id="{A5A3A247-DC96-4391-A9A2-9E540932A211}"/>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54A7AB68-FB53-48E2-A39E-D8B239FA77C0}"/>
              </a:ext>
            </a:extLst>
          </p:cNvPr>
          <p:cNvSpPr>
            <a:spLocks noGrp="1"/>
          </p:cNvSpPr>
          <p:nvPr>
            <p:ph type="sldNum" sz="quarter" idx="12"/>
          </p:nvPr>
        </p:nvSpPr>
        <p:spPr/>
        <p:txBody>
          <a:bodyPr/>
          <a:lstStyle/>
          <a:p>
            <a:fld id="{0D6BFABA-ACA2-430B-ACC0-A96A0090D1EC}" type="slidenum">
              <a:rPr lang="es-CL" smtClean="0"/>
              <a:t>‹Nº›</a:t>
            </a:fld>
            <a:endParaRPr lang="es-CL"/>
          </a:p>
        </p:txBody>
      </p:sp>
    </p:spTree>
    <p:extLst>
      <p:ext uri="{BB962C8B-B14F-4D97-AF65-F5344CB8AC3E}">
        <p14:creationId xmlns:p14="http://schemas.microsoft.com/office/powerpoint/2010/main" val="3928247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5014F-5E02-4682-A607-D3207738102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1F29F285-6786-454C-B271-B6600F7461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E2B1BC60-CADA-472A-AAD7-6E29B920A0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069D789-6078-42EB-A6E8-C3AB80D5CB09}"/>
              </a:ext>
            </a:extLst>
          </p:cNvPr>
          <p:cNvSpPr>
            <a:spLocks noGrp="1"/>
          </p:cNvSpPr>
          <p:nvPr>
            <p:ph type="dt" sz="half" idx="10"/>
          </p:nvPr>
        </p:nvSpPr>
        <p:spPr/>
        <p:txBody>
          <a:bodyPr/>
          <a:lstStyle/>
          <a:p>
            <a:fld id="{DE1AE780-0798-470C-8217-036402AA3418}" type="datetimeFigureOut">
              <a:rPr lang="es-CL" smtClean="0"/>
              <a:t>05-08-2022</a:t>
            </a:fld>
            <a:endParaRPr lang="es-CL"/>
          </a:p>
        </p:txBody>
      </p:sp>
      <p:sp>
        <p:nvSpPr>
          <p:cNvPr id="6" name="Marcador de pie de página 5">
            <a:extLst>
              <a:ext uri="{FF2B5EF4-FFF2-40B4-BE49-F238E27FC236}">
                <a16:creationId xmlns:a16="http://schemas.microsoft.com/office/drawing/2014/main" id="{E85B1823-8473-4B90-9784-445DCA5BFCE8}"/>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D9046993-30A1-4023-BC47-9D5EA97A8171}"/>
              </a:ext>
            </a:extLst>
          </p:cNvPr>
          <p:cNvSpPr>
            <a:spLocks noGrp="1"/>
          </p:cNvSpPr>
          <p:nvPr>
            <p:ph type="sldNum" sz="quarter" idx="12"/>
          </p:nvPr>
        </p:nvSpPr>
        <p:spPr/>
        <p:txBody>
          <a:bodyPr/>
          <a:lstStyle/>
          <a:p>
            <a:fld id="{0D6BFABA-ACA2-430B-ACC0-A96A0090D1EC}" type="slidenum">
              <a:rPr lang="es-CL" smtClean="0"/>
              <a:t>‹Nº›</a:t>
            </a:fld>
            <a:endParaRPr lang="es-CL"/>
          </a:p>
        </p:txBody>
      </p:sp>
    </p:spTree>
    <p:extLst>
      <p:ext uri="{BB962C8B-B14F-4D97-AF65-F5344CB8AC3E}">
        <p14:creationId xmlns:p14="http://schemas.microsoft.com/office/powerpoint/2010/main" val="4174514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47AD201-F29C-46AD-A2C8-827754A79A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E7300538-6F93-400C-A0DF-BCCEA3AE3E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41DD9DAF-5241-4D32-816A-4A9A2235BD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AE780-0798-470C-8217-036402AA3418}" type="datetimeFigureOut">
              <a:rPr lang="es-CL" smtClean="0"/>
              <a:t>05-08-2022</a:t>
            </a:fld>
            <a:endParaRPr lang="es-CL"/>
          </a:p>
        </p:txBody>
      </p:sp>
      <p:sp>
        <p:nvSpPr>
          <p:cNvPr id="5" name="Marcador de pie de página 4">
            <a:extLst>
              <a:ext uri="{FF2B5EF4-FFF2-40B4-BE49-F238E27FC236}">
                <a16:creationId xmlns:a16="http://schemas.microsoft.com/office/drawing/2014/main" id="{297A8DE3-F285-413E-9AE0-D8137D517A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88D431C1-E32F-4CAA-84EE-D2FB3AADC9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BFABA-ACA2-430B-ACC0-A96A0090D1EC}" type="slidenum">
              <a:rPr lang="es-CL" smtClean="0"/>
              <a:t>‹Nº›</a:t>
            </a:fld>
            <a:endParaRPr lang="es-CL"/>
          </a:p>
        </p:txBody>
      </p:sp>
    </p:spTree>
    <p:extLst>
      <p:ext uri="{BB962C8B-B14F-4D97-AF65-F5344CB8AC3E}">
        <p14:creationId xmlns:p14="http://schemas.microsoft.com/office/powerpoint/2010/main" val="3265318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9A0278-3928-42F7-8922-19C2CE9647C9}"/>
              </a:ext>
            </a:extLst>
          </p:cNvPr>
          <p:cNvSpPr>
            <a:spLocks noGrp="1"/>
          </p:cNvSpPr>
          <p:nvPr>
            <p:ph type="ctrTitle"/>
          </p:nvPr>
        </p:nvSpPr>
        <p:spPr/>
        <p:txBody>
          <a:bodyPr/>
          <a:lstStyle/>
          <a:p>
            <a:r>
              <a:rPr lang="es-ES" dirty="0"/>
              <a:t>Orientación a objetos</a:t>
            </a:r>
            <a:endParaRPr lang="es-CL" dirty="0"/>
          </a:p>
        </p:txBody>
      </p:sp>
      <p:sp>
        <p:nvSpPr>
          <p:cNvPr id="3" name="Subtítulo 2">
            <a:extLst>
              <a:ext uri="{FF2B5EF4-FFF2-40B4-BE49-F238E27FC236}">
                <a16:creationId xmlns:a16="http://schemas.microsoft.com/office/drawing/2014/main" id="{EB0EA79C-2C0C-44F6-8998-4B209229EF55}"/>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1094623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32F609-0EA5-48D5-901A-2704565F06B4}"/>
              </a:ext>
            </a:extLst>
          </p:cNvPr>
          <p:cNvSpPr>
            <a:spLocks noGrp="1"/>
          </p:cNvSpPr>
          <p:nvPr>
            <p:ph type="title"/>
          </p:nvPr>
        </p:nvSpPr>
        <p:spPr/>
        <p:txBody>
          <a:bodyPr/>
          <a:lstStyle/>
          <a:p>
            <a:r>
              <a:rPr lang="es-ES" dirty="0"/>
              <a:t>Conceptos</a:t>
            </a:r>
            <a:endParaRPr lang="es-CL" dirty="0"/>
          </a:p>
        </p:txBody>
      </p:sp>
      <p:sp>
        <p:nvSpPr>
          <p:cNvPr id="3" name="Marcador de contenido 2">
            <a:extLst>
              <a:ext uri="{FF2B5EF4-FFF2-40B4-BE49-F238E27FC236}">
                <a16:creationId xmlns:a16="http://schemas.microsoft.com/office/drawing/2014/main" id="{0F0F2ABE-8F8B-47EE-B0F5-CC6A94F14B85}"/>
              </a:ext>
            </a:extLst>
          </p:cNvPr>
          <p:cNvSpPr>
            <a:spLocks noGrp="1"/>
          </p:cNvSpPr>
          <p:nvPr>
            <p:ph idx="1"/>
          </p:nvPr>
        </p:nvSpPr>
        <p:spPr/>
        <p:txBody>
          <a:bodyPr/>
          <a:lstStyle/>
          <a:p>
            <a:r>
              <a:rPr lang="es-ES" dirty="0"/>
              <a:t>Cómo se verá entonces un objeto rectángulo</a:t>
            </a:r>
          </a:p>
          <a:p>
            <a:endParaRPr lang="es-ES" dirty="0"/>
          </a:p>
          <a:p>
            <a:pPr lvl="1"/>
            <a:r>
              <a:rPr lang="es-ES" dirty="0"/>
              <a:t>El ocultar los atributos se llama encapsulamiento u ocultamiento de la información</a:t>
            </a:r>
          </a:p>
          <a:p>
            <a:pPr lvl="1"/>
            <a:endParaRPr lang="es-ES" dirty="0"/>
          </a:p>
          <a:p>
            <a:pPr lvl="1"/>
            <a:r>
              <a:rPr lang="es-ES" dirty="0"/>
              <a:t>El encapsulamiento permite controlar los valores que se asignen a los atributos de modo que no sean modificados por valores que no correspondan. </a:t>
            </a:r>
          </a:p>
          <a:p>
            <a:pPr lvl="1"/>
            <a:endParaRPr lang="es-ES" dirty="0"/>
          </a:p>
          <a:p>
            <a:endParaRPr lang="es-ES" dirty="0"/>
          </a:p>
          <a:p>
            <a:pPr marL="0" indent="0">
              <a:buNone/>
            </a:pPr>
            <a:endParaRPr lang="es-CL" dirty="0"/>
          </a:p>
        </p:txBody>
      </p:sp>
      <p:pic>
        <p:nvPicPr>
          <p:cNvPr id="4" name="Imagen 3">
            <a:extLst>
              <a:ext uri="{FF2B5EF4-FFF2-40B4-BE49-F238E27FC236}">
                <a16:creationId xmlns:a16="http://schemas.microsoft.com/office/drawing/2014/main" id="{6599C4A2-EB14-4FAB-8908-0A4F00CFFA49}"/>
              </a:ext>
            </a:extLst>
          </p:cNvPr>
          <p:cNvPicPr>
            <a:picLocks noChangeAspect="1"/>
          </p:cNvPicPr>
          <p:nvPr/>
        </p:nvPicPr>
        <p:blipFill>
          <a:blip r:embed="rId2"/>
          <a:stretch>
            <a:fillRect/>
          </a:stretch>
        </p:blipFill>
        <p:spPr>
          <a:xfrm>
            <a:off x="8755142" y="365125"/>
            <a:ext cx="2420858" cy="1945640"/>
          </a:xfrm>
          <a:prstGeom prst="rect">
            <a:avLst/>
          </a:prstGeom>
        </p:spPr>
      </p:pic>
    </p:spTree>
    <p:extLst>
      <p:ext uri="{BB962C8B-B14F-4D97-AF65-F5344CB8AC3E}">
        <p14:creationId xmlns:p14="http://schemas.microsoft.com/office/powerpoint/2010/main" val="2776686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32F609-0EA5-48D5-901A-2704565F06B4}"/>
              </a:ext>
            </a:extLst>
          </p:cNvPr>
          <p:cNvSpPr>
            <a:spLocks noGrp="1"/>
          </p:cNvSpPr>
          <p:nvPr>
            <p:ph type="title"/>
          </p:nvPr>
        </p:nvSpPr>
        <p:spPr/>
        <p:txBody>
          <a:bodyPr/>
          <a:lstStyle/>
          <a:p>
            <a:r>
              <a:rPr lang="es-ES" dirty="0"/>
              <a:t>Conceptos</a:t>
            </a:r>
            <a:endParaRPr lang="es-CL" dirty="0"/>
          </a:p>
        </p:txBody>
      </p:sp>
      <p:sp>
        <p:nvSpPr>
          <p:cNvPr id="3" name="Marcador de contenido 2">
            <a:extLst>
              <a:ext uri="{FF2B5EF4-FFF2-40B4-BE49-F238E27FC236}">
                <a16:creationId xmlns:a16="http://schemas.microsoft.com/office/drawing/2014/main" id="{0F0F2ABE-8F8B-47EE-B0F5-CC6A94F14B85}"/>
              </a:ext>
            </a:extLst>
          </p:cNvPr>
          <p:cNvSpPr>
            <a:spLocks noGrp="1"/>
          </p:cNvSpPr>
          <p:nvPr>
            <p:ph idx="1"/>
          </p:nvPr>
        </p:nvSpPr>
        <p:spPr/>
        <p:txBody>
          <a:bodyPr/>
          <a:lstStyle/>
          <a:p>
            <a:r>
              <a:rPr lang="es-ES" dirty="0"/>
              <a:t>Pero la pregunta fundamental, entonces cómo se asignan valores a un objeto?</a:t>
            </a:r>
          </a:p>
          <a:p>
            <a:r>
              <a:rPr lang="es-ES" dirty="0"/>
              <a:t>Los objetos deben tener métodos en su parte pública que permitan acceder a los atributos para fijar su valor, modificarlo o simplemente consultarlo. </a:t>
            </a:r>
          </a:p>
          <a:p>
            <a:r>
              <a:rPr lang="es-ES" dirty="0"/>
              <a:t>El estándar nos dice que los métodos </a:t>
            </a:r>
            <a:r>
              <a:rPr lang="es-ES" dirty="0" err="1"/>
              <a:t>mutadores</a:t>
            </a:r>
            <a:r>
              <a:rPr lang="es-ES" dirty="0"/>
              <a:t> se llaman </a:t>
            </a:r>
            <a:r>
              <a:rPr lang="es-ES" dirty="0" err="1"/>
              <a:t>set’s</a:t>
            </a:r>
            <a:r>
              <a:rPr lang="es-ES" dirty="0"/>
              <a:t> y </a:t>
            </a:r>
            <a:r>
              <a:rPr lang="es-ES" dirty="0" err="1"/>
              <a:t>get’s</a:t>
            </a:r>
            <a:endParaRPr lang="es-ES" dirty="0"/>
          </a:p>
          <a:p>
            <a:r>
              <a:rPr lang="es-ES" dirty="0"/>
              <a:t>Veamos en la siguiente página cómo queda el objeto rectángulo</a:t>
            </a:r>
          </a:p>
          <a:p>
            <a:pPr marL="0" indent="0">
              <a:buNone/>
            </a:pPr>
            <a:endParaRPr lang="es-CL" dirty="0"/>
          </a:p>
        </p:txBody>
      </p:sp>
      <p:pic>
        <p:nvPicPr>
          <p:cNvPr id="4" name="Imagen 3">
            <a:extLst>
              <a:ext uri="{FF2B5EF4-FFF2-40B4-BE49-F238E27FC236}">
                <a16:creationId xmlns:a16="http://schemas.microsoft.com/office/drawing/2014/main" id="{6599C4A2-EB14-4FAB-8908-0A4F00CFFA49}"/>
              </a:ext>
            </a:extLst>
          </p:cNvPr>
          <p:cNvPicPr>
            <a:picLocks noChangeAspect="1"/>
          </p:cNvPicPr>
          <p:nvPr/>
        </p:nvPicPr>
        <p:blipFill>
          <a:blip r:embed="rId2"/>
          <a:stretch>
            <a:fillRect/>
          </a:stretch>
        </p:blipFill>
        <p:spPr>
          <a:xfrm>
            <a:off x="8802767" y="127000"/>
            <a:ext cx="2420858" cy="1460500"/>
          </a:xfrm>
          <a:prstGeom prst="rect">
            <a:avLst/>
          </a:prstGeom>
        </p:spPr>
      </p:pic>
    </p:spTree>
    <p:extLst>
      <p:ext uri="{BB962C8B-B14F-4D97-AF65-F5344CB8AC3E}">
        <p14:creationId xmlns:p14="http://schemas.microsoft.com/office/powerpoint/2010/main" val="2421092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32F609-0EA5-48D5-901A-2704565F06B4}"/>
              </a:ext>
            </a:extLst>
          </p:cNvPr>
          <p:cNvSpPr>
            <a:spLocks noGrp="1"/>
          </p:cNvSpPr>
          <p:nvPr>
            <p:ph type="title"/>
          </p:nvPr>
        </p:nvSpPr>
        <p:spPr/>
        <p:txBody>
          <a:bodyPr/>
          <a:lstStyle/>
          <a:p>
            <a:r>
              <a:rPr lang="es-ES" dirty="0"/>
              <a:t>Conceptos</a:t>
            </a:r>
            <a:endParaRPr lang="es-CL" dirty="0"/>
          </a:p>
        </p:txBody>
      </p:sp>
      <p:sp>
        <p:nvSpPr>
          <p:cNvPr id="3" name="Marcador de contenido 2">
            <a:extLst>
              <a:ext uri="{FF2B5EF4-FFF2-40B4-BE49-F238E27FC236}">
                <a16:creationId xmlns:a16="http://schemas.microsoft.com/office/drawing/2014/main" id="{0F0F2ABE-8F8B-47EE-B0F5-CC6A94F14B85}"/>
              </a:ext>
            </a:extLst>
          </p:cNvPr>
          <p:cNvSpPr>
            <a:spLocks noGrp="1"/>
          </p:cNvSpPr>
          <p:nvPr>
            <p:ph idx="1"/>
          </p:nvPr>
        </p:nvSpPr>
        <p:spPr/>
        <p:txBody>
          <a:bodyPr/>
          <a:lstStyle/>
          <a:p>
            <a:pPr marL="0" indent="0">
              <a:buNone/>
            </a:pPr>
            <a:endParaRPr lang="es-CL" dirty="0"/>
          </a:p>
        </p:txBody>
      </p:sp>
      <p:pic>
        <p:nvPicPr>
          <p:cNvPr id="4" name="Imagen 3">
            <a:extLst>
              <a:ext uri="{FF2B5EF4-FFF2-40B4-BE49-F238E27FC236}">
                <a16:creationId xmlns:a16="http://schemas.microsoft.com/office/drawing/2014/main" id="{6599C4A2-EB14-4FAB-8908-0A4F00CFFA49}"/>
              </a:ext>
            </a:extLst>
          </p:cNvPr>
          <p:cNvPicPr>
            <a:picLocks noChangeAspect="1"/>
          </p:cNvPicPr>
          <p:nvPr/>
        </p:nvPicPr>
        <p:blipFill>
          <a:blip r:embed="rId2"/>
          <a:stretch>
            <a:fillRect/>
          </a:stretch>
        </p:blipFill>
        <p:spPr>
          <a:xfrm>
            <a:off x="8802767" y="127000"/>
            <a:ext cx="2420858" cy="1460500"/>
          </a:xfrm>
          <a:prstGeom prst="rect">
            <a:avLst/>
          </a:prstGeom>
        </p:spPr>
      </p:pic>
      <p:pic>
        <p:nvPicPr>
          <p:cNvPr id="6" name="Imagen 5">
            <a:extLst>
              <a:ext uri="{FF2B5EF4-FFF2-40B4-BE49-F238E27FC236}">
                <a16:creationId xmlns:a16="http://schemas.microsoft.com/office/drawing/2014/main" id="{9848B75C-1A19-4532-B10F-89460B499B90}"/>
              </a:ext>
            </a:extLst>
          </p:cNvPr>
          <p:cNvPicPr>
            <a:picLocks noChangeAspect="1"/>
          </p:cNvPicPr>
          <p:nvPr/>
        </p:nvPicPr>
        <p:blipFill>
          <a:blip r:embed="rId3"/>
          <a:stretch>
            <a:fillRect/>
          </a:stretch>
        </p:blipFill>
        <p:spPr>
          <a:xfrm>
            <a:off x="2357437" y="1825625"/>
            <a:ext cx="7477125" cy="4775199"/>
          </a:xfrm>
          <a:prstGeom prst="rect">
            <a:avLst/>
          </a:prstGeom>
        </p:spPr>
      </p:pic>
    </p:spTree>
    <p:extLst>
      <p:ext uri="{BB962C8B-B14F-4D97-AF65-F5344CB8AC3E}">
        <p14:creationId xmlns:p14="http://schemas.microsoft.com/office/powerpoint/2010/main" val="2514896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32F609-0EA5-48D5-901A-2704565F06B4}"/>
              </a:ext>
            </a:extLst>
          </p:cNvPr>
          <p:cNvSpPr>
            <a:spLocks noGrp="1"/>
          </p:cNvSpPr>
          <p:nvPr>
            <p:ph type="title"/>
          </p:nvPr>
        </p:nvSpPr>
        <p:spPr/>
        <p:txBody>
          <a:bodyPr/>
          <a:lstStyle/>
          <a:p>
            <a:r>
              <a:rPr lang="es-ES" dirty="0"/>
              <a:t>Conceptos</a:t>
            </a:r>
            <a:endParaRPr lang="es-CL" dirty="0"/>
          </a:p>
        </p:txBody>
      </p:sp>
      <p:sp>
        <p:nvSpPr>
          <p:cNvPr id="3" name="Marcador de contenido 2">
            <a:extLst>
              <a:ext uri="{FF2B5EF4-FFF2-40B4-BE49-F238E27FC236}">
                <a16:creationId xmlns:a16="http://schemas.microsoft.com/office/drawing/2014/main" id="{0F0F2ABE-8F8B-47EE-B0F5-CC6A94F14B85}"/>
              </a:ext>
            </a:extLst>
          </p:cNvPr>
          <p:cNvSpPr>
            <a:spLocks noGrp="1"/>
          </p:cNvSpPr>
          <p:nvPr>
            <p:ph idx="1"/>
          </p:nvPr>
        </p:nvSpPr>
        <p:spPr/>
        <p:txBody>
          <a:bodyPr/>
          <a:lstStyle/>
          <a:p>
            <a:r>
              <a:rPr lang="es-ES" dirty="0"/>
              <a:t>Y cómo se interactúan con el objeto</a:t>
            </a:r>
          </a:p>
          <a:p>
            <a:endParaRPr lang="es-ES" dirty="0"/>
          </a:p>
          <a:p>
            <a:pPr lvl="1"/>
            <a:r>
              <a:rPr lang="es-ES" dirty="0"/>
              <a:t>Al objeto se envían mensajes</a:t>
            </a:r>
            <a:endParaRPr lang="es-CL" dirty="0"/>
          </a:p>
        </p:txBody>
      </p:sp>
      <p:pic>
        <p:nvPicPr>
          <p:cNvPr id="4" name="Imagen 3">
            <a:extLst>
              <a:ext uri="{FF2B5EF4-FFF2-40B4-BE49-F238E27FC236}">
                <a16:creationId xmlns:a16="http://schemas.microsoft.com/office/drawing/2014/main" id="{6599C4A2-EB14-4FAB-8908-0A4F00CFFA49}"/>
              </a:ext>
            </a:extLst>
          </p:cNvPr>
          <p:cNvPicPr>
            <a:picLocks noChangeAspect="1"/>
          </p:cNvPicPr>
          <p:nvPr/>
        </p:nvPicPr>
        <p:blipFill>
          <a:blip r:embed="rId2"/>
          <a:stretch>
            <a:fillRect/>
          </a:stretch>
        </p:blipFill>
        <p:spPr>
          <a:xfrm>
            <a:off x="8802767" y="127000"/>
            <a:ext cx="2420858" cy="1460500"/>
          </a:xfrm>
          <a:prstGeom prst="rect">
            <a:avLst/>
          </a:prstGeom>
        </p:spPr>
      </p:pic>
      <p:pic>
        <p:nvPicPr>
          <p:cNvPr id="5" name="Imagen 4">
            <a:extLst>
              <a:ext uri="{FF2B5EF4-FFF2-40B4-BE49-F238E27FC236}">
                <a16:creationId xmlns:a16="http://schemas.microsoft.com/office/drawing/2014/main" id="{F86CA20A-C5AC-4581-969E-DD730D5541F7}"/>
              </a:ext>
            </a:extLst>
          </p:cNvPr>
          <p:cNvPicPr>
            <a:picLocks noChangeAspect="1"/>
          </p:cNvPicPr>
          <p:nvPr/>
        </p:nvPicPr>
        <p:blipFill>
          <a:blip r:embed="rId3"/>
          <a:stretch>
            <a:fillRect/>
          </a:stretch>
        </p:blipFill>
        <p:spPr>
          <a:xfrm>
            <a:off x="5709920" y="2782943"/>
            <a:ext cx="5787423" cy="3628018"/>
          </a:xfrm>
          <a:prstGeom prst="rect">
            <a:avLst/>
          </a:prstGeom>
        </p:spPr>
      </p:pic>
    </p:spTree>
    <p:extLst>
      <p:ext uri="{BB962C8B-B14F-4D97-AF65-F5344CB8AC3E}">
        <p14:creationId xmlns:p14="http://schemas.microsoft.com/office/powerpoint/2010/main" val="107366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32F609-0EA5-48D5-901A-2704565F06B4}"/>
              </a:ext>
            </a:extLst>
          </p:cNvPr>
          <p:cNvSpPr>
            <a:spLocks noGrp="1"/>
          </p:cNvSpPr>
          <p:nvPr>
            <p:ph type="title"/>
          </p:nvPr>
        </p:nvSpPr>
        <p:spPr/>
        <p:txBody>
          <a:bodyPr/>
          <a:lstStyle/>
          <a:p>
            <a:r>
              <a:rPr lang="es-ES" dirty="0"/>
              <a:t>Conceptos</a:t>
            </a:r>
            <a:endParaRPr lang="es-CL" dirty="0"/>
          </a:p>
        </p:txBody>
      </p:sp>
      <p:sp>
        <p:nvSpPr>
          <p:cNvPr id="3" name="Marcador de contenido 2">
            <a:extLst>
              <a:ext uri="{FF2B5EF4-FFF2-40B4-BE49-F238E27FC236}">
                <a16:creationId xmlns:a16="http://schemas.microsoft.com/office/drawing/2014/main" id="{0F0F2ABE-8F8B-47EE-B0F5-CC6A94F14B85}"/>
              </a:ext>
            </a:extLst>
          </p:cNvPr>
          <p:cNvSpPr>
            <a:spLocks noGrp="1"/>
          </p:cNvSpPr>
          <p:nvPr>
            <p:ph idx="1"/>
          </p:nvPr>
        </p:nvSpPr>
        <p:spPr>
          <a:xfrm>
            <a:off x="838200" y="1825625"/>
            <a:ext cx="10515600" cy="4667250"/>
          </a:xfrm>
        </p:spPr>
        <p:txBody>
          <a:bodyPr/>
          <a:lstStyle/>
          <a:p>
            <a:r>
              <a:rPr lang="es-ES" dirty="0"/>
              <a:t>El concepto de clase</a:t>
            </a:r>
          </a:p>
          <a:p>
            <a:endParaRPr lang="es-ES" dirty="0"/>
          </a:p>
          <a:p>
            <a:pPr lvl="1"/>
            <a:r>
              <a:rPr lang="es-ES" dirty="0"/>
              <a:t>TODOS LOS OBJETOS QUE COMPARTEN LOS MISMOS ATRIBUTOS Y LOS MISMOS MÉTODOS SE AGRUPAN EN UNA CLASE</a:t>
            </a:r>
          </a:p>
          <a:p>
            <a:pPr lvl="1"/>
            <a:endParaRPr lang="es-ES" dirty="0"/>
          </a:p>
          <a:p>
            <a:pPr lvl="1"/>
            <a:r>
              <a:rPr lang="es-ES" dirty="0"/>
              <a:t>La clase es la definición de objetos que comparten atributos y métodos, su representación es la siguiente</a:t>
            </a:r>
          </a:p>
          <a:p>
            <a:pPr marL="457200" lvl="1" indent="0">
              <a:buNone/>
            </a:pPr>
            <a:endParaRPr lang="es-ES" dirty="0"/>
          </a:p>
          <a:p>
            <a:endParaRPr lang="es-ES" dirty="0"/>
          </a:p>
        </p:txBody>
      </p:sp>
      <p:pic>
        <p:nvPicPr>
          <p:cNvPr id="4" name="Imagen 3">
            <a:extLst>
              <a:ext uri="{FF2B5EF4-FFF2-40B4-BE49-F238E27FC236}">
                <a16:creationId xmlns:a16="http://schemas.microsoft.com/office/drawing/2014/main" id="{6599C4A2-EB14-4FAB-8908-0A4F00CFFA49}"/>
              </a:ext>
            </a:extLst>
          </p:cNvPr>
          <p:cNvPicPr>
            <a:picLocks noChangeAspect="1"/>
          </p:cNvPicPr>
          <p:nvPr/>
        </p:nvPicPr>
        <p:blipFill>
          <a:blip r:embed="rId2"/>
          <a:stretch>
            <a:fillRect/>
          </a:stretch>
        </p:blipFill>
        <p:spPr>
          <a:xfrm>
            <a:off x="8802767" y="127000"/>
            <a:ext cx="2420858" cy="1460500"/>
          </a:xfrm>
          <a:prstGeom prst="rect">
            <a:avLst/>
          </a:prstGeom>
        </p:spPr>
      </p:pic>
      <p:pic>
        <p:nvPicPr>
          <p:cNvPr id="6" name="Imagen 5">
            <a:extLst>
              <a:ext uri="{FF2B5EF4-FFF2-40B4-BE49-F238E27FC236}">
                <a16:creationId xmlns:a16="http://schemas.microsoft.com/office/drawing/2014/main" id="{D8E23D1B-AAA2-4631-827F-A7F0A52A923E}"/>
              </a:ext>
            </a:extLst>
          </p:cNvPr>
          <p:cNvPicPr>
            <a:picLocks noChangeAspect="1"/>
          </p:cNvPicPr>
          <p:nvPr/>
        </p:nvPicPr>
        <p:blipFill>
          <a:blip r:embed="rId3"/>
          <a:stretch>
            <a:fillRect/>
          </a:stretch>
        </p:blipFill>
        <p:spPr>
          <a:xfrm>
            <a:off x="5903595" y="4470400"/>
            <a:ext cx="2762250" cy="2235200"/>
          </a:xfrm>
          <a:prstGeom prst="rect">
            <a:avLst/>
          </a:prstGeom>
        </p:spPr>
      </p:pic>
    </p:spTree>
    <p:extLst>
      <p:ext uri="{BB962C8B-B14F-4D97-AF65-F5344CB8AC3E}">
        <p14:creationId xmlns:p14="http://schemas.microsoft.com/office/powerpoint/2010/main" val="2138209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32F609-0EA5-48D5-901A-2704565F06B4}"/>
              </a:ext>
            </a:extLst>
          </p:cNvPr>
          <p:cNvSpPr>
            <a:spLocks noGrp="1"/>
          </p:cNvSpPr>
          <p:nvPr>
            <p:ph type="title"/>
          </p:nvPr>
        </p:nvSpPr>
        <p:spPr/>
        <p:txBody>
          <a:bodyPr/>
          <a:lstStyle/>
          <a:p>
            <a:r>
              <a:rPr lang="es-ES" dirty="0"/>
              <a:t>Conceptos</a:t>
            </a:r>
            <a:endParaRPr lang="es-CL" dirty="0"/>
          </a:p>
        </p:txBody>
      </p:sp>
      <p:sp>
        <p:nvSpPr>
          <p:cNvPr id="3" name="Marcador de contenido 2">
            <a:extLst>
              <a:ext uri="{FF2B5EF4-FFF2-40B4-BE49-F238E27FC236}">
                <a16:creationId xmlns:a16="http://schemas.microsoft.com/office/drawing/2014/main" id="{0F0F2ABE-8F8B-47EE-B0F5-CC6A94F14B85}"/>
              </a:ext>
            </a:extLst>
          </p:cNvPr>
          <p:cNvSpPr>
            <a:spLocks noGrp="1"/>
          </p:cNvSpPr>
          <p:nvPr>
            <p:ph idx="1"/>
          </p:nvPr>
        </p:nvSpPr>
        <p:spPr>
          <a:xfrm>
            <a:off x="838200" y="1825625"/>
            <a:ext cx="10515600" cy="4667250"/>
          </a:xfrm>
        </p:spPr>
        <p:txBody>
          <a:bodyPr/>
          <a:lstStyle/>
          <a:p>
            <a:pPr marL="457200" lvl="1" indent="0">
              <a:buNone/>
            </a:pPr>
            <a:endParaRPr lang="es-ES" dirty="0"/>
          </a:p>
          <a:p>
            <a:endParaRPr lang="es-ES" dirty="0"/>
          </a:p>
        </p:txBody>
      </p:sp>
      <p:pic>
        <p:nvPicPr>
          <p:cNvPr id="4" name="Imagen 3">
            <a:extLst>
              <a:ext uri="{FF2B5EF4-FFF2-40B4-BE49-F238E27FC236}">
                <a16:creationId xmlns:a16="http://schemas.microsoft.com/office/drawing/2014/main" id="{6599C4A2-EB14-4FAB-8908-0A4F00CFFA49}"/>
              </a:ext>
            </a:extLst>
          </p:cNvPr>
          <p:cNvPicPr>
            <a:picLocks noChangeAspect="1"/>
          </p:cNvPicPr>
          <p:nvPr/>
        </p:nvPicPr>
        <p:blipFill>
          <a:blip r:embed="rId2"/>
          <a:stretch>
            <a:fillRect/>
          </a:stretch>
        </p:blipFill>
        <p:spPr>
          <a:xfrm>
            <a:off x="8802767" y="127000"/>
            <a:ext cx="2420858" cy="1460500"/>
          </a:xfrm>
          <a:prstGeom prst="rect">
            <a:avLst/>
          </a:prstGeom>
        </p:spPr>
      </p:pic>
      <p:sp>
        <p:nvSpPr>
          <p:cNvPr id="5" name="Rectángulo 4">
            <a:extLst>
              <a:ext uri="{FF2B5EF4-FFF2-40B4-BE49-F238E27FC236}">
                <a16:creationId xmlns:a16="http://schemas.microsoft.com/office/drawing/2014/main" id="{B0366D6B-2751-4EFE-9D38-8BCE2A7A79B5}"/>
              </a:ext>
            </a:extLst>
          </p:cNvPr>
          <p:cNvSpPr/>
          <p:nvPr/>
        </p:nvSpPr>
        <p:spPr>
          <a:xfrm>
            <a:off x="2757055" y="2348524"/>
            <a:ext cx="2161309" cy="1440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s-CL" dirty="0"/>
              <a:t>largo</a:t>
            </a:r>
          </a:p>
          <a:p>
            <a:pPr marL="285750" indent="-285750">
              <a:buFontTx/>
              <a:buChar char="-"/>
            </a:pPr>
            <a:r>
              <a:rPr lang="es-CL" dirty="0"/>
              <a:t>ancho</a:t>
            </a:r>
          </a:p>
          <a:p>
            <a:endParaRPr lang="es-CL" dirty="0"/>
          </a:p>
          <a:p>
            <a:pPr marL="285750" indent="-285750">
              <a:buFontTx/>
              <a:buChar char="-"/>
            </a:pPr>
            <a:endParaRPr lang="es-CL" dirty="0"/>
          </a:p>
          <a:p>
            <a:pPr marL="285750" indent="-285750">
              <a:buFontTx/>
              <a:buChar char="-"/>
            </a:pPr>
            <a:endParaRPr lang="es-CL" dirty="0"/>
          </a:p>
        </p:txBody>
      </p:sp>
      <p:sp>
        <p:nvSpPr>
          <p:cNvPr id="7" name="Rectángulo 6">
            <a:extLst>
              <a:ext uri="{FF2B5EF4-FFF2-40B4-BE49-F238E27FC236}">
                <a16:creationId xmlns:a16="http://schemas.microsoft.com/office/drawing/2014/main" id="{4291BB02-6FCC-4837-806E-9FC6E07FF085}"/>
              </a:ext>
            </a:extLst>
          </p:cNvPr>
          <p:cNvSpPr/>
          <p:nvPr/>
        </p:nvSpPr>
        <p:spPr>
          <a:xfrm>
            <a:off x="2757055" y="3789397"/>
            <a:ext cx="2161309" cy="2711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dirty="0"/>
              <a:t>+ </a:t>
            </a:r>
            <a:r>
              <a:rPr lang="es-CL" dirty="0" err="1"/>
              <a:t>obArea</a:t>
            </a:r>
            <a:r>
              <a:rPr lang="es-CL" dirty="0"/>
              <a:t>()</a:t>
            </a:r>
          </a:p>
          <a:p>
            <a:r>
              <a:rPr lang="es-CL" dirty="0"/>
              <a:t>+</a:t>
            </a:r>
            <a:r>
              <a:rPr lang="es-CL" dirty="0" err="1"/>
              <a:t>obPerimetro</a:t>
            </a:r>
            <a:r>
              <a:rPr lang="es-CL" dirty="0"/>
              <a:t>()</a:t>
            </a:r>
          </a:p>
          <a:p>
            <a:r>
              <a:rPr lang="es-CL" dirty="0"/>
              <a:t>+</a:t>
            </a:r>
            <a:r>
              <a:rPr lang="es-CL" dirty="0" err="1"/>
              <a:t>setLargo</a:t>
            </a:r>
            <a:r>
              <a:rPr lang="es-CL" dirty="0"/>
              <a:t>()</a:t>
            </a:r>
          </a:p>
          <a:p>
            <a:r>
              <a:rPr lang="es-CL" dirty="0"/>
              <a:t>+</a:t>
            </a:r>
            <a:r>
              <a:rPr lang="es-CL" dirty="0" err="1"/>
              <a:t>setAncho</a:t>
            </a:r>
            <a:endParaRPr lang="es-CL" dirty="0"/>
          </a:p>
          <a:p>
            <a:r>
              <a:rPr lang="es-CL" dirty="0"/>
              <a:t>+</a:t>
            </a:r>
            <a:r>
              <a:rPr lang="es-CL" dirty="0" err="1"/>
              <a:t>getLargo</a:t>
            </a:r>
            <a:r>
              <a:rPr lang="es-CL" dirty="0"/>
              <a:t>()</a:t>
            </a:r>
          </a:p>
          <a:p>
            <a:r>
              <a:rPr lang="es-CL" dirty="0"/>
              <a:t>+</a:t>
            </a:r>
            <a:r>
              <a:rPr lang="es-CL" dirty="0" err="1"/>
              <a:t>getAncho</a:t>
            </a:r>
            <a:r>
              <a:rPr lang="es-CL" dirty="0"/>
              <a:t>()</a:t>
            </a:r>
          </a:p>
          <a:p>
            <a:endParaRPr lang="es-CL" dirty="0"/>
          </a:p>
          <a:p>
            <a:r>
              <a:rPr lang="es-CL" dirty="0"/>
              <a:t>+</a:t>
            </a:r>
            <a:r>
              <a:rPr lang="es-CL" dirty="0" err="1"/>
              <a:t>Rectangulo</a:t>
            </a:r>
            <a:r>
              <a:rPr lang="es-CL" dirty="0"/>
              <a:t>()</a:t>
            </a:r>
          </a:p>
          <a:p>
            <a:pPr algn="ctr"/>
            <a:endParaRPr lang="es-CL" dirty="0"/>
          </a:p>
          <a:p>
            <a:pPr algn="ctr"/>
            <a:endParaRPr lang="es-CL" dirty="0"/>
          </a:p>
        </p:txBody>
      </p:sp>
      <p:sp>
        <p:nvSpPr>
          <p:cNvPr id="8" name="CuadroTexto 7">
            <a:extLst>
              <a:ext uri="{FF2B5EF4-FFF2-40B4-BE49-F238E27FC236}">
                <a16:creationId xmlns:a16="http://schemas.microsoft.com/office/drawing/2014/main" id="{875A04D4-4787-43FD-ABA3-8FCCC952A7A6}"/>
              </a:ext>
            </a:extLst>
          </p:cNvPr>
          <p:cNvSpPr txBox="1"/>
          <p:nvPr/>
        </p:nvSpPr>
        <p:spPr>
          <a:xfrm>
            <a:off x="3117273" y="1930881"/>
            <a:ext cx="1230978" cy="369332"/>
          </a:xfrm>
          <a:prstGeom prst="rect">
            <a:avLst/>
          </a:prstGeom>
          <a:noFill/>
        </p:spPr>
        <p:txBody>
          <a:bodyPr wrap="none" rtlCol="0">
            <a:spAutoFit/>
          </a:bodyPr>
          <a:lstStyle/>
          <a:p>
            <a:r>
              <a:rPr lang="es-CL" dirty="0"/>
              <a:t>Rectángulo</a:t>
            </a:r>
          </a:p>
        </p:txBody>
      </p:sp>
    </p:spTree>
    <p:extLst>
      <p:ext uri="{BB962C8B-B14F-4D97-AF65-F5344CB8AC3E}">
        <p14:creationId xmlns:p14="http://schemas.microsoft.com/office/powerpoint/2010/main" val="1840600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AB489A-FDF4-464A-A652-FB9495CE87E9}"/>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D59CBA44-239D-4FB9-A085-54AE3668C677}"/>
              </a:ext>
            </a:extLst>
          </p:cNvPr>
          <p:cNvSpPr>
            <a:spLocks noGrp="1"/>
          </p:cNvSpPr>
          <p:nvPr>
            <p:ph idx="1"/>
          </p:nvPr>
        </p:nvSpPr>
        <p:spPr/>
        <p:txBody>
          <a:bodyPr/>
          <a:lstStyle/>
          <a:p>
            <a:r>
              <a:rPr lang="es-CL" dirty="0"/>
              <a:t>new </a:t>
            </a:r>
            <a:r>
              <a:rPr lang="es-CL" dirty="0" err="1"/>
              <a:t>Rectangulo</a:t>
            </a:r>
            <a:r>
              <a:rPr lang="es-CL" dirty="0"/>
              <a:t>()</a:t>
            </a:r>
          </a:p>
          <a:p>
            <a:endParaRPr lang="es-CL" dirty="0"/>
          </a:p>
        </p:txBody>
      </p:sp>
      <p:pic>
        <p:nvPicPr>
          <p:cNvPr id="4" name="Imagen 3">
            <a:extLst>
              <a:ext uri="{FF2B5EF4-FFF2-40B4-BE49-F238E27FC236}">
                <a16:creationId xmlns:a16="http://schemas.microsoft.com/office/drawing/2014/main" id="{AA6BD834-D5F1-4519-82BD-0FD0D6680330}"/>
              </a:ext>
            </a:extLst>
          </p:cNvPr>
          <p:cNvPicPr>
            <a:picLocks noChangeAspect="1"/>
          </p:cNvPicPr>
          <p:nvPr/>
        </p:nvPicPr>
        <p:blipFill>
          <a:blip r:embed="rId2"/>
          <a:stretch>
            <a:fillRect/>
          </a:stretch>
        </p:blipFill>
        <p:spPr>
          <a:xfrm>
            <a:off x="2357437" y="2249486"/>
            <a:ext cx="7477125" cy="4351338"/>
          </a:xfrm>
          <a:prstGeom prst="rect">
            <a:avLst/>
          </a:prstGeom>
        </p:spPr>
      </p:pic>
    </p:spTree>
    <p:extLst>
      <p:ext uri="{BB962C8B-B14F-4D97-AF65-F5344CB8AC3E}">
        <p14:creationId xmlns:p14="http://schemas.microsoft.com/office/powerpoint/2010/main" val="3163747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CBBA94AB-8F47-4FDD-9421-4DCAB0EBD0E6}"/>
              </a:ext>
            </a:extLst>
          </p:cNvPr>
          <p:cNvPicPr>
            <a:picLocks noChangeAspect="1"/>
          </p:cNvPicPr>
          <p:nvPr/>
        </p:nvPicPr>
        <p:blipFill>
          <a:blip r:embed="rId2"/>
          <a:stretch>
            <a:fillRect/>
          </a:stretch>
        </p:blipFill>
        <p:spPr>
          <a:xfrm>
            <a:off x="3709987" y="2803983"/>
            <a:ext cx="5795963" cy="3372980"/>
          </a:xfrm>
          <a:prstGeom prst="rect">
            <a:avLst/>
          </a:prstGeom>
        </p:spPr>
      </p:pic>
      <p:sp>
        <p:nvSpPr>
          <p:cNvPr id="2" name="Título 1">
            <a:extLst>
              <a:ext uri="{FF2B5EF4-FFF2-40B4-BE49-F238E27FC236}">
                <a16:creationId xmlns:a16="http://schemas.microsoft.com/office/drawing/2014/main" id="{2BAB489A-FDF4-464A-A652-FB9495CE87E9}"/>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D59CBA44-239D-4FB9-A085-54AE3668C677}"/>
              </a:ext>
            </a:extLst>
          </p:cNvPr>
          <p:cNvSpPr>
            <a:spLocks noGrp="1"/>
          </p:cNvSpPr>
          <p:nvPr>
            <p:ph idx="1"/>
          </p:nvPr>
        </p:nvSpPr>
        <p:spPr/>
        <p:txBody>
          <a:bodyPr/>
          <a:lstStyle/>
          <a:p>
            <a:r>
              <a:rPr lang="es-CL" dirty="0"/>
              <a:t>Rectángulo *r;</a:t>
            </a:r>
          </a:p>
          <a:p>
            <a:r>
              <a:rPr lang="es-CL" dirty="0"/>
              <a:t> r es un puntero o referencia a un objeto de la clase Rectángulo</a:t>
            </a:r>
          </a:p>
          <a:p>
            <a:r>
              <a:rPr lang="es-CL" dirty="0"/>
              <a:t> r = new </a:t>
            </a:r>
            <a:r>
              <a:rPr lang="es-CL" dirty="0" err="1"/>
              <a:t>Rectangulo</a:t>
            </a:r>
            <a:r>
              <a:rPr lang="es-CL" dirty="0"/>
              <a:t>()</a:t>
            </a:r>
          </a:p>
          <a:p>
            <a:endParaRPr lang="es-CL" dirty="0"/>
          </a:p>
        </p:txBody>
      </p:sp>
      <p:sp>
        <p:nvSpPr>
          <p:cNvPr id="5" name="Flecha: a la derecha 4">
            <a:extLst>
              <a:ext uri="{FF2B5EF4-FFF2-40B4-BE49-F238E27FC236}">
                <a16:creationId xmlns:a16="http://schemas.microsoft.com/office/drawing/2014/main" id="{9C423085-CA96-42E9-960A-2056CBF4735B}"/>
              </a:ext>
            </a:extLst>
          </p:cNvPr>
          <p:cNvSpPr/>
          <p:nvPr/>
        </p:nvSpPr>
        <p:spPr>
          <a:xfrm>
            <a:off x="1131094" y="3706019"/>
            <a:ext cx="2945606" cy="590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r</a:t>
            </a:r>
          </a:p>
        </p:txBody>
      </p:sp>
    </p:spTree>
    <p:extLst>
      <p:ext uri="{BB962C8B-B14F-4D97-AF65-F5344CB8AC3E}">
        <p14:creationId xmlns:p14="http://schemas.microsoft.com/office/powerpoint/2010/main" val="942018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CBBA94AB-8F47-4FDD-9421-4DCAB0EBD0E6}"/>
              </a:ext>
            </a:extLst>
          </p:cNvPr>
          <p:cNvPicPr>
            <a:picLocks noChangeAspect="1"/>
          </p:cNvPicPr>
          <p:nvPr/>
        </p:nvPicPr>
        <p:blipFill>
          <a:blip r:embed="rId2"/>
          <a:stretch>
            <a:fillRect/>
          </a:stretch>
        </p:blipFill>
        <p:spPr>
          <a:xfrm>
            <a:off x="3709987" y="2803983"/>
            <a:ext cx="5795963" cy="3372980"/>
          </a:xfrm>
          <a:prstGeom prst="rect">
            <a:avLst/>
          </a:prstGeom>
        </p:spPr>
      </p:pic>
      <p:sp>
        <p:nvSpPr>
          <p:cNvPr id="2" name="Título 1">
            <a:extLst>
              <a:ext uri="{FF2B5EF4-FFF2-40B4-BE49-F238E27FC236}">
                <a16:creationId xmlns:a16="http://schemas.microsoft.com/office/drawing/2014/main" id="{2BAB489A-FDF4-464A-A652-FB9495CE87E9}"/>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D59CBA44-239D-4FB9-A085-54AE3668C677}"/>
              </a:ext>
            </a:extLst>
          </p:cNvPr>
          <p:cNvSpPr>
            <a:spLocks noGrp="1"/>
          </p:cNvSpPr>
          <p:nvPr>
            <p:ph idx="1"/>
          </p:nvPr>
        </p:nvSpPr>
        <p:spPr/>
        <p:txBody>
          <a:bodyPr/>
          <a:lstStyle/>
          <a:p>
            <a:r>
              <a:rPr lang="es-CL" dirty="0"/>
              <a:t>Rectángulo *r = new </a:t>
            </a:r>
            <a:r>
              <a:rPr lang="es-CL" dirty="0" err="1"/>
              <a:t>Rectangulo</a:t>
            </a:r>
            <a:r>
              <a:rPr lang="es-CL" dirty="0"/>
              <a:t>()</a:t>
            </a:r>
          </a:p>
          <a:p>
            <a:r>
              <a:rPr lang="es-CL" dirty="0"/>
              <a:t>r -&gt; </a:t>
            </a:r>
            <a:r>
              <a:rPr lang="es-CL" dirty="0" err="1"/>
              <a:t>setLargo</a:t>
            </a:r>
            <a:r>
              <a:rPr lang="es-CL" dirty="0"/>
              <a:t>(6);</a:t>
            </a:r>
          </a:p>
          <a:p>
            <a:r>
              <a:rPr lang="es-CL" dirty="0"/>
              <a:t> r-&gt;</a:t>
            </a:r>
            <a:r>
              <a:rPr lang="es-CL" dirty="0" err="1"/>
              <a:t>setAncho</a:t>
            </a:r>
            <a:r>
              <a:rPr lang="es-CL" dirty="0"/>
              <a:t>(4);</a:t>
            </a:r>
          </a:p>
          <a:p>
            <a:pPr marL="0" indent="0">
              <a:buNone/>
            </a:pPr>
            <a:r>
              <a:rPr lang="es-CL" dirty="0"/>
              <a:t> </a:t>
            </a:r>
          </a:p>
          <a:p>
            <a:endParaRPr lang="es-CL" dirty="0"/>
          </a:p>
        </p:txBody>
      </p:sp>
      <p:sp>
        <p:nvSpPr>
          <p:cNvPr id="5" name="Flecha: a la derecha 4">
            <a:extLst>
              <a:ext uri="{FF2B5EF4-FFF2-40B4-BE49-F238E27FC236}">
                <a16:creationId xmlns:a16="http://schemas.microsoft.com/office/drawing/2014/main" id="{9C423085-CA96-42E9-960A-2056CBF4735B}"/>
              </a:ext>
            </a:extLst>
          </p:cNvPr>
          <p:cNvSpPr/>
          <p:nvPr/>
        </p:nvSpPr>
        <p:spPr>
          <a:xfrm>
            <a:off x="1131094" y="3706019"/>
            <a:ext cx="2945606" cy="590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r</a:t>
            </a:r>
          </a:p>
        </p:txBody>
      </p:sp>
    </p:spTree>
    <p:extLst>
      <p:ext uri="{BB962C8B-B14F-4D97-AF65-F5344CB8AC3E}">
        <p14:creationId xmlns:p14="http://schemas.microsoft.com/office/powerpoint/2010/main" val="810109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CBBA94AB-8F47-4FDD-9421-4DCAB0EBD0E6}"/>
              </a:ext>
            </a:extLst>
          </p:cNvPr>
          <p:cNvPicPr>
            <a:picLocks noChangeAspect="1"/>
          </p:cNvPicPr>
          <p:nvPr/>
        </p:nvPicPr>
        <p:blipFill>
          <a:blip r:embed="rId2"/>
          <a:stretch>
            <a:fillRect/>
          </a:stretch>
        </p:blipFill>
        <p:spPr>
          <a:xfrm>
            <a:off x="3709987" y="2803983"/>
            <a:ext cx="5795963" cy="3372980"/>
          </a:xfrm>
          <a:prstGeom prst="rect">
            <a:avLst/>
          </a:prstGeom>
        </p:spPr>
      </p:pic>
      <p:sp>
        <p:nvSpPr>
          <p:cNvPr id="2" name="Título 1">
            <a:extLst>
              <a:ext uri="{FF2B5EF4-FFF2-40B4-BE49-F238E27FC236}">
                <a16:creationId xmlns:a16="http://schemas.microsoft.com/office/drawing/2014/main" id="{2BAB489A-FDF4-464A-A652-FB9495CE87E9}"/>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D59CBA44-239D-4FB9-A085-54AE3668C677}"/>
              </a:ext>
            </a:extLst>
          </p:cNvPr>
          <p:cNvSpPr>
            <a:spLocks noGrp="1"/>
          </p:cNvSpPr>
          <p:nvPr>
            <p:ph idx="1"/>
          </p:nvPr>
        </p:nvSpPr>
        <p:spPr/>
        <p:txBody>
          <a:bodyPr/>
          <a:lstStyle/>
          <a:p>
            <a:r>
              <a:rPr lang="es-CL" dirty="0"/>
              <a:t>Rectángulo *p = new </a:t>
            </a:r>
            <a:r>
              <a:rPr lang="es-CL" dirty="0" err="1"/>
              <a:t>Rectangulo</a:t>
            </a:r>
            <a:r>
              <a:rPr lang="es-CL" dirty="0"/>
              <a:t>()</a:t>
            </a:r>
          </a:p>
          <a:p>
            <a:r>
              <a:rPr lang="es-CL" dirty="0"/>
              <a:t>p-&gt;</a:t>
            </a:r>
            <a:r>
              <a:rPr lang="es-CL" dirty="0" err="1"/>
              <a:t>setLargo</a:t>
            </a:r>
            <a:r>
              <a:rPr lang="es-CL" dirty="0"/>
              <a:t>(6);</a:t>
            </a:r>
          </a:p>
          <a:p>
            <a:r>
              <a:rPr lang="es-CL" dirty="0"/>
              <a:t>p-&gt;</a:t>
            </a:r>
            <a:r>
              <a:rPr lang="es-CL" dirty="0" err="1"/>
              <a:t>setAncho</a:t>
            </a:r>
            <a:r>
              <a:rPr lang="es-CL" dirty="0"/>
              <a:t>(4);</a:t>
            </a:r>
          </a:p>
          <a:p>
            <a:pPr marL="0" indent="0">
              <a:buNone/>
            </a:pPr>
            <a:r>
              <a:rPr lang="es-CL" dirty="0"/>
              <a:t> </a:t>
            </a:r>
          </a:p>
          <a:p>
            <a:endParaRPr lang="es-CL" dirty="0"/>
          </a:p>
        </p:txBody>
      </p:sp>
      <p:sp>
        <p:nvSpPr>
          <p:cNvPr id="5" name="Flecha: a la derecha 4">
            <a:extLst>
              <a:ext uri="{FF2B5EF4-FFF2-40B4-BE49-F238E27FC236}">
                <a16:creationId xmlns:a16="http://schemas.microsoft.com/office/drawing/2014/main" id="{9C423085-CA96-42E9-960A-2056CBF4735B}"/>
              </a:ext>
            </a:extLst>
          </p:cNvPr>
          <p:cNvSpPr/>
          <p:nvPr/>
        </p:nvSpPr>
        <p:spPr>
          <a:xfrm>
            <a:off x="1131094" y="3706019"/>
            <a:ext cx="2945606" cy="590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p</a:t>
            </a:r>
          </a:p>
        </p:txBody>
      </p:sp>
    </p:spTree>
    <p:extLst>
      <p:ext uri="{BB962C8B-B14F-4D97-AF65-F5344CB8AC3E}">
        <p14:creationId xmlns:p14="http://schemas.microsoft.com/office/powerpoint/2010/main" val="1045135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687802-0279-4F63-902A-89926E8C5E17}"/>
              </a:ext>
            </a:extLst>
          </p:cNvPr>
          <p:cNvSpPr>
            <a:spLocks noGrp="1"/>
          </p:cNvSpPr>
          <p:nvPr>
            <p:ph type="title"/>
          </p:nvPr>
        </p:nvSpPr>
        <p:spPr/>
        <p:txBody>
          <a:bodyPr/>
          <a:lstStyle/>
          <a:p>
            <a:r>
              <a:rPr lang="es-CL" dirty="0"/>
              <a:t>Aspectos Generales</a:t>
            </a:r>
          </a:p>
        </p:txBody>
      </p:sp>
      <p:sp>
        <p:nvSpPr>
          <p:cNvPr id="3" name="Marcador de contenido 2">
            <a:extLst>
              <a:ext uri="{FF2B5EF4-FFF2-40B4-BE49-F238E27FC236}">
                <a16:creationId xmlns:a16="http://schemas.microsoft.com/office/drawing/2014/main" id="{BC8ADCF3-C6F4-4345-97C6-ECFA5BF66D9D}"/>
              </a:ext>
            </a:extLst>
          </p:cNvPr>
          <p:cNvSpPr>
            <a:spLocks noGrp="1"/>
          </p:cNvSpPr>
          <p:nvPr>
            <p:ph idx="1"/>
          </p:nvPr>
        </p:nvSpPr>
        <p:spPr/>
        <p:txBody>
          <a:bodyPr/>
          <a:lstStyle/>
          <a:p>
            <a:r>
              <a:rPr lang="es-CL" dirty="0"/>
              <a:t>Cambio de paradigma de programación</a:t>
            </a:r>
          </a:p>
          <a:p>
            <a:r>
              <a:rPr lang="es-CL" dirty="0"/>
              <a:t>Orientación a objetos</a:t>
            </a:r>
          </a:p>
          <a:p>
            <a:r>
              <a:rPr lang="es-CL" dirty="0"/>
              <a:t>Seguimos con </a:t>
            </a:r>
            <a:r>
              <a:rPr lang="es-CL" dirty="0" err="1"/>
              <a:t>c++</a:t>
            </a:r>
            <a:endParaRPr lang="es-CL" dirty="0"/>
          </a:p>
        </p:txBody>
      </p:sp>
    </p:spTree>
    <p:extLst>
      <p:ext uri="{BB962C8B-B14F-4D97-AF65-F5344CB8AC3E}">
        <p14:creationId xmlns:p14="http://schemas.microsoft.com/office/powerpoint/2010/main" val="1387617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AB489A-FDF4-464A-A652-FB9495CE87E9}"/>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D59CBA44-239D-4FB9-A085-54AE3668C677}"/>
              </a:ext>
            </a:extLst>
          </p:cNvPr>
          <p:cNvSpPr>
            <a:spLocks noGrp="1"/>
          </p:cNvSpPr>
          <p:nvPr>
            <p:ph idx="1"/>
          </p:nvPr>
        </p:nvSpPr>
        <p:spPr/>
        <p:txBody>
          <a:bodyPr/>
          <a:lstStyle/>
          <a:p>
            <a:r>
              <a:rPr lang="es-CL" dirty="0"/>
              <a:t>Objeto *x;</a:t>
            </a:r>
          </a:p>
          <a:p>
            <a:endParaRPr lang="es-CL" dirty="0"/>
          </a:p>
          <a:p>
            <a:endParaRPr lang="es-CL" dirty="0"/>
          </a:p>
          <a:p>
            <a:endParaRPr lang="es-CL" dirty="0"/>
          </a:p>
          <a:p>
            <a:r>
              <a:rPr lang="es-CL" dirty="0"/>
              <a:t>x = new Objeto();</a:t>
            </a:r>
          </a:p>
          <a:p>
            <a:endParaRPr lang="es-CL" dirty="0"/>
          </a:p>
          <a:p>
            <a:r>
              <a:rPr lang="es-CL" dirty="0"/>
              <a:t>Objeto *z = new Objeto();</a:t>
            </a:r>
          </a:p>
          <a:p>
            <a:endParaRPr lang="es-CL" dirty="0"/>
          </a:p>
          <a:p>
            <a:endParaRPr lang="es-CL" dirty="0"/>
          </a:p>
          <a:p>
            <a:pPr marL="0" indent="0">
              <a:buNone/>
            </a:pPr>
            <a:endParaRPr lang="es-CL" dirty="0"/>
          </a:p>
          <a:p>
            <a:endParaRPr lang="es-CL" dirty="0"/>
          </a:p>
        </p:txBody>
      </p:sp>
      <p:sp>
        <p:nvSpPr>
          <p:cNvPr id="4" name="Flecha: a la derecha 3">
            <a:extLst>
              <a:ext uri="{FF2B5EF4-FFF2-40B4-BE49-F238E27FC236}">
                <a16:creationId xmlns:a16="http://schemas.microsoft.com/office/drawing/2014/main" id="{461D8C1B-EF12-4691-9F5B-09AF44D984F9}"/>
              </a:ext>
            </a:extLst>
          </p:cNvPr>
          <p:cNvSpPr/>
          <p:nvPr/>
        </p:nvSpPr>
        <p:spPr>
          <a:xfrm>
            <a:off x="2230582" y="2524270"/>
            <a:ext cx="1343891" cy="588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x</a:t>
            </a:r>
          </a:p>
        </p:txBody>
      </p:sp>
      <p:sp>
        <p:nvSpPr>
          <p:cNvPr id="5" name="Elipse 4">
            <a:extLst>
              <a:ext uri="{FF2B5EF4-FFF2-40B4-BE49-F238E27FC236}">
                <a16:creationId xmlns:a16="http://schemas.microsoft.com/office/drawing/2014/main" id="{49E76B58-3FCF-4525-9F83-080EAD49B749}"/>
              </a:ext>
            </a:extLst>
          </p:cNvPr>
          <p:cNvSpPr/>
          <p:nvPr/>
        </p:nvSpPr>
        <p:spPr>
          <a:xfrm>
            <a:off x="3574473" y="1901825"/>
            <a:ext cx="2286000" cy="1925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Elipse 5">
            <a:extLst>
              <a:ext uri="{FF2B5EF4-FFF2-40B4-BE49-F238E27FC236}">
                <a16:creationId xmlns:a16="http://schemas.microsoft.com/office/drawing/2014/main" id="{750E86AA-CA3E-4AFE-9E26-5E568FF54A9D}"/>
              </a:ext>
            </a:extLst>
          </p:cNvPr>
          <p:cNvSpPr/>
          <p:nvPr/>
        </p:nvSpPr>
        <p:spPr>
          <a:xfrm>
            <a:off x="3976255" y="2281815"/>
            <a:ext cx="1482436" cy="11471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7" name="Flecha: a la derecha 6">
            <a:extLst>
              <a:ext uri="{FF2B5EF4-FFF2-40B4-BE49-F238E27FC236}">
                <a16:creationId xmlns:a16="http://schemas.microsoft.com/office/drawing/2014/main" id="{7562DC94-8043-4E3B-A22B-B136B2E76EC4}"/>
              </a:ext>
            </a:extLst>
          </p:cNvPr>
          <p:cNvSpPr/>
          <p:nvPr/>
        </p:nvSpPr>
        <p:spPr>
          <a:xfrm>
            <a:off x="5749636" y="4835236"/>
            <a:ext cx="1385455" cy="7342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z</a:t>
            </a:r>
          </a:p>
        </p:txBody>
      </p:sp>
      <p:sp>
        <p:nvSpPr>
          <p:cNvPr id="8" name="Elipse 7">
            <a:extLst>
              <a:ext uri="{FF2B5EF4-FFF2-40B4-BE49-F238E27FC236}">
                <a16:creationId xmlns:a16="http://schemas.microsoft.com/office/drawing/2014/main" id="{56B0ED7F-F6C2-49A0-98C5-DDAB353F4575}"/>
              </a:ext>
            </a:extLst>
          </p:cNvPr>
          <p:cNvSpPr/>
          <p:nvPr/>
        </p:nvSpPr>
        <p:spPr>
          <a:xfrm>
            <a:off x="7135091" y="4239490"/>
            <a:ext cx="2286000" cy="1925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Elipse 8">
            <a:extLst>
              <a:ext uri="{FF2B5EF4-FFF2-40B4-BE49-F238E27FC236}">
                <a16:creationId xmlns:a16="http://schemas.microsoft.com/office/drawing/2014/main" id="{23E45F3E-B7B6-4A0A-BD04-01073F97F2FB}"/>
              </a:ext>
            </a:extLst>
          </p:cNvPr>
          <p:cNvSpPr/>
          <p:nvPr/>
        </p:nvSpPr>
        <p:spPr>
          <a:xfrm>
            <a:off x="7640782" y="4668981"/>
            <a:ext cx="1274617" cy="1066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Tree>
    <p:extLst>
      <p:ext uri="{BB962C8B-B14F-4D97-AF65-F5344CB8AC3E}">
        <p14:creationId xmlns:p14="http://schemas.microsoft.com/office/powerpoint/2010/main" val="323163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AB489A-FDF4-464A-A652-FB9495CE87E9}"/>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D59CBA44-239D-4FB9-A085-54AE3668C677}"/>
              </a:ext>
            </a:extLst>
          </p:cNvPr>
          <p:cNvSpPr>
            <a:spLocks noGrp="1"/>
          </p:cNvSpPr>
          <p:nvPr>
            <p:ph idx="1"/>
          </p:nvPr>
        </p:nvSpPr>
        <p:spPr/>
        <p:txBody>
          <a:bodyPr/>
          <a:lstStyle/>
          <a:p>
            <a:endParaRPr lang="es-CL" dirty="0"/>
          </a:p>
          <a:p>
            <a:r>
              <a:rPr lang="es-CL" dirty="0"/>
              <a:t>Objeto *x;</a:t>
            </a:r>
          </a:p>
          <a:p>
            <a:r>
              <a:rPr lang="es-CL" dirty="0"/>
              <a:t>Objeto *z;</a:t>
            </a:r>
          </a:p>
          <a:p>
            <a:r>
              <a:rPr lang="es-CL" dirty="0"/>
              <a:t>x = new Objeto();</a:t>
            </a:r>
          </a:p>
          <a:p>
            <a:r>
              <a:rPr lang="es-CL" dirty="0"/>
              <a:t>z = x;</a:t>
            </a:r>
          </a:p>
          <a:p>
            <a:pPr marL="0" indent="0">
              <a:buNone/>
            </a:pPr>
            <a:endParaRPr lang="es-CL" dirty="0"/>
          </a:p>
          <a:p>
            <a:endParaRPr lang="es-CL" dirty="0"/>
          </a:p>
        </p:txBody>
      </p:sp>
      <p:sp>
        <p:nvSpPr>
          <p:cNvPr id="10" name="Flecha: a la derecha 9">
            <a:extLst>
              <a:ext uri="{FF2B5EF4-FFF2-40B4-BE49-F238E27FC236}">
                <a16:creationId xmlns:a16="http://schemas.microsoft.com/office/drawing/2014/main" id="{9125FE4F-E5DA-4208-BBD4-C2505B4BD10C}"/>
              </a:ext>
            </a:extLst>
          </p:cNvPr>
          <p:cNvSpPr/>
          <p:nvPr/>
        </p:nvSpPr>
        <p:spPr>
          <a:xfrm>
            <a:off x="5112327" y="2286000"/>
            <a:ext cx="1870364" cy="9351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x</a:t>
            </a:r>
          </a:p>
        </p:txBody>
      </p:sp>
      <p:sp>
        <p:nvSpPr>
          <p:cNvPr id="12" name="Flecha: a la derecha 11">
            <a:extLst>
              <a:ext uri="{FF2B5EF4-FFF2-40B4-BE49-F238E27FC236}">
                <a16:creationId xmlns:a16="http://schemas.microsoft.com/office/drawing/2014/main" id="{23A1E29E-A7FD-4BF3-9262-5712F3F01A22}"/>
              </a:ext>
            </a:extLst>
          </p:cNvPr>
          <p:cNvSpPr/>
          <p:nvPr/>
        </p:nvSpPr>
        <p:spPr>
          <a:xfrm>
            <a:off x="5112327" y="4001294"/>
            <a:ext cx="1870364" cy="9351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z</a:t>
            </a:r>
          </a:p>
        </p:txBody>
      </p:sp>
      <p:sp>
        <p:nvSpPr>
          <p:cNvPr id="13" name="Elipse 12">
            <a:extLst>
              <a:ext uri="{FF2B5EF4-FFF2-40B4-BE49-F238E27FC236}">
                <a16:creationId xmlns:a16="http://schemas.microsoft.com/office/drawing/2014/main" id="{3AA95849-D476-4E0D-8FA5-801BEF42C3AD}"/>
              </a:ext>
            </a:extLst>
          </p:cNvPr>
          <p:cNvSpPr/>
          <p:nvPr/>
        </p:nvSpPr>
        <p:spPr>
          <a:xfrm>
            <a:off x="6982691" y="1564698"/>
            <a:ext cx="2680854" cy="2369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Elipse 13">
            <a:extLst>
              <a:ext uri="{FF2B5EF4-FFF2-40B4-BE49-F238E27FC236}">
                <a16:creationId xmlns:a16="http://schemas.microsoft.com/office/drawing/2014/main" id="{A38A4D32-08B9-4C2A-B429-2C0AD7356AF3}"/>
              </a:ext>
            </a:extLst>
          </p:cNvPr>
          <p:cNvSpPr/>
          <p:nvPr/>
        </p:nvSpPr>
        <p:spPr>
          <a:xfrm>
            <a:off x="7387936" y="1892732"/>
            <a:ext cx="1870364" cy="17130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15" name="Flecha: a la derecha 14">
            <a:extLst>
              <a:ext uri="{FF2B5EF4-FFF2-40B4-BE49-F238E27FC236}">
                <a16:creationId xmlns:a16="http://schemas.microsoft.com/office/drawing/2014/main" id="{1F4D70CD-1958-4E49-B5C5-9E7E115901C1}"/>
              </a:ext>
            </a:extLst>
          </p:cNvPr>
          <p:cNvSpPr/>
          <p:nvPr/>
        </p:nvSpPr>
        <p:spPr>
          <a:xfrm rot="19563029">
            <a:off x="5811792" y="3631840"/>
            <a:ext cx="1724891" cy="9351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z</a:t>
            </a:r>
          </a:p>
        </p:txBody>
      </p:sp>
    </p:spTree>
    <p:extLst>
      <p:ext uri="{BB962C8B-B14F-4D97-AF65-F5344CB8AC3E}">
        <p14:creationId xmlns:p14="http://schemas.microsoft.com/office/powerpoint/2010/main" val="236033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0" presetClass="entr" presetSubtype="0" fill="hold" grpId="1"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subTnLst>
                                    <p:set>
                                      <p:cBhvr override="childStyle">
                                        <p:cTn dur="1" fill="hold" display="0" masterRel="sameClick" afterEffect="1">
                                          <p:stCondLst>
                                            <p:cond evt="end" delay="0">
                                              <p:tn val="33"/>
                                            </p:cond>
                                          </p:stCondLst>
                                        </p:cTn>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2" grpId="1" animBg="1"/>
      <p:bldP spid="13" grpId="0" animBg="1"/>
      <p:bldP spid="14"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9029A1-A20A-4F02-B304-2650C48647A6}"/>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2CDFB6D8-A7AC-447E-BC41-E5D5E5169E4C}"/>
              </a:ext>
            </a:extLst>
          </p:cNvPr>
          <p:cNvSpPr>
            <a:spLocks noGrp="1"/>
          </p:cNvSpPr>
          <p:nvPr>
            <p:ph idx="1"/>
          </p:nvPr>
        </p:nvSpPr>
        <p:spPr/>
        <p:txBody>
          <a:bodyPr/>
          <a:lstStyle/>
          <a:p>
            <a:r>
              <a:rPr lang="es-CL" dirty="0"/>
              <a:t>Objeto *x;</a:t>
            </a:r>
          </a:p>
          <a:p>
            <a:r>
              <a:rPr lang="es-CL" dirty="0"/>
              <a:t>x = new Objeto();</a:t>
            </a:r>
          </a:p>
          <a:p>
            <a:r>
              <a:rPr lang="es-CL" dirty="0"/>
              <a:t>x = new Objeto();</a:t>
            </a:r>
          </a:p>
          <a:p>
            <a:endParaRPr lang="es-CL" dirty="0"/>
          </a:p>
        </p:txBody>
      </p:sp>
      <p:sp>
        <p:nvSpPr>
          <p:cNvPr id="4" name="Flecha: a la derecha 3">
            <a:extLst>
              <a:ext uri="{FF2B5EF4-FFF2-40B4-BE49-F238E27FC236}">
                <a16:creationId xmlns:a16="http://schemas.microsoft.com/office/drawing/2014/main" id="{31659A68-9A16-4ACA-B850-FA4205556562}"/>
              </a:ext>
            </a:extLst>
          </p:cNvPr>
          <p:cNvSpPr/>
          <p:nvPr/>
        </p:nvSpPr>
        <p:spPr>
          <a:xfrm>
            <a:off x="5112327" y="2286000"/>
            <a:ext cx="1870364" cy="9351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x</a:t>
            </a:r>
          </a:p>
        </p:txBody>
      </p:sp>
      <p:sp>
        <p:nvSpPr>
          <p:cNvPr id="5" name="Elipse 4">
            <a:extLst>
              <a:ext uri="{FF2B5EF4-FFF2-40B4-BE49-F238E27FC236}">
                <a16:creationId xmlns:a16="http://schemas.microsoft.com/office/drawing/2014/main" id="{870CE26C-F351-4283-B9E2-83C7DEAB73D9}"/>
              </a:ext>
            </a:extLst>
          </p:cNvPr>
          <p:cNvSpPr/>
          <p:nvPr/>
        </p:nvSpPr>
        <p:spPr>
          <a:xfrm>
            <a:off x="6982691" y="1564698"/>
            <a:ext cx="2680854" cy="2369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Elipse 5">
            <a:extLst>
              <a:ext uri="{FF2B5EF4-FFF2-40B4-BE49-F238E27FC236}">
                <a16:creationId xmlns:a16="http://schemas.microsoft.com/office/drawing/2014/main" id="{47B6B388-46E4-4736-BE4A-75F0E6140223}"/>
              </a:ext>
            </a:extLst>
          </p:cNvPr>
          <p:cNvSpPr/>
          <p:nvPr/>
        </p:nvSpPr>
        <p:spPr>
          <a:xfrm>
            <a:off x="7387936" y="1892732"/>
            <a:ext cx="1870364" cy="17130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7" name="Flecha: a la derecha 6">
            <a:extLst>
              <a:ext uri="{FF2B5EF4-FFF2-40B4-BE49-F238E27FC236}">
                <a16:creationId xmlns:a16="http://schemas.microsoft.com/office/drawing/2014/main" id="{B373B046-6D8E-42E1-9F34-D3F3B904E301}"/>
              </a:ext>
            </a:extLst>
          </p:cNvPr>
          <p:cNvSpPr/>
          <p:nvPr/>
        </p:nvSpPr>
        <p:spPr>
          <a:xfrm rot="2525272">
            <a:off x="4672880" y="3159302"/>
            <a:ext cx="2910988" cy="9351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x</a:t>
            </a:r>
          </a:p>
        </p:txBody>
      </p:sp>
      <p:sp>
        <p:nvSpPr>
          <p:cNvPr id="9" name="Elipse 8">
            <a:extLst>
              <a:ext uri="{FF2B5EF4-FFF2-40B4-BE49-F238E27FC236}">
                <a16:creationId xmlns:a16="http://schemas.microsoft.com/office/drawing/2014/main" id="{A52AE254-40EE-456A-B575-104E3BE20014}"/>
              </a:ext>
            </a:extLst>
          </p:cNvPr>
          <p:cNvSpPr/>
          <p:nvPr/>
        </p:nvSpPr>
        <p:spPr>
          <a:xfrm>
            <a:off x="6982691" y="4108738"/>
            <a:ext cx="2680854" cy="2369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Elipse 9">
            <a:extLst>
              <a:ext uri="{FF2B5EF4-FFF2-40B4-BE49-F238E27FC236}">
                <a16:creationId xmlns:a16="http://schemas.microsoft.com/office/drawing/2014/main" id="{902773C6-AC71-4F0E-8E66-2BFA041F1313}"/>
              </a:ext>
            </a:extLst>
          </p:cNvPr>
          <p:cNvSpPr/>
          <p:nvPr/>
        </p:nvSpPr>
        <p:spPr>
          <a:xfrm>
            <a:off x="7387936" y="4436772"/>
            <a:ext cx="1870364" cy="17130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12" name="Signo de multiplicación 11">
            <a:extLst>
              <a:ext uri="{FF2B5EF4-FFF2-40B4-BE49-F238E27FC236}">
                <a16:creationId xmlns:a16="http://schemas.microsoft.com/office/drawing/2014/main" id="{1CD88A53-3F6D-4817-8A5E-6374A3FCDCD6}"/>
              </a:ext>
            </a:extLst>
          </p:cNvPr>
          <p:cNvSpPr/>
          <p:nvPr/>
        </p:nvSpPr>
        <p:spPr>
          <a:xfrm>
            <a:off x="6545011" y="1268961"/>
            <a:ext cx="3556213" cy="2928468"/>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83294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4"/>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6" grpId="0" animBg="1"/>
      <p:bldP spid="7" grpId="0" animBg="1"/>
      <p:bldP spid="9" grpId="0" animBg="1"/>
      <p:bldP spid="10"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6039F5-FC2B-4A5F-A2C4-D5823D5F9F2D}"/>
              </a:ext>
            </a:extLst>
          </p:cNvPr>
          <p:cNvSpPr>
            <a:spLocks noGrp="1"/>
          </p:cNvSpPr>
          <p:nvPr>
            <p:ph type="title"/>
          </p:nvPr>
        </p:nvSpPr>
        <p:spPr/>
        <p:txBody>
          <a:bodyPr/>
          <a:lstStyle/>
          <a:p>
            <a:endParaRPr lang="es-CL" dirty="0"/>
          </a:p>
        </p:txBody>
      </p:sp>
      <p:pic>
        <p:nvPicPr>
          <p:cNvPr id="5" name="Marcador de contenido 4">
            <a:extLst>
              <a:ext uri="{FF2B5EF4-FFF2-40B4-BE49-F238E27FC236}">
                <a16:creationId xmlns:a16="http://schemas.microsoft.com/office/drawing/2014/main" id="{822EBFB9-DE2A-4A68-A65C-C04034342FD8}"/>
              </a:ext>
            </a:extLst>
          </p:cNvPr>
          <p:cNvPicPr>
            <a:picLocks noGrp="1" noChangeAspect="1"/>
          </p:cNvPicPr>
          <p:nvPr>
            <p:ph idx="1"/>
          </p:nvPr>
        </p:nvPicPr>
        <p:blipFill>
          <a:blip r:embed="rId2"/>
          <a:stretch>
            <a:fillRect/>
          </a:stretch>
        </p:blipFill>
        <p:spPr>
          <a:xfrm>
            <a:off x="2603840" y="365125"/>
            <a:ext cx="5949315" cy="1508764"/>
          </a:xfrm>
          <a:prstGeom prst="rect">
            <a:avLst/>
          </a:prstGeom>
        </p:spPr>
      </p:pic>
      <p:sp>
        <p:nvSpPr>
          <p:cNvPr id="4" name="Rectángulo 3">
            <a:extLst>
              <a:ext uri="{FF2B5EF4-FFF2-40B4-BE49-F238E27FC236}">
                <a16:creationId xmlns:a16="http://schemas.microsoft.com/office/drawing/2014/main" id="{417A06C9-739A-40B0-A2A9-085402E1DE35}"/>
              </a:ext>
            </a:extLst>
          </p:cNvPr>
          <p:cNvSpPr/>
          <p:nvPr/>
        </p:nvSpPr>
        <p:spPr>
          <a:xfrm>
            <a:off x="6003634" y="2967335"/>
            <a:ext cx="184730" cy="923330"/>
          </a:xfrm>
          <a:prstGeom prst="rect">
            <a:avLst/>
          </a:prstGeom>
          <a:noFill/>
        </p:spPr>
        <p:txBody>
          <a:bodyPr wrap="none" lIns="91440" tIns="45720" rIns="91440" bIns="45720">
            <a:spAutoFit/>
          </a:bodyPr>
          <a:lstStyle/>
          <a:p>
            <a:pPr algn="ctr"/>
            <a:endParaRPr lang="es-ES" sz="5400" b="0" cap="none" spc="0" dirty="0">
              <a:ln w="0"/>
              <a:solidFill>
                <a:schemeClr val="tx1"/>
              </a:solidFill>
              <a:effectLst>
                <a:outerShdw blurRad="38100" dist="19050" dir="2700000" algn="tl" rotWithShape="0">
                  <a:schemeClr val="dk1">
                    <a:alpha val="40000"/>
                  </a:schemeClr>
                </a:outerShdw>
              </a:effectLst>
            </a:endParaRPr>
          </a:p>
        </p:txBody>
      </p:sp>
      <p:sp>
        <p:nvSpPr>
          <p:cNvPr id="7" name="Marcador de contenido 2">
            <a:extLst>
              <a:ext uri="{FF2B5EF4-FFF2-40B4-BE49-F238E27FC236}">
                <a16:creationId xmlns:a16="http://schemas.microsoft.com/office/drawing/2014/main" id="{026F2B1C-197E-488F-B428-6B9EAAEEDA67}"/>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CL" dirty="0"/>
          </a:p>
          <a:p>
            <a:r>
              <a:rPr lang="es-CL" dirty="0"/>
              <a:t>Objetos Fracción</a:t>
            </a:r>
          </a:p>
          <a:p>
            <a:endParaRPr lang="es-CL" dirty="0"/>
          </a:p>
          <a:p>
            <a:endParaRPr lang="es-CL" dirty="0"/>
          </a:p>
          <a:p>
            <a:pPr marL="0" indent="0">
              <a:buFont typeface="Arial" panose="020B0604020202020204" pitchFamily="34" charset="0"/>
              <a:buNone/>
            </a:pPr>
            <a:endParaRPr lang="es-CL" dirty="0"/>
          </a:p>
          <a:p>
            <a:endParaRPr lang="es-CL" dirty="0"/>
          </a:p>
        </p:txBody>
      </p:sp>
      <p:pic>
        <p:nvPicPr>
          <p:cNvPr id="12" name="Imagen 11">
            <a:extLst>
              <a:ext uri="{FF2B5EF4-FFF2-40B4-BE49-F238E27FC236}">
                <a16:creationId xmlns:a16="http://schemas.microsoft.com/office/drawing/2014/main" id="{F3CE1BDE-5B83-46B7-ABEC-EC6A3850AEA1}"/>
              </a:ext>
            </a:extLst>
          </p:cNvPr>
          <p:cNvPicPr>
            <a:picLocks noChangeAspect="1"/>
          </p:cNvPicPr>
          <p:nvPr/>
        </p:nvPicPr>
        <p:blipFill>
          <a:blip r:embed="rId3"/>
          <a:stretch>
            <a:fillRect/>
          </a:stretch>
        </p:blipFill>
        <p:spPr>
          <a:xfrm>
            <a:off x="3928426" y="2492375"/>
            <a:ext cx="4972050" cy="3819525"/>
          </a:xfrm>
          <a:prstGeom prst="rect">
            <a:avLst/>
          </a:prstGeom>
        </p:spPr>
      </p:pic>
    </p:spTree>
    <p:extLst>
      <p:ext uri="{BB962C8B-B14F-4D97-AF65-F5344CB8AC3E}">
        <p14:creationId xmlns:p14="http://schemas.microsoft.com/office/powerpoint/2010/main" val="1108218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6039F5-FC2B-4A5F-A2C4-D5823D5F9F2D}"/>
              </a:ext>
            </a:extLst>
          </p:cNvPr>
          <p:cNvSpPr>
            <a:spLocks noGrp="1"/>
          </p:cNvSpPr>
          <p:nvPr>
            <p:ph type="title"/>
          </p:nvPr>
        </p:nvSpPr>
        <p:spPr/>
        <p:txBody>
          <a:bodyPr/>
          <a:lstStyle/>
          <a:p>
            <a:endParaRPr lang="es-CL" dirty="0"/>
          </a:p>
        </p:txBody>
      </p:sp>
      <p:pic>
        <p:nvPicPr>
          <p:cNvPr id="5" name="Marcador de contenido 4">
            <a:extLst>
              <a:ext uri="{FF2B5EF4-FFF2-40B4-BE49-F238E27FC236}">
                <a16:creationId xmlns:a16="http://schemas.microsoft.com/office/drawing/2014/main" id="{822EBFB9-DE2A-4A68-A65C-C04034342FD8}"/>
              </a:ext>
            </a:extLst>
          </p:cNvPr>
          <p:cNvPicPr>
            <a:picLocks noGrp="1" noChangeAspect="1"/>
          </p:cNvPicPr>
          <p:nvPr>
            <p:ph idx="1"/>
          </p:nvPr>
        </p:nvPicPr>
        <p:blipFill>
          <a:blip r:embed="rId2"/>
          <a:stretch>
            <a:fillRect/>
          </a:stretch>
        </p:blipFill>
        <p:spPr>
          <a:xfrm>
            <a:off x="2603840" y="365125"/>
            <a:ext cx="5949315" cy="1508764"/>
          </a:xfrm>
          <a:prstGeom prst="rect">
            <a:avLst/>
          </a:prstGeom>
        </p:spPr>
      </p:pic>
      <p:sp>
        <p:nvSpPr>
          <p:cNvPr id="4" name="Rectángulo 3">
            <a:extLst>
              <a:ext uri="{FF2B5EF4-FFF2-40B4-BE49-F238E27FC236}">
                <a16:creationId xmlns:a16="http://schemas.microsoft.com/office/drawing/2014/main" id="{417A06C9-739A-40B0-A2A9-085402E1DE35}"/>
              </a:ext>
            </a:extLst>
          </p:cNvPr>
          <p:cNvSpPr/>
          <p:nvPr/>
        </p:nvSpPr>
        <p:spPr>
          <a:xfrm>
            <a:off x="6003634" y="2967335"/>
            <a:ext cx="184730" cy="923330"/>
          </a:xfrm>
          <a:prstGeom prst="rect">
            <a:avLst/>
          </a:prstGeom>
          <a:noFill/>
        </p:spPr>
        <p:txBody>
          <a:bodyPr wrap="none" lIns="91440" tIns="45720" rIns="91440" bIns="45720">
            <a:spAutoFit/>
          </a:bodyPr>
          <a:lstStyle/>
          <a:p>
            <a:pPr algn="ctr"/>
            <a:endParaRPr lang="es-ES" sz="5400" b="0" cap="none" spc="0" dirty="0">
              <a:ln w="0"/>
              <a:solidFill>
                <a:schemeClr val="tx1"/>
              </a:solidFill>
              <a:effectLst>
                <a:outerShdw blurRad="38100" dist="19050" dir="2700000" algn="tl" rotWithShape="0">
                  <a:schemeClr val="dk1">
                    <a:alpha val="40000"/>
                  </a:schemeClr>
                </a:outerShdw>
              </a:effectLst>
            </a:endParaRPr>
          </a:p>
        </p:txBody>
      </p:sp>
      <p:sp>
        <p:nvSpPr>
          <p:cNvPr id="7" name="Marcador de contenido 2">
            <a:extLst>
              <a:ext uri="{FF2B5EF4-FFF2-40B4-BE49-F238E27FC236}">
                <a16:creationId xmlns:a16="http://schemas.microsoft.com/office/drawing/2014/main" id="{026F2B1C-197E-488F-B428-6B9EAAEEDA67}"/>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CL" dirty="0"/>
          </a:p>
          <a:p>
            <a:r>
              <a:rPr lang="es-CL" dirty="0"/>
              <a:t>Objetos Fracción</a:t>
            </a:r>
          </a:p>
          <a:p>
            <a:endParaRPr lang="es-CL" dirty="0"/>
          </a:p>
          <a:p>
            <a:endParaRPr lang="es-CL" dirty="0"/>
          </a:p>
          <a:p>
            <a:pPr marL="0" indent="0">
              <a:buFont typeface="Arial" panose="020B0604020202020204" pitchFamily="34" charset="0"/>
              <a:buNone/>
            </a:pPr>
            <a:endParaRPr lang="es-CL" dirty="0"/>
          </a:p>
          <a:p>
            <a:endParaRPr lang="es-CL" dirty="0"/>
          </a:p>
        </p:txBody>
      </p:sp>
      <p:pic>
        <p:nvPicPr>
          <p:cNvPr id="3" name="Imagen 2">
            <a:extLst>
              <a:ext uri="{FF2B5EF4-FFF2-40B4-BE49-F238E27FC236}">
                <a16:creationId xmlns:a16="http://schemas.microsoft.com/office/drawing/2014/main" id="{EA772074-2F76-40A0-B872-9288A5393AE0}"/>
              </a:ext>
            </a:extLst>
          </p:cNvPr>
          <p:cNvPicPr>
            <a:picLocks noChangeAspect="1"/>
          </p:cNvPicPr>
          <p:nvPr/>
        </p:nvPicPr>
        <p:blipFill>
          <a:blip r:embed="rId3"/>
          <a:stretch>
            <a:fillRect/>
          </a:stretch>
        </p:blipFill>
        <p:spPr>
          <a:xfrm>
            <a:off x="3672908" y="2008826"/>
            <a:ext cx="6226466" cy="4557712"/>
          </a:xfrm>
          <a:prstGeom prst="rect">
            <a:avLst/>
          </a:prstGeom>
        </p:spPr>
      </p:pic>
      <p:sp>
        <p:nvSpPr>
          <p:cNvPr id="6" name="Rectángulo 5">
            <a:extLst>
              <a:ext uri="{FF2B5EF4-FFF2-40B4-BE49-F238E27FC236}">
                <a16:creationId xmlns:a16="http://schemas.microsoft.com/office/drawing/2014/main" id="{151757BA-E9CB-4F14-AB0F-7F3FFBD85E2B}"/>
              </a:ext>
            </a:extLst>
          </p:cNvPr>
          <p:cNvSpPr/>
          <p:nvPr/>
        </p:nvSpPr>
        <p:spPr>
          <a:xfrm>
            <a:off x="-12301" y="4422637"/>
            <a:ext cx="4391780" cy="1754326"/>
          </a:xfrm>
          <a:prstGeom prst="rect">
            <a:avLst/>
          </a:prstGeom>
          <a:noFill/>
        </p:spPr>
        <p:txBody>
          <a:bodyPr wrap="none" lIns="91440" tIns="45720" rIns="91440" bIns="45720">
            <a:spAutoFit/>
          </a:bodyPr>
          <a:lstStyle/>
          <a:p>
            <a:pPr algn="ctr"/>
            <a:r>
              <a:rPr lang="es-ES" sz="5400" b="0" cap="none" spc="0" dirty="0">
                <a:ln w="0"/>
                <a:solidFill>
                  <a:schemeClr val="accent1"/>
                </a:solidFill>
                <a:effectLst>
                  <a:outerShdw blurRad="38100" dist="25400" dir="5400000" algn="ctr" rotWithShape="0">
                    <a:srgbClr val="6E747A">
                      <a:alpha val="43000"/>
                    </a:srgbClr>
                  </a:outerShdw>
                </a:effectLst>
              </a:rPr>
              <a:t>Algún </a:t>
            </a:r>
          </a:p>
          <a:p>
            <a:pPr algn="ctr"/>
            <a:r>
              <a:rPr lang="es-ES" sz="5400" b="0" cap="none" spc="0" dirty="0">
                <a:ln w="0"/>
                <a:solidFill>
                  <a:schemeClr val="accent1"/>
                </a:solidFill>
                <a:effectLst>
                  <a:outerShdw blurRad="38100" dist="25400" dir="5400000" algn="ctr" rotWithShape="0">
                    <a:srgbClr val="6E747A">
                      <a:alpha val="43000"/>
                    </a:srgbClr>
                  </a:outerShdw>
                </a:effectLst>
              </a:rPr>
              <a:t>otro método??</a:t>
            </a:r>
          </a:p>
        </p:txBody>
      </p:sp>
    </p:spTree>
    <p:extLst>
      <p:ext uri="{BB962C8B-B14F-4D97-AF65-F5344CB8AC3E}">
        <p14:creationId xmlns:p14="http://schemas.microsoft.com/office/powerpoint/2010/main" val="1317352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6039F5-FC2B-4A5F-A2C4-D5823D5F9F2D}"/>
              </a:ext>
            </a:extLst>
          </p:cNvPr>
          <p:cNvSpPr>
            <a:spLocks noGrp="1"/>
          </p:cNvSpPr>
          <p:nvPr>
            <p:ph type="title"/>
          </p:nvPr>
        </p:nvSpPr>
        <p:spPr/>
        <p:txBody>
          <a:bodyPr/>
          <a:lstStyle/>
          <a:p>
            <a:endParaRPr lang="es-CL" dirty="0"/>
          </a:p>
        </p:txBody>
      </p:sp>
      <p:pic>
        <p:nvPicPr>
          <p:cNvPr id="5" name="Marcador de contenido 4">
            <a:extLst>
              <a:ext uri="{FF2B5EF4-FFF2-40B4-BE49-F238E27FC236}">
                <a16:creationId xmlns:a16="http://schemas.microsoft.com/office/drawing/2014/main" id="{822EBFB9-DE2A-4A68-A65C-C04034342FD8}"/>
              </a:ext>
            </a:extLst>
          </p:cNvPr>
          <p:cNvPicPr>
            <a:picLocks noGrp="1" noChangeAspect="1"/>
          </p:cNvPicPr>
          <p:nvPr>
            <p:ph idx="1"/>
          </p:nvPr>
        </p:nvPicPr>
        <p:blipFill>
          <a:blip r:embed="rId2"/>
          <a:stretch>
            <a:fillRect/>
          </a:stretch>
        </p:blipFill>
        <p:spPr>
          <a:xfrm>
            <a:off x="2603840" y="365125"/>
            <a:ext cx="5949315" cy="1508764"/>
          </a:xfrm>
          <a:prstGeom prst="rect">
            <a:avLst/>
          </a:prstGeom>
        </p:spPr>
      </p:pic>
      <p:sp>
        <p:nvSpPr>
          <p:cNvPr id="4" name="Rectángulo 3">
            <a:extLst>
              <a:ext uri="{FF2B5EF4-FFF2-40B4-BE49-F238E27FC236}">
                <a16:creationId xmlns:a16="http://schemas.microsoft.com/office/drawing/2014/main" id="{417A06C9-739A-40B0-A2A9-085402E1DE35}"/>
              </a:ext>
            </a:extLst>
          </p:cNvPr>
          <p:cNvSpPr/>
          <p:nvPr/>
        </p:nvSpPr>
        <p:spPr>
          <a:xfrm>
            <a:off x="6003634" y="2967335"/>
            <a:ext cx="184730" cy="923330"/>
          </a:xfrm>
          <a:prstGeom prst="rect">
            <a:avLst/>
          </a:prstGeom>
          <a:noFill/>
        </p:spPr>
        <p:txBody>
          <a:bodyPr wrap="none" lIns="91440" tIns="45720" rIns="91440" bIns="45720">
            <a:spAutoFit/>
          </a:bodyPr>
          <a:lstStyle/>
          <a:p>
            <a:pPr algn="ctr"/>
            <a:endParaRPr lang="es-ES" sz="5400" b="0" cap="none" spc="0" dirty="0">
              <a:ln w="0"/>
              <a:solidFill>
                <a:schemeClr val="tx1"/>
              </a:solidFill>
              <a:effectLst>
                <a:outerShdw blurRad="38100" dist="19050" dir="2700000" algn="tl" rotWithShape="0">
                  <a:schemeClr val="dk1">
                    <a:alpha val="40000"/>
                  </a:schemeClr>
                </a:outerShdw>
              </a:effectLst>
            </a:endParaRPr>
          </a:p>
        </p:txBody>
      </p:sp>
      <p:sp>
        <p:nvSpPr>
          <p:cNvPr id="7" name="Marcador de contenido 2">
            <a:extLst>
              <a:ext uri="{FF2B5EF4-FFF2-40B4-BE49-F238E27FC236}">
                <a16:creationId xmlns:a16="http://schemas.microsoft.com/office/drawing/2014/main" id="{026F2B1C-197E-488F-B428-6B9EAAEEDA67}"/>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CL" dirty="0"/>
          </a:p>
          <a:p>
            <a:r>
              <a:rPr lang="es-CL" dirty="0"/>
              <a:t>imprimir()                          Fracción</a:t>
            </a:r>
          </a:p>
          <a:p>
            <a:r>
              <a:rPr lang="es-CL" dirty="0"/>
              <a:t>simplificar()</a:t>
            </a:r>
          </a:p>
          <a:p>
            <a:pPr marL="0" indent="0">
              <a:buNone/>
            </a:pPr>
            <a:endParaRPr lang="es-CL" dirty="0"/>
          </a:p>
          <a:p>
            <a:endParaRPr lang="es-CL" dirty="0"/>
          </a:p>
          <a:p>
            <a:pPr marL="0" indent="0">
              <a:buFont typeface="Arial" panose="020B0604020202020204" pitchFamily="34" charset="0"/>
              <a:buNone/>
            </a:pPr>
            <a:endParaRPr lang="es-CL" dirty="0"/>
          </a:p>
          <a:p>
            <a:endParaRPr lang="es-CL" dirty="0"/>
          </a:p>
        </p:txBody>
      </p:sp>
      <p:sp>
        <p:nvSpPr>
          <p:cNvPr id="8" name="Rectángulo 7">
            <a:extLst>
              <a:ext uri="{FF2B5EF4-FFF2-40B4-BE49-F238E27FC236}">
                <a16:creationId xmlns:a16="http://schemas.microsoft.com/office/drawing/2014/main" id="{891A595B-6A22-4D04-BF99-5A4C05D289B1}"/>
              </a:ext>
            </a:extLst>
          </p:cNvPr>
          <p:cNvSpPr/>
          <p:nvPr/>
        </p:nvSpPr>
        <p:spPr>
          <a:xfrm>
            <a:off x="4214192" y="2792668"/>
            <a:ext cx="2385391" cy="1438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s-CL" dirty="0"/>
              <a:t>numerador</a:t>
            </a:r>
          </a:p>
          <a:p>
            <a:pPr marL="285750" indent="-285750">
              <a:buFontTx/>
              <a:buChar char="-"/>
            </a:pPr>
            <a:r>
              <a:rPr lang="es-CL" dirty="0"/>
              <a:t>denominador</a:t>
            </a:r>
          </a:p>
          <a:p>
            <a:pPr marL="285750" indent="-285750">
              <a:buFontTx/>
              <a:buChar char="-"/>
            </a:pPr>
            <a:endParaRPr lang="es-CL" dirty="0"/>
          </a:p>
          <a:p>
            <a:pPr marL="285750" indent="-285750">
              <a:buFontTx/>
              <a:buChar char="-"/>
            </a:pPr>
            <a:endParaRPr lang="es-CL" dirty="0"/>
          </a:p>
          <a:p>
            <a:pPr marL="285750" indent="-285750">
              <a:buFontTx/>
              <a:buChar char="-"/>
            </a:pPr>
            <a:endParaRPr lang="es-CL" dirty="0"/>
          </a:p>
        </p:txBody>
      </p:sp>
      <p:sp>
        <p:nvSpPr>
          <p:cNvPr id="10" name="Rectángulo 9">
            <a:extLst>
              <a:ext uri="{FF2B5EF4-FFF2-40B4-BE49-F238E27FC236}">
                <a16:creationId xmlns:a16="http://schemas.microsoft.com/office/drawing/2014/main" id="{740AB11C-E209-4809-955E-3C0B96A5727B}"/>
              </a:ext>
            </a:extLst>
          </p:cNvPr>
          <p:cNvSpPr/>
          <p:nvPr/>
        </p:nvSpPr>
        <p:spPr>
          <a:xfrm>
            <a:off x="4214192" y="4231250"/>
            <a:ext cx="2385391" cy="1893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endParaRPr lang="es-CL" dirty="0"/>
          </a:p>
          <a:p>
            <a:r>
              <a:rPr lang="es-CL" dirty="0"/>
              <a:t>+  setNumerador()</a:t>
            </a:r>
          </a:p>
          <a:p>
            <a:r>
              <a:rPr lang="es-CL" dirty="0"/>
              <a:t>+  setDenominador()</a:t>
            </a:r>
          </a:p>
          <a:p>
            <a:r>
              <a:rPr lang="es-CL" dirty="0"/>
              <a:t>+  getNumerador()</a:t>
            </a:r>
          </a:p>
          <a:p>
            <a:r>
              <a:rPr lang="es-CL" dirty="0"/>
              <a:t>+  getDenominador()</a:t>
            </a:r>
          </a:p>
          <a:p>
            <a:r>
              <a:rPr lang="es-CL" dirty="0"/>
              <a:t>+  imprimir()</a:t>
            </a:r>
          </a:p>
          <a:p>
            <a:r>
              <a:rPr lang="es-CL" dirty="0"/>
              <a:t>+  simplificar()</a:t>
            </a:r>
          </a:p>
          <a:p>
            <a:endParaRPr lang="es-CL" dirty="0"/>
          </a:p>
          <a:p>
            <a:endParaRPr lang="es-CL" dirty="0"/>
          </a:p>
        </p:txBody>
      </p:sp>
    </p:spTree>
    <p:extLst>
      <p:ext uri="{BB962C8B-B14F-4D97-AF65-F5344CB8AC3E}">
        <p14:creationId xmlns:p14="http://schemas.microsoft.com/office/powerpoint/2010/main" val="1461755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3DE03E-2F9B-400D-95F7-9EA21D48FD97}"/>
              </a:ext>
            </a:extLst>
          </p:cNvPr>
          <p:cNvSpPr>
            <a:spLocks noGrp="1"/>
          </p:cNvSpPr>
          <p:nvPr>
            <p:ph type="title"/>
          </p:nvPr>
        </p:nvSpPr>
        <p:spPr/>
        <p:txBody>
          <a:bodyPr/>
          <a:lstStyle/>
          <a:p>
            <a:endParaRPr lang="es-CL"/>
          </a:p>
        </p:txBody>
      </p:sp>
      <p:pic>
        <p:nvPicPr>
          <p:cNvPr id="5" name="Imagen 4">
            <a:extLst>
              <a:ext uri="{FF2B5EF4-FFF2-40B4-BE49-F238E27FC236}">
                <a16:creationId xmlns:a16="http://schemas.microsoft.com/office/drawing/2014/main" id="{CC654531-A23C-4609-8116-BAE5D2FC12A6}"/>
              </a:ext>
            </a:extLst>
          </p:cNvPr>
          <p:cNvPicPr>
            <a:picLocks noChangeAspect="1"/>
          </p:cNvPicPr>
          <p:nvPr/>
        </p:nvPicPr>
        <p:blipFill>
          <a:blip r:embed="rId2"/>
          <a:stretch>
            <a:fillRect/>
          </a:stretch>
        </p:blipFill>
        <p:spPr>
          <a:xfrm>
            <a:off x="4538569" y="1384300"/>
            <a:ext cx="3895725" cy="1343025"/>
          </a:xfrm>
          <a:prstGeom prst="rect">
            <a:avLst/>
          </a:prstGeom>
        </p:spPr>
      </p:pic>
      <p:sp>
        <p:nvSpPr>
          <p:cNvPr id="6" name="Flecha: a la derecha 5">
            <a:extLst>
              <a:ext uri="{FF2B5EF4-FFF2-40B4-BE49-F238E27FC236}">
                <a16:creationId xmlns:a16="http://schemas.microsoft.com/office/drawing/2014/main" id="{E69CC348-97C6-4244-8D2D-8A9A7E2B6F80}"/>
              </a:ext>
            </a:extLst>
          </p:cNvPr>
          <p:cNvSpPr/>
          <p:nvPr/>
        </p:nvSpPr>
        <p:spPr>
          <a:xfrm>
            <a:off x="2479650" y="1567071"/>
            <a:ext cx="1769378" cy="9774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9" name="Imagen 8">
            <a:extLst>
              <a:ext uri="{FF2B5EF4-FFF2-40B4-BE49-F238E27FC236}">
                <a16:creationId xmlns:a16="http://schemas.microsoft.com/office/drawing/2014/main" id="{2DB92188-0A33-4814-8C7A-96461E5D0D9A}"/>
              </a:ext>
            </a:extLst>
          </p:cNvPr>
          <p:cNvPicPr>
            <a:picLocks noChangeAspect="1"/>
          </p:cNvPicPr>
          <p:nvPr/>
        </p:nvPicPr>
        <p:blipFill>
          <a:blip r:embed="rId3"/>
          <a:stretch>
            <a:fillRect/>
          </a:stretch>
        </p:blipFill>
        <p:spPr>
          <a:xfrm>
            <a:off x="0" y="0"/>
            <a:ext cx="2295525" cy="6858000"/>
          </a:xfrm>
          <a:prstGeom prst="rect">
            <a:avLst/>
          </a:prstGeom>
        </p:spPr>
      </p:pic>
      <p:sp>
        <p:nvSpPr>
          <p:cNvPr id="10" name="Flecha: a la derecha 9">
            <a:extLst>
              <a:ext uri="{FF2B5EF4-FFF2-40B4-BE49-F238E27FC236}">
                <a16:creationId xmlns:a16="http://schemas.microsoft.com/office/drawing/2014/main" id="{5CEC226A-2CCC-4DAC-A67A-5D449B3D9FE4}"/>
              </a:ext>
            </a:extLst>
          </p:cNvPr>
          <p:cNvSpPr/>
          <p:nvPr/>
        </p:nvSpPr>
        <p:spPr>
          <a:xfrm>
            <a:off x="2479650" y="4210879"/>
            <a:ext cx="1769378" cy="9774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1" name="Imagen 10">
            <a:extLst>
              <a:ext uri="{FF2B5EF4-FFF2-40B4-BE49-F238E27FC236}">
                <a16:creationId xmlns:a16="http://schemas.microsoft.com/office/drawing/2014/main" id="{97FF155C-290C-4BFC-A64E-0EB818E7E638}"/>
              </a:ext>
            </a:extLst>
          </p:cNvPr>
          <p:cNvPicPr>
            <a:picLocks noChangeAspect="1"/>
          </p:cNvPicPr>
          <p:nvPr/>
        </p:nvPicPr>
        <p:blipFill>
          <a:blip r:embed="rId4"/>
          <a:stretch>
            <a:fillRect/>
          </a:stretch>
        </p:blipFill>
        <p:spPr>
          <a:xfrm>
            <a:off x="4676716" y="2968283"/>
            <a:ext cx="5819775" cy="3678546"/>
          </a:xfrm>
          <a:prstGeom prst="rect">
            <a:avLst/>
          </a:prstGeom>
        </p:spPr>
      </p:pic>
    </p:spTree>
    <p:extLst>
      <p:ext uri="{BB962C8B-B14F-4D97-AF65-F5344CB8AC3E}">
        <p14:creationId xmlns:p14="http://schemas.microsoft.com/office/powerpoint/2010/main" val="49574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0CDDC0-0E9A-4751-82D2-3DF0D3E51A16}"/>
              </a:ext>
            </a:extLst>
          </p:cNvPr>
          <p:cNvSpPr>
            <a:spLocks noGrp="1"/>
          </p:cNvSpPr>
          <p:nvPr>
            <p:ph type="title"/>
          </p:nvPr>
        </p:nvSpPr>
        <p:spPr/>
        <p:txBody>
          <a:bodyPr/>
          <a:lstStyle/>
          <a:p>
            <a:r>
              <a:rPr lang="es-ES" dirty="0"/>
              <a:t>Concepto</a:t>
            </a:r>
            <a:endParaRPr lang="es-CL" dirty="0"/>
          </a:p>
        </p:txBody>
      </p:sp>
      <p:sp>
        <p:nvSpPr>
          <p:cNvPr id="3" name="Marcador de contenido 2">
            <a:extLst>
              <a:ext uri="{FF2B5EF4-FFF2-40B4-BE49-F238E27FC236}">
                <a16:creationId xmlns:a16="http://schemas.microsoft.com/office/drawing/2014/main" id="{7298487F-B593-43FB-9258-61CEC83CC752}"/>
              </a:ext>
            </a:extLst>
          </p:cNvPr>
          <p:cNvSpPr>
            <a:spLocks noGrp="1"/>
          </p:cNvSpPr>
          <p:nvPr>
            <p:ph idx="1"/>
          </p:nvPr>
        </p:nvSpPr>
        <p:spPr/>
        <p:txBody>
          <a:bodyPr/>
          <a:lstStyle/>
          <a:p>
            <a:r>
              <a:rPr lang="es-ES" dirty="0"/>
              <a:t>Un objeto es cualquier cosa del mundo real en la que podemos identificar atributos que lo caracterizan, y por otro lado métodos (funciones o servicios) que pueden actuar sobre dicho atributos.</a:t>
            </a:r>
          </a:p>
          <a:p>
            <a:endParaRPr lang="es-ES" dirty="0"/>
          </a:p>
          <a:p>
            <a:endParaRPr lang="es-ES" dirty="0"/>
          </a:p>
          <a:p>
            <a:pPr marL="0" indent="0">
              <a:buNone/>
            </a:pPr>
            <a:r>
              <a:rPr lang="es-ES" dirty="0"/>
              <a:t>	</a:t>
            </a:r>
            <a:endParaRPr lang="es-CL" dirty="0"/>
          </a:p>
        </p:txBody>
      </p:sp>
      <p:pic>
        <p:nvPicPr>
          <p:cNvPr id="9" name="Imagen 8">
            <a:extLst>
              <a:ext uri="{FF2B5EF4-FFF2-40B4-BE49-F238E27FC236}">
                <a16:creationId xmlns:a16="http://schemas.microsoft.com/office/drawing/2014/main" id="{59E0A528-4C9E-48C6-B879-4EB3F2163D8F}"/>
              </a:ext>
            </a:extLst>
          </p:cNvPr>
          <p:cNvPicPr>
            <a:picLocks noChangeAspect="1"/>
          </p:cNvPicPr>
          <p:nvPr/>
        </p:nvPicPr>
        <p:blipFill>
          <a:blip r:embed="rId2"/>
          <a:stretch>
            <a:fillRect/>
          </a:stretch>
        </p:blipFill>
        <p:spPr>
          <a:xfrm>
            <a:off x="3410902" y="3429000"/>
            <a:ext cx="4943475" cy="2476500"/>
          </a:xfrm>
          <a:prstGeom prst="rect">
            <a:avLst/>
          </a:prstGeom>
        </p:spPr>
      </p:pic>
    </p:spTree>
    <p:extLst>
      <p:ext uri="{BB962C8B-B14F-4D97-AF65-F5344CB8AC3E}">
        <p14:creationId xmlns:p14="http://schemas.microsoft.com/office/powerpoint/2010/main" val="699603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0CDDC0-0E9A-4751-82D2-3DF0D3E51A16}"/>
              </a:ext>
            </a:extLst>
          </p:cNvPr>
          <p:cNvSpPr>
            <a:spLocks noGrp="1"/>
          </p:cNvSpPr>
          <p:nvPr>
            <p:ph type="title"/>
          </p:nvPr>
        </p:nvSpPr>
        <p:spPr/>
        <p:txBody>
          <a:bodyPr/>
          <a:lstStyle/>
          <a:p>
            <a:r>
              <a:rPr lang="es-ES" dirty="0"/>
              <a:t>Conceptos</a:t>
            </a:r>
            <a:endParaRPr lang="es-CL" dirty="0"/>
          </a:p>
        </p:txBody>
      </p:sp>
      <p:sp>
        <p:nvSpPr>
          <p:cNvPr id="3" name="Marcador de contenido 2">
            <a:extLst>
              <a:ext uri="{FF2B5EF4-FFF2-40B4-BE49-F238E27FC236}">
                <a16:creationId xmlns:a16="http://schemas.microsoft.com/office/drawing/2014/main" id="{7298487F-B593-43FB-9258-61CEC83CC752}"/>
              </a:ext>
            </a:extLst>
          </p:cNvPr>
          <p:cNvSpPr>
            <a:spLocks noGrp="1"/>
          </p:cNvSpPr>
          <p:nvPr>
            <p:ph idx="1"/>
          </p:nvPr>
        </p:nvSpPr>
        <p:spPr>
          <a:xfrm>
            <a:off x="838200" y="1419226"/>
            <a:ext cx="10515600" cy="5248274"/>
          </a:xfrm>
        </p:spPr>
        <p:txBody>
          <a:bodyPr>
            <a:normAutofit fontScale="40000" lnSpcReduction="20000"/>
          </a:bodyPr>
          <a:lstStyle/>
          <a:p>
            <a:r>
              <a:rPr lang="es-ES" sz="4400" dirty="0"/>
              <a:t>Pensemos en un rectángulo</a:t>
            </a:r>
          </a:p>
          <a:p>
            <a:endParaRPr lang="es-ES" sz="4400" dirty="0"/>
          </a:p>
          <a:p>
            <a:endParaRPr lang="es-ES" sz="4400" dirty="0"/>
          </a:p>
          <a:p>
            <a:pPr lvl="1"/>
            <a:r>
              <a:rPr lang="es-ES" sz="4500" dirty="0"/>
              <a:t>Podemos pensar, , por ejemplo, que tiene los siguientes atributos: largo, ancho, color, ubicación en coordenadas x, y</a:t>
            </a:r>
          </a:p>
          <a:p>
            <a:pPr lvl="1"/>
            <a:endParaRPr lang="es-ES" sz="4500" dirty="0"/>
          </a:p>
          <a:p>
            <a:pPr lvl="1"/>
            <a:r>
              <a:rPr lang="es-ES" sz="4500" dirty="0"/>
              <a:t>Qué atributos definir??</a:t>
            </a:r>
          </a:p>
          <a:p>
            <a:pPr lvl="1"/>
            <a:endParaRPr lang="es-ES" sz="4500" dirty="0"/>
          </a:p>
          <a:p>
            <a:pPr lvl="2"/>
            <a:r>
              <a:rPr lang="es-ES" sz="4500" dirty="0"/>
              <a:t>Se aplica un primer principio, el principio de ABSTRACCIÓN que implica preocuparse de lo importante, de lo relevante.</a:t>
            </a:r>
          </a:p>
          <a:p>
            <a:pPr lvl="2"/>
            <a:endParaRPr lang="es-ES" sz="4500" dirty="0"/>
          </a:p>
          <a:p>
            <a:pPr lvl="2"/>
            <a:r>
              <a:rPr lang="es-ES" sz="4500" dirty="0"/>
              <a:t>Aplicando dicho principio entonces diremos que sólo nos interesa largo y ancho</a:t>
            </a:r>
          </a:p>
          <a:p>
            <a:pPr lvl="2"/>
            <a:endParaRPr lang="es-ES" sz="4500" dirty="0"/>
          </a:p>
          <a:p>
            <a:pPr lvl="2"/>
            <a:r>
              <a:rPr lang="es-ES" sz="4500" dirty="0"/>
              <a:t>Si </a:t>
            </a:r>
            <a:r>
              <a:rPr lang="es-ES" sz="4500" dirty="0" err="1"/>
              <a:t>pensaramos</a:t>
            </a:r>
            <a:r>
              <a:rPr lang="es-ES" sz="4500" dirty="0"/>
              <a:t> en una persona como objeto los atributos son muchos: RUT, NOMBRE, SEXO, FECHA DE NACIMIENTO, ESTATURA, PESO, ETC. Al aplicar el principio de abstracción nos preocupamos de los atributos que son relevantes para nuestro problema. Por ejemplo una persona podría tener sólo como atributos: </a:t>
            </a:r>
            <a:r>
              <a:rPr lang="es-ES" sz="4500" dirty="0" err="1"/>
              <a:t>rut</a:t>
            </a:r>
            <a:r>
              <a:rPr lang="es-ES" sz="4500" dirty="0"/>
              <a:t>, nombre y sexo simplemente, esto es abstracción.</a:t>
            </a:r>
          </a:p>
          <a:p>
            <a:endParaRPr lang="es-ES" sz="4400" dirty="0"/>
          </a:p>
          <a:p>
            <a:endParaRPr lang="es-ES" dirty="0"/>
          </a:p>
          <a:p>
            <a:pPr marL="0" indent="0">
              <a:buNone/>
            </a:pPr>
            <a:r>
              <a:rPr lang="es-ES" dirty="0"/>
              <a:t>	</a:t>
            </a:r>
            <a:endParaRPr lang="es-CL" dirty="0"/>
          </a:p>
        </p:txBody>
      </p:sp>
      <p:sp>
        <p:nvSpPr>
          <p:cNvPr id="4" name="Rectángulo 3">
            <a:extLst>
              <a:ext uri="{FF2B5EF4-FFF2-40B4-BE49-F238E27FC236}">
                <a16:creationId xmlns:a16="http://schemas.microsoft.com/office/drawing/2014/main" id="{44A2757C-BE5B-4D9F-9D5D-080D169D077F}"/>
              </a:ext>
            </a:extLst>
          </p:cNvPr>
          <p:cNvSpPr/>
          <p:nvPr/>
        </p:nvSpPr>
        <p:spPr>
          <a:xfrm>
            <a:off x="5085715" y="1176338"/>
            <a:ext cx="2540000" cy="619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3585270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DD0A30-3FD7-4C46-AA88-8AD39CB2B398}"/>
              </a:ext>
            </a:extLst>
          </p:cNvPr>
          <p:cNvSpPr>
            <a:spLocks noGrp="1"/>
          </p:cNvSpPr>
          <p:nvPr>
            <p:ph type="title"/>
          </p:nvPr>
        </p:nvSpPr>
        <p:spPr/>
        <p:txBody>
          <a:bodyPr/>
          <a:lstStyle/>
          <a:p>
            <a:r>
              <a:rPr lang="es-ES" dirty="0"/>
              <a:t>Conceptos</a:t>
            </a:r>
            <a:endParaRPr lang="es-CL" dirty="0"/>
          </a:p>
        </p:txBody>
      </p:sp>
      <p:sp>
        <p:nvSpPr>
          <p:cNvPr id="3" name="Marcador de contenido 2">
            <a:extLst>
              <a:ext uri="{FF2B5EF4-FFF2-40B4-BE49-F238E27FC236}">
                <a16:creationId xmlns:a16="http://schemas.microsoft.com/office/drawing/2014/main" id="{B6211EFA-48BE-4584-985C-01977AF01B72}"/>
              </a:ext>
            </a:extLst>
          </p:cNvPr>
          <p:cNvSpPr>
            <a:spLocks noGrp="1"/>
          </p:cNvSpPr>
          <p:nvPr>
            <p:ph idx="1"/>
          </p:nvPr>
        </p:nvSpPr>
        <p:spPr/>
        <p:txBody>
          <a:bodyPr/>
          <a:lstStyle/>
          <a:p>
            <a:r>
              <a:rPr lang="es-ES" dirty="0"/>
              <a:t>Veamos los atributos y métodos de un rectángulo</a:t>
            </a:r>
          </a:p>
          <a:p>
            <a:endParaRPr lang="es-ES" dirty="0"/>
          </a:p>
          <a:p>
            <a:endParaRPr lang="es-CL" dirty="0"/>
          </a:p>
        </p:txBody>
      </p:sp>
      <p:graphicFrame>
        <p:nvGraphicFramePr>
          <p:cNvPr id="4" name="Tabla 4">
            <a:extLst>
              <a:ext uri="{FF2B5EF4-FFF2-40B4-BE49-F238E27FC236}">
                <a16:creationId xmlns:a16="http://schemas.microsoft.com/office/drawing/2014/main" id="{D0A5C26D-EDF6-4D05-9DEE-3E9958C5A28E}"/>
              </a:ext>
            </a:extLst>
          </p:cNvPr>
          <p:cNvGraphicFramePr>
            <a:graphicFrameLocks noGrp="1"/>
          </p:cNvGraphicFramePr>
          <p:nvPr>
            <p:extLst>
              <p:ext uri="{D42A27DB-BD31-4B8C-83A1-F6EECF244321}">
                <p14:modId xmlns:p14="http://schemas.microsoft.com/office/powerpoint/2010/main" val="3173795568"/>
              </p:ext>
            </p:extLst>
          </p:nvPr>
        </p:nvGraphicFramePr>
        <p:xfrm>
          <a:off x="1936750" y="2634191"/>
          <a:ext cx="8128000" cy="22199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148546294"/>
                    </a:ext>
                  </a:extLst>
                </a:gridCol>
                <a:gridCol w="4064000">
                  <a:extLst>
                    <a:ext uri="{9D8B030D-6E8A-4147-A177-3AD203B41FA5}">
                      <a16:colId xmlns:a16="http://schemas.microsoft.com/office/drawing/2014/main" val="1991278986"/>
                    </a:ext>
                  </a:extLst>
                </a:gridCol>
              </a:tblGrid>
              <a:tr h="370840">
                <a:tc>
                  <a:txBody>
                    <a:bodyPr/>
                    <a:lstStyle/>
                    <a:p>
                      <a:pPr algn="ctr"/>
                      <a:r>
                        <a:rPr lang="es-ES" dirty="0"/>
                        <a:t>Atributos</a:t>
                      </a:r>
                      <a:endParaRPr lang="es-CL" dirty="0"/>
                    </a:p>
                  </a:txBody>
                  <a:tcPr/>
                </a:tc>
                <a:tc>
                  <a:txBody>
                    <a:bodyPr/>
                    <a:lstStyle/>
                    <a:p>
                      <a:pPr algn="ctr"/>
                      <a:r>
                        <a:rPr lang="es-ES" dirty="0"/>
                        <a:t>Métodos</a:t>
                      </a:r>
                      <a:endParaRPr lang="es-CL" dirty="0"/>
                    </a:p>
                  </a:txBody>
                  <a:tcPr/>
                </a:tc>
                <a:extLst>
                  <a:ext uri="{0D108BD9-81ED-4DB2-BD59-A6C34878D82A}">
                    <a16:rowId xmlns:a16="http://schemas.microsoft.com/office/drawing/2014/main" val="369909340"/>
                  </a:ext>
                </a:extLst>
              </a:tr>
              <a:tr h="370840">
                <a:tc>
                  <a:txBody>
                    <a:bodyPr/>
                    <a:lstStyle/>
                    <a:p>
                      <a:r>
                        <a:rPr lang="es-ES" dirty="0"/>
                        <a:t>largo</a:t>
                      </a:r>
                      <a:endParaRPr lang="es-CL" dirty="0"/>
                    </a:p>
                  </a:txBody>
                  <a:tcPr/>
                </a:tc>
                <a:tc>
                  <a:txBody>
                    <a:bodyPr/>
                    <a:lstStyle/>
                    <a:p>
                      <a:r>
                        <a:rPr lang="es-ES" dirty="0"/>
                        <a:t>largo * ancho = </a:t>
                      </a:r>
                      <a:r>
                        <a:rPr lang="es-ES" dirty="0" err="1"/>
                        <a:t>obArea</a:t>
                      </a:r>
                      <a:r>
                        <a:rPr lang="es-ES" dirty="0"/>
                        <a:t>()</a:t>
                      </a:r>
                      <a:endParaRPr lang="es-CL" dirty="0"/>
                    </a:p>
                  </a:txBody>
                  <a:tcPr/>
                </a:tc>
                <a:extLst>
                  <a:ext uri="{0D108BD9-81ED-4DB2-BD59-A6C34878D82A}">
                    <a16:rowId xmlns:a16="http://schemas.microsoft.com/office/drawing/2014/main" val="1954866201"/>
                  </a:ext>
                </a:extLst>
              </a:tr>
              <a:tr h="370840">
                <a:tc>
                  <a:txBody>
                    <a:bodyPr/>
                    <a:lstStyle/>
                    <a:p>
                      <a:r>
                        <a:rPr lang="es-ES" dirty="0"/>
                        <a:t>ancho</a:t>
                      </a:r>
                      <a:endParaRPr lang="es-CL" dirty="0"/>
                    </a:p>
                  </a:txBody>
                  <a:tcPr/>
                </a:tc>
                <a:tc>
                  <a:txBody>
                    <a:bodyPr/>
                    <a:lstStyle/>
                    <a:p>
                      <a:r>
                        <a:rPr lang="es-ES" dirty="0"/>
                        <a:t>2*largo + 2*ancho = </a:t>
                      </a:r>
                      <a:r>
                        <a:rPr lang="es-ES" dirty="0" err="1"/>
                        <a:t>obPerímetro</a:t>
                      </a:r>
                      <a:r>
                        <a:rPr lang="es-ES" dirty="0"/>
                        <a:t>()</a:t>
                      </a:r>
                      <a:endParaRPr lang="es-CL" dirty="0"/>
                    </a:p>
                  </a:txBody>
                  <a:tcPr/>
                </a:tc>
                <a:extLst>
                  <a:ext uri="{0D108BD9-81ED-4DB2-BD59-A6C34878D82A}">
                    <a16:rowId xmlns:a16="http://schemas.microsoft.com/office/drawing/2014/main" val="293915285"/>
                  </a:ext>
                </a:extLst>
              </a:tr>
              <a:tr h="370840">
                <a:tc>
                  <a:txBody>
                    <a:bodyPr/>
                    <a:lstStyle/>
                    <a:p>
                      <a:r>
                        <a:rPr lang="es-ES" strike="sngStrike" dirty="0"/>
                        <a:t>Color</a:t>
                      </a:r>
                      <a:endParaRPr lang="es-CL" strike="sngStrike" dirty="0"/>
                    </a:p>
                  </a:txBody>
                  <a:tcPr/>
                </a:tc>
                <a:tc>
                  <a:txBody>
                    <a:bodyPr/>
                    <a:lstStyle/>
                    <a:p>
                      <a:endParaRPr lang="es-CL" dirty="0"/>
                    </a:p>
                  </a:txBody>
                  <a:tcPr/>
                </a:tc>
                <a:extLst>
                  <a:ext uri="{0D108BD9-81ED-4DB2-BD59-A6C34878D82A}">
                    <a16:rowId xmlns:a16="http://schemas.microsoft.com/office/drawing/2014/main" val="1668446506"/>
                  </a:ext>
                </a:extLst>
              </a:tr>
              <a:tr h="370840">
                <a:tc>
                  <a:txBody>
                    <a:bodyPr/>
                    <a:lstStyle/>
                    <a:p>
                      <a:r>
                        <a:rPr lang="es-ES" strike="sngStrike" dirty="0"/>
                        <a:t>Posición Eje x</a:t>
                      </a:r>
                      <a:endParaRPr lang="es-CL" strike="sngStrike" dirty="0"/>
                    </a:p>
                  </a:txBody>
                  <a:tcPr/>
                </a:tc>
                <a:tc>
                  <a:txBody>
                    <a:bodyPr/>
                    <a:lstStyle/>
                    <a:p>
                      <a:endParaRPr lang="es-CL" dirty="0"/>
                    </a:p>
                  </a:txBody>
                  <a:tcPr/>
                </a:tc>
                <a:extLst>
                  <a:ext uri="{0D108BD9-81ED-4DB2-BD59-A6C34878D82A}">
                    <a16:rowId xmlns:a16="http://schemas.microsoft.com/office/drawing/2014/main" val="3551930191"/>
                  </a:ext>
                </a:extLst>
              </a:tr>
              <a:tr h="140759">
                <a:tc>
                  <a:txBody>
                    <a:bodyPr/>
                    <a:lstStyle/>
                    <a:p>
                      <a:r>
                        <a:rPr lang="es-ES" strike="sngStrike" dirty="0"/>
                        <a:t>Posición Eje y</a:t>
                      </a:r>
                      <a:endParaRPr lang="es-CL" strike="sngStrike" dirty="0"/>
                    </a:p>
                  </a:txBody>
                  <a:tcPr/>
                </a:tc>
                <a:tc>
                  <a:txBody>
                    <a:bodyPr/>
                    <a:lstStyle/>
                    <a:p>
                      <a:endParaRPr lang="es-CL" dirty="0"/>
                    </a:p>
                  </a:txBody>
                  <a:tcPr/>
                </a:tc>
                <a:extLst>
                  <a:ext uri="{0D108BD9-81ED-4DB2-BD59-A6C34878D82A}">
                    <a16:rowId xmlns:a16="http://schemas.microsoft.com/office/drawing/2014/main" val="2715080841"/>
                  </a:ext>
                </a:extLst>
              </a:tr>
            </a:tbl>
          </a:graphicData>
        </a:graphic>
      </p:graphicFrame>
    </p:spTree>
    <p:extLst>
      <p:ext uri="{BB962C8B-B14F-4D97-AF65-F5344CB8AC3E}">
        <p14:creationId xmlns:p14="http://schemas.microsoft.com/office/powerpoint/2010/main" val="362797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32F609-0EA5-48D5-901A-2704565F06B4}"/>
              </a:ext>
            </a:extLst>
          </p:cNvPr>
          <p:cNvSpPr>
            <a:spLocks noGrp="1"/>
          </p:cNvSpPr>
          <p:nvPr>
            <p:ph type="title"/>
          </p:nvPr>
        </p:nvSpPr>
        <p:spPr/>
        <p:txBody>
          <a:bodyPr/>
          <a:lstStyle/>
          <a:p>
            <a:r>
              <a:rPr lang="es-ES" dirty="0"/>
              <a:t>Conceptos</a:t>
            </a:r>
            <a:endParaRPr lang="es-CL" dirty="0"/>
          </a:p>
        </p:txBody>
      </p:sp>
      <p:sp>
        <p:nvSpPr>
          <p:cNvPr id="3" name="Marcador de contenido 2">
            <a:extLst>
              <a:ext uri="{FF2B5EF4-FFF2-40B4-BE49-F238E27FC236}">
                <a16:creationId xmlns:a16="http://schemas.microsoft.com/office/drawing/2014/main" id="{0F0F2ABE-8F8B-47EE-B0F5-CC6A94F14B85}"/>
              </a:ext>
            </a:extLst>
          </p:cNvPr>
          <p:cNvSpPr>
            <a:spLocks noGrp="1"/>
          </p:cNvSpPr>
          <p:nvPr>
            <p:ph idx="1"/>
          </p:nvPr>
        </p:nvSpPr>
        <p:spPr/>
        <p:txBody>
          <a:bodyPr/>
          <a:lstStyle/>
          <a:p>
            <a:r>
              <a:rPr lang="es-ES" dirty="0"/>
              <a:t>Los objetos los representaremos gráficamente</a:t>
            </a:r>
            <a:endParaRPr lang="es-CL" dirty="0"/>
          </a:p>
        </p:txBody>
      </p:sp>
      <p:sp>
        <p:nvSpPr>
          <p:cNvPr id="4" name="Elipse 3">
            <a:extLst>
              <a:ext uri="{FF2B5EF4-FFF2-40B4-BE49-F238E27FC236}">
                <a16:creationId xmlns:a16="http://schemas.microsoft.com/office/drawing/2014/main" id="{0ED62C7F-1FBA-4EE1-A23D-27FA3EDC124D}"/>
              </a:ext>
            </a:extLst>
          </p:cNvPr>
          <p:cNvSpPr/>
          <p:nvPr/>
        </p:nvSpPr>
        <p:spPr>
          <a:xfrm>
            <a:off x="3219450" y="2424906"/>
            <a:ext cx="4476750" cy="4194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Parte Pública</a:t>
            </a:r>
          </a:p>
          <a:p>
            <a:pPr algn="ctr"/>
            <a:endParaRPr lang="es-ES" dirty="0"/>
          </a:p>
          <a:p>
            <a:pPr algn="ctr"/>
            <a:endParaRPr lang="es-ES" dirty="0"/>
          </a:p>
          <a:p>
            <a:pPr algn="ctr"/>
            <a:endParaRPr lang="es-ES" dirty="0"/>
          </a:p>
          <a:p>
            <a:pPr algn="ctr"/>
            <a:endParaRPr lang="es-ES" dirty="0"/>
          </a:p>
          <a:p>
            <a:pPr algn="ctr"/>
            <a:endParaRPr lang="es-ES" dirty="0"/>
          </a:p>
          <a:p>
            <a:pPr algn="ctr"/>
            <a:endParaRPr lang="es-ES" dirty="0"/>
          </a:p>
          <a:p>
            <a:pPr algn="ctr"/>
            <a:endParaRPr lang="es-ES" dirty="0"/>
          </a:p>
          <a:p>
            <a:pPr algn="ctr"/>
            <a:endParaRPr lang="es-ES" dirty="0"/>
          </a:p>
          <a:p>
            <a:pPr algn="ctr"/>
            <a:endParaRPr lang="es-ES" dirty="0"/>
          </a:p>
          <a:p>
            <a:pPr algn="ctr"/>
            <a:endParaRPr lang="es-ES" dirty="0"/>
          </a:p>
          <a:p>
            <a:pPr algn="ctr"/>
            <a:endParaRPr lang="es-ES" dirty="0"/>
          </a:p>
          <a:p>
            <a:pPr algn="ctr"/>
            <a:endParaRPr lang="es-ES" dirty="0"/>
          </a:p>
          <a:p>
            <a:pPr algn="ctr"/>
            <a:endParaRPr lang="es-CL" dirty="0"/>
          </a:p>
        </p:txBody>
      </p:sp>
      <p:sp>
        <p:nvSpPr>
          <p:cNvPr id="5" name="Elipse 4">
            <a:extLst>
              <a:ext uri="{FF2B5EF4-FFF2-40B4-BE49-F238E27FC236}">
                <a16:creationId xmlns:a16="http://schemas.microsoft.com/office/drawing/2014/main" id="{FA91B463-A35B-4153-B140-6BB9F78F6FE5}"/>
              </a:ext>
            </a:extLst>
          </p:cNvPr>
          <p:cNvSpPr/>
          <p:nvPr/>
        </p:nvSpPr>
        <p:spPr>
          <a:xfrm>
            <a:off x="4019550" y="3026965"/>
            <a:ext cx="2876550" cy="299085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Parte privada</a:t>
            </a:r>
            <a:endParaRPr lang="es-CL" dirty="0">
              <a:solidFill>
                <a:schemeClr val="tx1"/>
              </a:solidFill>
            </a:endParaRPr>
          </a:p>
        </p:txBody>
      </p:sp>
    </p:spTree>
    <p:extLst>
      <p:ext uri="{BB962C8B-B14F-4D97-AF65-F5344CB8AC3E}">
        <p14:creationId xmlns:p14="http://schemas.microsoft.com/office/powerpoint/2010/main" val="4038747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32F609-0EA5-48D5-901A-2704565F06B4}"/>
              </a:ext>
            </a:extLst>
          </p:cNvPr>
          <p:cNvSpPr>
            <a:spLocks noGrp="1"/>
          </p:cNvSpPr>
          <p:nvPr>
            <p:ph type="title"/>
          </p:nvPr>
        </p:nvSpPr>
        <p:spPr/>
        <p:txBody>
          <a:bodyPr/>
          <a:lstStyle/>
          <a:p>
            <a:r>
              <a:rPr lang="es-ES" dirty="0"/>
              <a:t>Conceptos</a:t>
            </a:r>
            <a:endParaRPr lang="es-CL" dirty="0"/>
          </a:p>
        </p:txBody>
      </p:sp>
      <p:sp>
        <p:nvSpPr>
          <p:cNvPr id="3" name="Marcador de contenido 2">
            <a:extLst>
              <a:ext uri="{FF2B5EF4-FFF2-40B4-BE49-F238E27FC236}">
                <a16:creationId xmlns:a16="http://schemas.microsoft.com/office/drawing/2014/main" id="{0F0F2ABE-8F8B-47EE-B0F5-CC6A94F14B85}"/>
              </a:ext>
            </a:extLst>
          </p:cNvPr>
          <p:cNvSpPr>
            <a:spLocks noGrp="1"/>
          </p:cNvSpPr>
          <p:nvPr>
            <p:ph idx="1"/>
          </p:nvPr>
        </p:nvSpPr>
        <p:spPr/>
        <p:txBody>
          <a:bodyPr/>
          <a:lstStyle/>
          <a:p>
            <a:r>
              <a:rPr lang="es-ES" dirty="0"/>
              <a:t>Todo objeto tiene una parte pública y una parte privada</a:t>
            </a:r>
          </a:p>
          <a:p>
            <a:endParaRPr lang="es-ES" dirty="0"/>
          </a:p>
          <a:p>
            <a:r>
              <a:rPr lang="es-ES" dirty="0"/>
              <a:t>Lo que se puede ver de un objeto es la parte pública</a:t>
            </a:r>
          </a:p>
          <a:p>
            <a:endParaRPr lang="es-ES" dirty="0"/>
          </a:p>
          <a:p>
            <a:r>
              <a:rPr lang="es-ES" dirty="0"/>
              <a:t>La parte privada sólo puede verse desde la parte pública</a:t>
            </a:r>
          </a:p>
          <a:p>
            <a:endParaRPr lang="es-ES" dirty="0"/>
          </a:p>
          <a:p>
            <a:r>
              <a:rPr lang="es-ES" dirty="0"/>
              <a:t>Un objeto puede ser visible desde otro objeto pero sólo verá su parte pública</a:t>
            </a:r>
            <a:endParaRPr lang="es-CL" dirty="0"/>
          </a:p>
        </p:txBody>
      </p:sp>
      <p:pic>
        <p:nvPicPr>
          <p:cNvPr id="7" name="Imagen 6">
            <a:extLst>
              <a:ext uri="{FF2B5EF4-FFF2-40B4-BE49-F238E27FC236}">
                <a16:creationId xmlns:a16="http://schemas.microsoft.com/office/drawing/2014/main" id="{8F601165-3197-4F86-A37C-038ACD9CD1AC}"/>
              </a:ext>
            </a:extLst>
          </p:cNvPr>
          <p:cNvPicPr>
            <a:picLocks noChangeAspect="1"/>
          </p:cNvPicPr>
          <p:nvPr/>
        </p:nvPicPr>
        <p:blipFill>
          <a:blip r:embed="rId2"/>
          <a:stretch>
            <a:fillRect/>
          </a:stretch>
        </p:blipFill>
        <p:spPr>
          <a:xfrm>
            <a:off x="9533572" y="34925"/>
            <a:ext cx="2200275" cy="1790700"/>
          </a:xfrm>
          <a:prstGeom prst="rect">
            <a:avLst/>
          </a:prstGeom>
        </p:spPr>
      </p:pic>
    </p:spTree>
    <p:extLst>
      <p:ext uri="{BB962C8B-B14F-4D97-AF65-F5344CB8AC3E}">
        <p14:creationId xmlns:p14="http://schemas.microsoft.com/office/powerpoint/2010/main" val="881780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32F609-0EA5-48D5-901A-2704565F06B4}"/>
              </a:ext>
            </a:extLst>
          </p:cNvPr>
          <p:cNvSpPr>
            <a:spLocks noGrp="1"/>
          </p:cNvSpPr>
          <p:nvPr>
            <p:ph type="title"/>
          </p:nvPr>
        </p:nvSpPr>
        <p:spPr/>
        <p:txBody>
          <a:bodyPr/>
          <a:lstStyle/>
          <a:p>
            <a:r>
              <a:rPr lang="es-ES" dirty="0"/>
              <a:t>Conceptos</a:t>
            </a:r>
            <a:endParaRPr lang="es-CL" dirty="0"/>
          </a:p>
        </p:txBody>
      </p:sp>
      <p:sp>
        <p:nvSpPr>
          <p:cNvPr id="3" name="Marcador de contenido 2">
            <a:extLst>
              <a:ext uri="{FF2B5EF4-FFF2-40B4-BE49-F238E27FC236}">
                <a16:creationId xmlns:a16="http://schemas.microsoft.com/office/drawing/2014/main" id="{0F0F2ABE-8F8B-47EE-B0F5-CC6A94F14B85}"/>
              </a:ext>
            </a:extLst>
          </p:cNvPr>
          <p:cNvSpPr>
            <a:spLocks noGrp="1"/>
          </p:cNvSpPr>
          <p:nvPr>
            <p:ph idx="1"/>
          </p:nvPr>
        </p:nvSpPr>
        <p:spPr/>
        <p:txBody>
          <a:bodyPr/>
          <a:lstStyle/>
          <a:p>
            <a:r>
              <a:rPr lang="es-ES" dirty="0"/>
              <a:t>Cómo se verá entonces un objeto rectángulo</a:t>
            </a:r>
          </a:p>
          <a:p>
            <a:endParaRPr lang="es-ES" dirty="0"/>
          </a:p>
          <a:p>
            <a:pPr lvl="1"/>
            <a:r>
              <a:rPr lang="es-ES" dirty="0"/>
              <a:t>En el rectángulo vemos dos atributos (largo y ancho) y dos métodos </a:t>
            </a:r>
            <a:r>
              <a:rPr lang="es-ES" dirty="0" err="1"/>
              <a:t>obArea</a:t>
            </a:r>
            <a:r>
              <a:rPr lang="es-ES" dirty="0"/>
              <a:t>() y </a:t>
            </a:r>
            <a:r>
              <a:rPr lang="es-ES" dirty="0" err="1"/>
              <a:t>obPerímetro</a:t>
            </a:r>
            <a:r>
              <a:rPr lang="es-ES" dirty="0"/>
              <a:t>()</a:t>
            </a:r>
          </a:p>
          <a:p>
            <a:endParaRPr lang="es-ES" dirty="0"/>
          </a:p>
          <a:p>
            <a:pPr marL="0" indent="0">
              <a:buNone/>
            </a:pPr>
            <a:endParaRPr lang="es-CL" dirty="0"/>
          </a:p>
        </p:txBody>
      </p:sp>
      <p:pic>
        <p:nvPicPr>
          <p:cNvPr id="4" name="Imagen 3">
            <a:extLst>
              <a:ext uri="{FF2B5EF4-FFF2-40B4-BE49-F238E27FC236}">
                <a16:creationId xmlns:a16="http://schemas.microsoft.com/office/drawing/2014/main" id="{6599C4A2-EB14-4FAB-8908-0A4F00CFFA49}"/>
              </a:ext>
            </a:extLst>
          </p:cNvPr>
          <p:cNvPicPr>
            <a:picLocks noChangeAspect="1"/>
          </p:cNvPicPr>
          <p:nvPr/>
        </p:nvPicPr>
        <p:blipFill>
          <a:blip r:embed="rId2"/>
          <a:stretch>
            <a:fillRect/>
          </a:stretch>
        </p:blipFill>
        <p:spPr>
          <a:xfrm>
            <a:off x="4640342" y="3429000"/>
            <a:ext cx="3629898" cy="3235960"/>
          </a:xfrm>
          <a:prstGeom prst="rect">
            <a:avLst/>
          </a:prstGeom>
        </p:spPr>
      </p:pic>
    </p:spTree>
    <p:extLst>
      <p:ext uri="{BB962C8B-B14F-4D97-AF65-F5344CB8AC3E}">
        <p14:creationId xmlns:p14="http://schemas.microsoft.com/office/powerpoint/2010/main" val="3856523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32F609-0EA5-48D5-901A-2704565F06B4}"/>
              </a:ext>
            </a:extLst>
          </p:cNvPr>
          <p:cNvSpPr>
            <a:spLocks noGrp="1"/>
          </p:cNvSpPr>
          <p:nvPr>
            <p:ph type="title"/>
          </p:nvPr>
        </p:nvSpPr>
        <p:spPr/>
        <p:txBody>
          <a:bodyPr/>
          <a:lstStyle/>
          <a:p>
            <a:r>
              <a:rPr lang="es-ES" dirty="0"/>
              <a:t>Conceptos</a:t>
            </a:r>
            <a:endParaRPr lang="es-CL" dirty="0"/>
          </a:p>
        </p:txBody>
      </p:sp>
      <p:sp>
        <p:nvSpPr>
          <p:cNvPr id="3" name="Marcador de contenido 2">
            <a:extLst>
              <a:ext uri="{FF2B5EF4-FFF2-40B4-BE49-F238E27FC236}">
                <a16:creationId xmlns:a16="http://schemas.microsoft.com/office/drawing/2014/main" id="{0F0F2ABE-8F8B-47EE-B0F5-CC6A94F14B85}"/>
              </a:ext>
            </a:extLst>
          </p:cNvPr>
          <p:cNvSpPr>
            <a:spLocks noGrp="1"/>
          </p:cNvSpPr>
          <p:nvPr>
            <p:ph idx="1"/>
          </p:nvPr>
        </p:nvSpPr>
        <p:spPr/>
        <p:txBody>
          <a:bodyPr/>
          <a:lstStyle/>
          <a:p>
            <a:r>
              <a:rPr lang="es-ES" dirty="0"/>
              <a:t>Cómo se verá entonces un objeto rectángulo</a:t>
            </a:r>
          </a:p>
          <a:p>
            <a:endParaRPr lang="es-ES" dirty="0"/>
          </a:p>
          <a:p>
            <a:pPr lvl="1"/>
            <a:r>
              <a:rPr lang="es-ES" dirty="0"/>
              <a:t>Los atributos quedan en la parte privada, sólo visibles desde la parte pública.</a:t>
            </a:r>
          </a:p>
          <a:p>
            <a:pPr lvl="1"/>
            <a:endParaRPr lang="es-ES" dirty="0"/>
          </a:p>
          <a:p>
            <a:pPr lvl="1"/>
            <a:r>
              <a:rPr lang="es-ES" dirty="0"/>
              <a:t>Los métodos deben quedar en la parte pública, para que sean visibles</a:t>
            </a:r>
          </a:p>
          <a:p>
            <a:pPr lvl="1"/>
            <a:endParaRPr lang="es-ES" dirty="0"/>
          </a:p>
          <a:p>
            <a:pPr lvl="1"/>
            <a:r>
              <a:rPr lang="es-ES" dirty="0"/>
              <a:t>Tanto métodos como atributos puedes estar en cualquiera de los dos ámbitos (público y privado), pero por ahora consideraremos que el atributo va en la parte privada y los métodos en la parte pública.</a:t>
            </a:r>
          </a:p>
          <a:p>
            <a:endParaRPr lang="es-ES" dirty="0"/>
          </a:p>
          <a:p>
            <a:pPr marL="0" indent="0">
              <a:buNone/>
            </a:pPr>
            <a:endParaRPr lang="es-CL" dirty="0"/>
          </a:p>
        </p:txBody>
      </p:sp>
      <p:pic>
        <p:nvPicPr>
          <p:cNvPr id="4" name="Imagen 3">
            <a:extLst>
              <a:ext uri="{FF2B5EF4-FFF2-40B4-BE49-F238E27FC236}">
                <a16:creationId xmlns:a16="http://schemas.microsoft.com/office/drawing/2014/main" id="{6599C4A2-EB14-4FAB-8908-0A4F00CFFA49}"/>
              </a:ext>
            </a:extLst>
          </p:cNvPr>
          <p:cNvPicPr>
            <a:picLocks noChangeAspect="1"/>
          </p:cNvPicPr>
          <p:nvPr/>
        </p:nvPicPr>
        <p:blipFill>
          <a:blip r:embed="rId2"/>
          <a:stretch>
            <a:fillRect/>
          </a:stretch>
        </p:blipFill>
        <p:spPr>
          <a:xfrm>
            <a:off x="8755142" y="365125"/>
            <a:ext cx="2420858" cy="1945640"/>
          </a:xfrm>
          <a:prstGeom prst="rect">
            <a:avLst/>
          </a:prstGeom>
        </p:spPr>
      </p:pic>
    </p:spTree>
    <p:extLst>
      <p:ext uri="{BB962C8B-B14F-4D97-AF65-F5344CB8AC3E}">
        <p14:creationId xmlns:p14="http://schemas.microsoft.com/office/powerpoint/2010/main" val="279619257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CFB8560F715D0448AE34FDD69CA8E569" ma:contentTypeVersion="0" ma:contentTypeDescription="Crear nuevo documento." ma:contentTypeScope="" ma:versionID="b50b349bcdd8ee3d58c79d9227c2b247">
  <xsd:schema xmlns:xsd="http://www.w3.org/2001/XMLSchema" xmlns:xs="http://www.w3.org/2001/XMLSchema" xmlns:p="http://schemas.microsoft.com/office/2006/metadata/properties" targetNamespace="http://schemas.microsoft.com/office/2006/metadata/properties" ma:root="true" ma:fieldsID="0e348ba716c5976e525695292a9256b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3567AD-E5EA-4005-8AF7-9DB0FEBBF627}">
  <ds:schemaRefs>
    <ds:schemaRef ds:uri="http://purl.org/dc/terms/"/>
    <ds:schemaRef ds:uri="http://purl.org/dc/elements/1.1/"/>
    <ds:schemaRef ds:uri="http://schemas.microsoft.com/office/infopath/2007/PartnerControls"/>
    <ds:schemaRef ds:uri="http://purl.org/dc/dcmitype/"/>
    <ds:schemaRef ds:uri="http://schemas.openxmlformats.org/package/2006/metadata/core-properties"/>
    <ds:schemaRef ds:uri="http://www.w3.org/XML/1998/namespace"/>
    <ds:schemaRef ds:uri="http://schemas.microsoft.com/office/2006/documentManagement/types"/>
    <ds:schemaRef ds:uri="http://schemas.microsoft.com/office/2006/metadata/properties"/>
  </ds:schemaRefs>
</ds:datastoreItem>
</file>

<file path=customXml/itemProps2.xml><?xml version="1.0" encoding="utf-8"?>
<ds:datastoreItem xmlns:ds="http://schemas.openxmlformats.org/officeDocument/2006/customXml" ds:itemID="{B09C67FD-EDCC-4839-B99C-977AE9AC3E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555116C-3DC9-4069-B0A1-EE69775315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3944</TotalTime>
  <Words>725</Words>
  <Application>Microsoft Office PowerPoint</Application>
  <PresentationFormat>Panorámica</PresentationFormat>
  <Paragraphs>172</Paragraphs>
  <Slides>26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26</vt:i4>
      </vt:variant>
    </vt:vector>
  </HeadingPairs>
  <TitlesOfParts>
    <vt:vector size="30" baseType="lpstr">
      <vt:lpstr>Arial</vt:lpstr>
      <vt:lpstr>Calibri</vt:lpstr>
      <vt:lpstr>Calibri Light</vt:lpstr>
      <vt:lpstr>Tema de Office</vt:lpstr>
      <vt:lpstr>Orientación a objetos</vt:lpstr>
      <vt:lpstr>Aspectos Generales</vt:lpstr>
      <vt:lpstr>Concepto</vt:lpstr>
      <vt:lpstr>Conceptos</vt:lpstr>
      <vt:lpstr>Conceptos</vt:lpstr>
      <vt:lpstr>Conceptos</vt:lpstr>
      <vt:lpstr>Conceptos</vt:lpstr>
      <vt:lpstr>Conceptos</vt:lpstr>
      <vt:lpstr>Conceptos</vt:lpstr>
      <vt:lpstr>Conceptos</vt:lpstr>
      <vt:lpstr>Conceptos</vt:lpstr>
      <vt:lpstr>Conceptos</vt:lpstr>
      <vt:lpstr>Conceptos</vt:lpstr>
      <vt:lpstr>Conceptos</vt:lpstr>
      <vt:lpstr>Conceptos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Orientación a objetos</dc:title>
  <dc:creator>Juan José Duarte Lange</dc:creator>
  <cp:lastModifiedBy>Juan José Duarte Lange</cp:lastModifiedBy>
  <cp:revision>23</cp:revision>
  <dcterms:created xsi:type="dcterms:W3CDTF">2020-03-18T13:27:44Z</dcterms:created>
  <dcterms:modified xsi:type="dcterms:W3CDTF">2022-08-05T21:59:36Z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0x010100CFB8560F715D0448AE34FDD69CA8E569</vt:lpwstr>
  </property>
</Properties>
</file>