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B5C8CE-90B3-435A-8990-44D40CA7AEAF}" type="datetimeFigureOut">
              <a:rPr lang="en-US" smtClean="0"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6D59C9-7A01-4347-92B4-24B1151728B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rver_(computing)" TargetMode="External"/><Relationship Id="rId7" Type="http://schemas.openxmlformats.org/officeDocument/2006/relationships/hyperlink" Target="http://www.ni.com/white-paper/4431/en/" TargetMode="External"/><Relationship Id="rId2" Type="http://schemas.openxmlformats.org/officeDocument/2006/relationships/hyperlink" Target="http://en.wikipedia.org/wiki/Distributed_appl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pedia.org/" TargetMode="External"/><Relationship Id="rId5" Type="http://schemas.openxmlformats.org/officeDocument/2006/relationships/hyperlink" Target="http://en.wikipedia.org/wiki/Client%E2%80%93server_model#cite_note-1" TargetMode="External"/><Relationship Id="rId4" Type="http://schemas.openxmlformats.org/officeDocument/2006/relationships/hyperlink" Target="http://en.wikipedia.org/wiki/Client_(computing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WDV341 Intro PHP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Client Server Model</a:t>
            </a:r>
          </a:p>
          <a:p>
            <a:r>
              <a:rPr lang="en-US" dirty="0" smtClean="0"/>
              <a:t>For Website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1129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basis for all Website Application Development</a:t>
            </a:r>
          </a:p>
          <a:p>
            <a:r>
              <a:rPr lang="en-US" dirty="0" smtClean="0"/>
              <a:t>Requires a working knowledge of the client/browser and the server/scripting language</a:t>
            </a:r>
          </a:p>
          <a:p>
            <a:r>
              <a:rPr lang="en-US" dirty="0" smtClean="0"/>
              <a:t>Client </a:t>
            </a:r>
            <a:r>
              <a:rPr lang="en-US" dirty="0"/>
              <a:t>is a computer somewhere on the Internet</a:t>
            </a:r>
          </a:p>
          <a:p>
            <a:r>
              <a:rPr lang="en-US" dirty="0" smtClean="0"/>
              <a:t>Client’s role is to </a:t>
            </a:r>
            <a:r>
              <a:rPr lang="en-US" dirty="0"/>
              <a:t>display to the user and send information to the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Server is a computer on the Internet that is called by a Client.</a:t>
            </a:r>
          </a:p>
          <a:p>
            <a:r>
              <a:rPr lang="en-US" dirty="0" smtClean="0"/>
              <a:t>Server processes scripting languages to add content to a </a:t>
            </a:r>
            <a:r>
              <a:rPr lang="en-US" smtClean="0"/>
              <a:t>web page.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719072"/>
          </a:xfrm>
        </p:spPr>
        <p:txBody>
          <a:bodyPr>
            <a:normAutofit/>
          </a:bodyPr>
          <a:lstStyle/>
          <a:p>
            <a:r>
              <a:rPr lang="en-US" dirty="0" smtClean="0"/>
              <a:t>Client Server Model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client–server model</a:t>
            </a:r>
            <a:r>
              <a:rPr lang="en-US" dirty="0"/>
              <a:t> of computing is a </a:t>
            </a:r>
            <a:r>
              <a:rPr lang="en-US" dirty="0">
                <a:hlinkClick r:id="rId2" tooltip="Distributed application"/>
              </a:rPr>
              <a:t>distributed application</a:t>
            </a:r>
            <a:r>
              <a:rPr lang="en-US" dirty="0"/>
              <a:t> structure that partitions tasks or workloads between the providers of a resource or service, called </a:t>
            </a:r>
            <a:r>
              <a:rPr lang="en-US" dirty="0">
                <a:hlinkClick r:id="rId3" tooltip="Server (computing)"/>
              </a:rPr>
              <a:t>servers</a:t>
            </a:r>
            <a:r>
              <a:rPr lang="en-US" dirty="0"/>
              <a:t>, and service requesters, called </a:t>
            </a:r>
            <a:r>
              <a:rPr lang="en-US" dirty="0" smtClean="0">
                <a:hlinkClick r:id="rId4" tooltip="Client (computing)"/>
              </a:rPr>
              <a:t>clients</a:t>
            </a:r>
            <a:r>
              <a:rPr lang="en-US" dirty="0"/>
              <a:t>.</a:t>
            </a:r>
            <a:r>
              <a:rPr lang="en-US" baseline="30000" dirty="0">
                <a:hlinkClick r:id="rId5"/>
              </a:rPr>
              <a:t>[1</a:t>
            </a:r>
            <a:r>
              <a:rPr lang="en-US" baseline="30000" dirty="0" smtClean="0">
                <a:hlinkClick r:id="rId5"/>
              </a:rPr>
              <a:t>]</a:t>
            </a:r>
            <a:r>
              <a:rPr lang="en-US" baseline="30000" dirty="0" smtClean="0"/>
              <a:t>   </a:t>
            </a:r>
            <a:r>
              <a:rPr lang="en-US" sz="2200" dirty="0" smtClean="0"/>
              <a:t>source: </a:t>
            </a:r>
            <a:r>
              <a:rPr lang="en-US" sz="2200" dirty="0" smtClean="0">
                <a:hlinkClick r:id="rId6"/>
              </a:rPr>
              <a:t>www.wikipedia.org</a:t>
            </a:r>
            <a:endParaRPr lang="en-US" dirty="0" smtClean="0"/>
          </a:p>
          <a:p>
            <a:r>
              <a:rPr lang="en-US" dirty="0"/>
              <a:t>Client-server describes an application architecture in which the client requests an action or service from the provider of </a:t>
            </a:r>
            <a:r>
              <a:rPr lang="en-US" dirty="0" smtClean="0"/>
              <a:t>services, </a:t>
            </a:r>
            <a:r>
              <a:rPr lang="en-US" dirty="0"/>
              <a:t>the server. </a:t>
            </a:r>
            <a:r>
              <a:rPr lang="en-US" dirty="0" smtClean="0"/>
              <a:t>  </a:t>
            </a:r>
            <a:r>
              <a:rPr lang="en-US" sz="2200" dirty="0" smtClean="0"/>
              <a:t>Source: </a:t>
            </a:r>
            <a:r>
              <a:rPr lang="en-US" sz="2200" dirty="0" smtClean="0">
                <a:hlinkClick r:id="rId7"/>
              </a:rPr>
              <a:t>http://www.ni.com/white-paper/4431/en/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Server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Client Server Model</a:t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Players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Client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computer on the Internet</a:t>
            </a:r>
          </a:p>
          <a:p>
            <a:r>
              <a:rPr lang="en-US" dirty="0" smtClean="0"/>
              <a:t>Your computer!</a:t>
            </a:r>
          </a:p>
          <a:p>
            <a:r>
              <a:rPr lang="en-US" dirty="0" smtClean="0"/>
              <a:t>The customer’s computer being used to access the company website!</a:t>
            </a:r>
          </a:p>
          <a:p>
            <a:r>
              <a:rPr lang="en-US" dirty="0" smtClean="0"/>
              <a:t>Can be any type of computer</a:t>
            </a:r>
          </a:p>
          <a:p>
            <a:r>
              <a:rPr lang="en-US" dirty="0" smtClean="0"/>
              <a:t>Can be anywhere in the world!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 computer, running a Server Operating System, designed to respond to requests on a network. </a:t>
            </a:r>
          </a:p>
          <a:p>
            <a:r>
              <a:rPr lang="en-US" dirty="0" smtClean="0"/>
              <a:t>All websites on the Internet run on a server.</a:t>
            </a:r>
          </a:p>
          <a:p>
            <a:r>
              <a:rPr lang="en-US" dirty="0" smtClean="0"/>
              <a:t>Your webhost account is a server!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7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Server Model</a:t>
            </a:r>
            <a:br>
              <a:rPr lang="en-US" dirty="0" smtClean="0"/>
            </a:br>
            <a:r>
              <a:rPr lang="en-US" dirty="0" smtClean="0"/>
              <a:t>The Operating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MAC iOS</a:t>
            </a:r>
          </a:p>
          <a:p>
            <a:r>
              <a:rPr lang="en-US" dirty="0" smtClean="0"/>
              <a:t>Linux</a:t>
            </a:r>
          </a:p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Windows Server </a:t>
            </a:r>
          </a:p>
          <a:p>
            <a:r>
              <a:rPr lang="en-US" dirty="0" smtClean="0"/>
              <a:t>MAC OS  Server</a:t>
            </a:r>
          </a:p>
          <a:p>
            <a:r>
              <a:rPr lang="en-US" dirty="0" smtClean="0"/>
              <a:t>Linux  -  Ubuntu Server Edition</a:t>
            </a:r>
          </a:p>
          <a:p>
            <a:r>
              <a:rPr lang="en-US" dirty="0" smtClean="0"/>
              <a:t>Unix</a:t>
            </a:r>
          </a:p>
          <a:p>
            <a:r>
              <a:rPr lang="en-US" dirty="0" smtClean="0"/>
              <a:t>Apache – Common tool for stand alone Server on a local/client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Server Model</a:t>
            </a:r>
            <a:br>
              <a:rPr lang="en-US" dirty="0" smtClean="0"/>
            </a:br>
            <a:r>
              <a:rPr lang="en-US" dirty="0" smtClean="0"/>
              <a:t>The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</a:t>
            </a:r>
          </a:p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Internet Explorer</a:t>
            </a:r>
          </a:p>
          <a:p>
            <a:pPr lvl="1"/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Safari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7200" y="3429000"/>
            <a:ext cx="4200017" cy="2697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Operating System</a:t>
            </a:r>
          </a:p>
          <a:p>
            <a:r>
              <a:rPr lang="en-US" dirty="0" smtClean="0"/>
              <a:t>Script Processor</a:t>
            </a:r>
          </a:p>
          <a:p>
            <a:pPr lvl="1"/>
            <a:r>
              <a:rPr lang="en-US" sz="1600" dirty="0" smtClean="0"/>
              <a:t>A Server must have a processor for each Server side language used within a Web Application</a:t>
            </a:r>
          </a:p>
          <a:p>
            <a:pPr lvl="1"/>
            <a:r>
              <a:rPr lang="en-US" sz="1600" dirty="0" smtClean="0"/>
              <a:t>There could be multiples on the same server</a:t>
            </a:r>
          </a:p>
          <a:p>
            <a:r>
              <a:rPr lang="en-US" dirty="0" smtClean="0"/>
              <a:t>Database </a:t>
            </a:r>
          </a:p>
          <a:p>
            <a:pPr lvl="1"/>
            <a:r>
              <a:rPr lang="en-US" dirty="0" smtClean="0"/>
              <a:t>Multiple databases are available</a:t>
            </a:r>
          </a:p>
          <a:p>
            <a:pPr lvl="1"/>
            <a:r>
              <a:rPr lang="en-US" dirty="0" smtClean="0"/>
              <a:t>MySQL,  Oracle, MS Access, </a:t>
            </a:r>
            <a:r>
              <a:rPr lang="en-US" dirty="0" err="1" smtClean="0"/>
              <a:t>SQLServer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Server Model</a:t>
            </a:r>
            <a:br>
              <a:rPr lang="en-US" dirty="0" smtClean="0"/>
            </a:br>
            <a:r>
              <a:rPr lang="en-US" dirty="0" smtClean="0"/>
              <a:t>The languages/technologies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Client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HTML, XHTML, HTML5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Image </a:t>
            </a:r>
            <a:r>
              <a:rPr lang="en-US" dirty="0"/>
              <a:t>p</a:t>
            </a:r>
            <a:r>
              <a:rPr lang="en-US" dirty="0" smtClean="0"/>
              <a:t>resentation</a:t>
            </a:r>
          </a:p>
          <a:p>
            <a:r>
              <a:rPr lang="en-US" dirty="0" smtClean="0"/>
              <a:t>Audio presentation</a:t>
            </a:r>
          </a:p>
          <a:p>
            <a:r>
              <a:rPr lang="en-US" dirty="0" smtClean="0"/>
              <a:t>Video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3429000"/>
            <a:ext cx="4123817" cy="2697163"/>
          </a:xfrm>
        </p:spPr>
        <p:txBody>
          <a:bodyPr/>
          <a:lstStyle/>
          <a:p>
            <a:r>
              <a:rPr lang="en-US" dirty="0" smtClean="0"/>
              <a:t>‘Server Side Scripting Languages’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JSP – Java Server Pages</a:t>
            </a:r>
          </a:p>
          <a:p>
            <a:pPr lvl="1"/>
            <a:r>
              <a:rPr lang="en-US" dirty="0" smtClean="0"/>
              <a:t>ASP.NET – Active Server Pages</a:t>
            </a:r>
          </a:p>
          <a:p>
            <a:pPr lvl="1"/>
            <a:r>
              <a:rPr lang="en-US" dirty="0" smtClean="0"/>
              <a:t>ColdFusion </a:t>
            </a:r>
          </a:p>
          <a:p>
            <a:r>
              <a:rPr lang="en-US" dirty="0" smtClean="0"/>
              <a:t>Database Language</a:t>
            </a:r>
          </a:p>
          <a:p>
            <a:pPr lvl="1"/>
            <a:r>
              <a:rPr lang="en-US" dirty="0" smtClean="0"/>
              <a:t>SQL – Structured Query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5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743200"/>
            <a:ext cx="7837715" cy="2743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Server Model</a:t>
            </a:r>
            <a:br>
              <a:rPr lang="en-US" dirty="0" smtClean="0"/>
            </a:br>
            <a:r>
              <a:rPr lang="en-US" dirty="0" smtClean="0"/>
              <a:t>Basic Request-Response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3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191632" cy="36413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Client – Server Model</a:t>
            </a:r>
            <a:br>
              <a:rPr lang="en-US" dirty="0" smtClean="0"/>
            </a:br>
            <a:r>
              <a:rPr lang="en-US" dirty="0" smtClean="0"/>
              <a:t>Website Request -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4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smtClean="0"/>
              <a:t>Server </a:t>
            </a:r>
            <a:r>
              <a:rPr lang="en-US" dirty="0"/>
              <a:t>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3" y="2667000"/>
            <a:ext cx="8077406" cy="3686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3892" y="3657600"/>
            <a:ext cx="13716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Response </a:t>
            </a:r>
            <a:br>
              <a:rPr lang="en-US" dirty="0" smtClean="0"/>
            </a:b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02169" y="2073423"/>
            <a:ext cx="137160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 </a:t>
            </a:r>
            <a:br>
              <a:rPr lang="en-US" dirty="0" smtClean="0"/>
            </a:br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09800" y="2396588"/>
            <a:ext cx="492369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4073769" y="2396589"/>
            <a:ext cx="422031" cy="323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085492" y="3980765"/>
            <a:ext cx="410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</p:cNvCxnSpPr>
          <p:nvPr/>
        </p:nvCxnSpPr>
        <p:spPr>
          <a:xfrm flipH="1" flipV="1">
            <a:off x="2455984" y="3819183"/>
            <a:ext cx="257908" cy="161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</TotalTime>
  <Words>299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WDV341 Intro PHP</vt:lpstr>
      <vt:lpstr>Client – Server Model</vt:lpstr>
      <vt:lpstr>Client Server Model The Players</vt:lpstr>
      <vt:lpstr>Client Server Model The Operating Systems</vt:lpstr>
      <vt:lpstr>Client Server Model The Software</vt:lpstr>
      <vt:lpstr>Client Server Model The languages/technologies</vt:lpstr>
      <vt:lpstr>Client Server Model Basic Request-Response</vt:lpstr>
      <vt:lpstr>Client – Server Model Website Request - Response</vt:lpstr>
      <vt:lpstr>Client Server Model</vt:lpstr>
      <vt:lpstr>Client Server Model Summary</vt:lpstr>
    </vt:vector>
  </TitlesOfParts>
  <Company>Des Moines Area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WDV341 Intro PHP</dc:title>
  <dc:creator>Gullion, Jeff H.</dc:creator>
  <cp:lastModifiedBy>Gullion, Jeff H.</cp:lastModifiedBy>
  <cp:revision>8</cp:revision>
  <dcterms:created xsi:type="dcterms:W3CDTF">2014-08-21T16:56:47Z</dcterms:created>
  <dcterms:modified xsi:type="dcterms:W3CDTF">2015-08-03T21:40:26Z</dcterms:modified>
</cp:coreProperties>
</file>