
<file path=[Content_Types].xml><?xml version="1.0" encoding="utf-8"?>
<Types xmlns="http://schemas.openxmlformats.org/package/2006/content-types">
  <Default Extension="gif" ContentType="image/gif"/>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Lst>
  <p:notesMasterIdLst>
    <p:notesMasterId r:id="rId15"/>
  </p:notesMasterIdLst>
  <p:handoutMasterIdLst>
    <p:handoutMasterId r:id="rId16"/>
  </p:handoutMasterIdLst>
  <p:sldIdLst>
    <p:sldId id="322" r:id="rId5"/>
    <p:sldId id="323" r:id="rId6"/>
    <p:sldId id="311" r:id="rId7"/>
    <p:sldId id="313" r:id="rId8"/>
    <p:sldId id="324" r:id="rId9"/>
    <p:sldId id="329" r:id="rId10"/>
    <p:sldId id="325" r:id="rId11"/>
    <p:sldId id="328" r:id="rId12"/>
    <p:sldId id="326" r:id="rId13"/>
    <p:sldId id="327" r:id="rId14"/>
  </p:sldIdLst>
  <p:sldSz cx="12188825" cy="6858000"/>
  <p:notesSz cx="6858000" cy="9144000"/>
  <p:custDataLst>
    <p:tags r:id="rId17"/>
  </p:custDataLst>
  <p:defaultTextStyle>
    <a:defPPr rtl="0">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4030">
          <p15:clr>
            <a:srgbClr val="A4A3A4"/>
          </p15:clr>
        </p15:guide>
        <p15:guide id="3" orient="horz" pos="1200">
          <p15:clr>
            <a:srgbClr val="A4A3A4"/>
          </p15:clr>
        </p15:guide>
        <p15:guide id="4" orient="horz" pos="1008">
          <p15:clr>
            <a:srgbClr val="A4A3A4"/>
          </p15:clr>
        </p15:guide>
        <p15:guide id="5" orient="horz" pos="3792">
          <p15:clr>
            <a:srgbClr val="A4A3A4"/>
          </p15:clr>
        </p15:guide>
        <p15:guide id="6" orient="horz">
          <p15:clr>
            <a:srgbClr val="A4A3A4"/>
          </p15:clr>
        </p15:guide>
        <p15:guide id="7" orient="horz" pos="3360">
          <p15:clr>
            <a:srgbClr val="A4A3A4"/>
          </p15:clr>
        </p15:guide>
        <p15:guide id="8" orient="horz" pos="3312">
          <p15:clr>
            <a:srgbClr val="A4A3A4"/>
          </p15:clr>
        </p15:guide>
        <p15:guide id="9" orient="horz" pos="240">
          <p15:clr>
            <a:srgbClr val="A4A3A4"/>
          </p15:clr>
        </p15:guide>
        <p15:guide id="10" orient="horz" pos="432">
          <p15:clr>
            <a:srgbClr val="A4A3A4"/>
          </p15:clr>
        </p15:guide>
        <p15:guide id="11" orient="horz" pos="2784">
          <p15:clr>
            <a:srgbClr val="A4A3A4"/>
          </p15:clr>
        </p15:guide>
        <p15:guide id="12" pos="3839">
          <p15:clr>
            <a:srgbClr val="A4A3A4"/>
          </p15:clr>
        </p15:guide>
        <p15:guide id="13" pos="573" userDrawn="1">
          <p15:clr>
            <a:srgbClr val="A4A3A4"/>
          </p15:clr>
        </p15:guide>
        <p15:guide id="14" pos="6143">
          <p15:clr>
            <a:srgbClr val="A4A3A4"/>
          </p15:clr>
        </p15:guide>
        <p15:guide id="15" pos="1247">
          <p15:clr>
            <a:srgbClr val="A4A3A4"/>
          </p15:clr>
        </p15:guide>
        <p15:guide id="16" pos="7467" userDrawn="1">
          <p15:clr>
            <a:srgbClr val="A4A3A4"/>
          </p15:clr>
        </p15:guide>
        <p15:guide id="17" pos="5855">
          <p15:clr>
            <a:srgbClr val="A4A3A4"/>
          </p15:clr>
        </p15:guide>
        <p15:guide id="18" pos="256" userDrawn="1">
          <p15:clr>
            <a:srgbClr val="A4A3A4"/>
          </p15:clr>
        </p15:guide>
        <p15:guide id="19" pos="7151">
          <p15:clr>
            <a:srgbClr val="A4A3A4"/>
          </p15:clr>
        </p15:guide>
        <p15:guide id="20" pos="1526"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VRAJ Alessia" initials="MA" lastIdx="1" clrIdx="0">
    <p:extLst>
      <p:ext uri="{19B8F6BF-5375-455C-9EA6-DF929625EA0E}">
        <p15:presenceInfo xmlns:p15="http://schemas.microsoft.com/office/powerpoint/2012/main" userId="S-1-5-21-284480379-1463103499-3249272784-2714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73D"/>
    <a:srgbClr val="6C8F25"/>
    <a:srgbClr val="B6CABF"/>
    <a:srgbClr val="87A89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15" autoAdjust="0"/>
    <p:restoredTop sz="94581" autoAdjust="0"/>
  </p:normalViewPr>
  <p:slideViewPr>
    <p:cSldViewPr showGuides="1">
      <p:cViewPr varScale="1">
        <p:scale>
          <a:sx n="77" d="100"/>
          <a:sy n="77" d="100"/>
        </p:scale>
        <p:origin x="77" y="106"/>
      </p:cViewPr>
      <p:guideLst>
        <p:guide orient="horz" pos="2160"/>
        <p:guide orient="horz" pos="4030"/>
        <p:guide orient="horz" pos="1200"/>
        <p:guide orient="horz" pos="1008"/>
        <p:guide orient="horz" pos="3792"/>
        <p:guide orient="horz"/>
        <p:guide orient="horz" pos="3360"/>
        <p:guide orient="horz" pos="3312"/>
        <p:guide orient="horz" pos="240"/>
        <p:guide orient="horz" pos="432"/>
        <p:guide orient="horz" pos="2784"/>
        <p:guide pos="3839"/>
        <p:guide pos="573"/>
        <p:guide pos="6143"/>
        <p:guide pos="1247"/>
        <p:guide pos="7467"/>
        <p:guide pos="5855"/>
        <p:guide pos="256"/>
        <p:guide pos="7151"/>
        <p:guide pos="1526"/>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howGuides="1">
      <p:cViewPr varScale="1">
        <p:scale>
          <a:sx n="86" d="100"/>
          <a:sy n="86" d="100"/>
        </p:scale>
        <p:origin x="273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gs" Target="tags/tag1.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dirty="0"/>
          </a:p>
        </p:txBody>
      </p:sp>
      <p:sp>
        <p:nvSpPr>
          <p:cNvPr id="3" name="Espace réservé de la date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1BF5C993-8495-4216-89A4-42CD5FDDBACA}" type="datetime1">
              <a:rPr lang="fr-FR" smtClean="0"/>
              <a:t>27/04/2022</a:t>
            </a:fld>
            <a:endParaRPr lang="fr-FR" dirty="0"/>
          </a:p>
        </p:txBody>
      </p:sp>
      <p:sp>
        <p:nvSpPr>
          <p:cNvPr id="4" name="Espace réservé du pied de page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FR" dirty="0"/>
          </a:p>
        </p:txBody>
      </p:sp>
      <p:sp>
        <p:nvSpPr>
          <p:cNvPr id="5" name="Espace réservé du numéro de diapositive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D9F912AB-2776-42F2-A957-313FC7EFEDB9}" type="slidenum">
              <a:rPr lang="fr-FR" smtClean="0"/>
              <a:t>‹N°›</a:t>
            </a:fld>
            <a:endParaRPr lang="fr-FR" dirty="0"/>
          </a:p>
        </p:txBody>
      </p:sp>
    </p:spTree>
    <p:extLst>
      <p:ext uri="{BB962C8B-B14F-4D97-AF65-F5344CB8AC3E}">
        <p14:creationId xmlns:p14="http://schemas.microsoft.com/office/powerpoint/2010/main" val="393206574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rtl="0"/>
            <a:endParaRPr lang="fr-FR" noProof="0" dirty="0"/>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rtl="0"/>
            <a:fld id="{2C0862E7-FD40-4D3D-ACE4-67E006776546}" type="datetime1">
              <a:rPr lang="fr-FR" noProof="0" smtClean="0"/>
              <a:t>27/04/2022</a:t>
            </a:fld>
            <a:endParaRPr lang="fr-FR" noProof="0" dirty="0"/>
          </a:p>
        </p:txBody>
      </p:sp>
      <p:sp>
        <p:nvSpPr>
          <p:cNvPr id="4" name="Espace réservé d’image de diapositive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pPr rtl="0"/>
            <a:endParaRPr lang="fr-FR" noProof="0" dirty="0"/>
          </a:p>
        </p:txBody>
      </p:sp>
      <p:sp>
        <p:nvSpPr>
          <p:cNvPr id="5" name="Espace réservé des not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rtl="0"/>
            <a:r>
              <a:rPr lang="fr-FR" noProof="0" dirty="0"/>
              <a:t>Cliquez pour modifier les styles du texte du masque</a:t>
            </a:r>
          </a:p>
          <a:p>
            <a:pPr lvl="1" rtl="0"/>
            <a:r>
              <a:rPr lang="fr-FR" noProof="0" dirty="0"/>
              <a:t>Deuxième niveau</a:t>
            </a:r>
          </a:p>
          <a:p>
            <a:pPr lvl="2" rtl="0"/>
            <a:r>
              <a:rPr lang="fr-FR" noProof="0" dirty="0"/>
              <a:t>Troisième niveau</a:t>
            </a:r>
          </a:p>
          <a:p>
            <a:pPr lvl="3" rtl="0"/>
            <a:r>
              <a:rPr lang="fr-FR" noProof="0" dirty="0"/>
              <a:t>Quatrième niveau</a:t>
            </a:r>
          </a:p>
          <a:p>
            <a:pPr lvl="4" rtl="0"/>
            <a:r>
              <a:rPr lang="fr-FR" noProof="0" dirty="0"/>
              <a:t>Cinquième niveau</a:t>
            </a: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rtl="0"/>
            <a:endParaRPr lang="fr-FR" noProof="0" dirty="0"/>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rtl="0"/>
            <a:fld id="{F93199CD-3E1B-4AE6-990F-76F925F5EA9F}" type="slidenum">
              <a:rPr lang="fr-FR" noProof="0" smtClean="0"/>
              <a:t>‹N°›</a:t>
            </a:fld>
            <a:endParaRPr lang="fr-FR" noProof="0" dirty="0"/>
          </a:p>
        </p:txBody>
      </p:sp>
    </p:spTree>
    <p:extLst>
      <p:ext uri="{BB962C8B-B14F-4D97-AF65-F5344CB8AC3E}">
        <p14:creationId xmlns:p14="http://schemas.microsoft.com/office/powerpoint/2010/main" val="427657982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image de diapositive 1"/>
          <p:cNvSpPr>
            <a:spLocks noGrp="1" noRot="1" noChangeAspect="1"/>
          </p:cNvSpPr>
          <p:nvPr>
            <p:ph type="sldImg"/>
          </p:nvPr>
        </p:nvSpPr>
        <p:spPr/>
      </p:sp>
      <p:sp>
        <p:nvSpPr>
          <p:cNvPr id="3" name="Espace réservé des notes 2"/>
          <p:cNvSpPr>
            <a:spLocks noGrp="1"/>
          </p:cNvSpPr>
          <p:nvPr>
            <p:ph type="body" idx="1"/>
          </p:nvPr>
        </p:nvSpPr>
        <p:spPr/>
        <p:txBody>
          <a:bodyPr rtlCol="0"/>
          <a:lstStyle/>
          <a:p>
            <a:pPr rtl="0"/>
            <a:endParaRPr lang="fr-FR" noProof="0" dirty="0"/>
          </a:p>
        </p:txBody>
      </p:sp>
      <p:sp>
        <p:nvSpPr>
          <p:cNvPr id="4" name="Espace réservé du numéro de diapositive 3"/>
          <p:cNvSpPr>
            <a:spLocks noGrp="1"/>
          </p:cNvSpPr>
          <p:nvPr>
            <p:ph type="sldNum" sz="quarter" idx="10"/>
          </p:nvPr>
        </p:nvSpPr>
        <p:spPr/>
        <p:txBody>
          <a:bodyPr rtlCol="0"/>
          <a:lstStyle/>
          <a:p>
            <a:pPr rtl="0"/>
            <a:fld id="{F93199CD-3E1B-4AE6-990F-76F925F5EA9F}" type="slidenum">
              <a:rPr lang="fr-FR" smtClean="0"/>
              <a:t>1</a:t>
            </a:fld>
            <a:endParaRPr lang="fr-FR" dirty="0"/>
          </a:p>
        </p:txBody>
      </p:sp>
    </p:spTree>
    <p:extLst>
      <p:ext uri="{BB962C8B-B14F-4D97-AF65-F5344CB8AC3E}">
        <p14:creationId xmlns:p14="http://schemas.microsoft.com/office/powerpoint/2010/main" val="36229553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image de diapositive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rtl="0"/>
            <a:fld id="{F93199CD-3E1B-4AE6-990F-76F925F5EA9F}" type="slidenum">
              <a:rPr lang="fr-FR" smtClean="0"/>
              <a:t>10</a:t>
            </a:fld>
            <a:endParaRPr lang="fr-FR" dirty="0"/>
          </a:p>
        </p:txBody>
      </p:sp>
    </p:spTree>
    <p:extLst>
      <p:ext uri="{BB962C8B-B14F-4D97-AF65-F5344CB8AC3E}">
        <p14:creationId xmlns:p14="http://schemas.microsoft.com/office/powerpoint/2010/main" val="28240738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image de diapositive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rtl="0"/>
            <a:fld id="{F93199CD-3E1B-4AE6-990F-76F925F5EA9F}" type="slidenum">
              <a:rPr lang="fr-FR" smtClean="0"/>
              <a:t>2</a:t>
            </a:fld>
            <a:endParaRPr lang="fr-FR" dirty="0"/>
          </a:p>
        </p:txBody>
      </p:sp>
    </p:spTree>
    <p:extLst>
      <p:ext uri="{BB962C8B-B14F-4D97-AF65-F5344CB8AC3E}">
        <p14:creationId xmlns:p14="http://schemas.microsoft.com/office/powerpoint/2010/main" val="1316269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image de diapositive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rtl="0"/>
            <a:fld id="{F93199CD-3E1B-4AE6-990F-76F925F5EA9F}" type="slidenum">
              <a:rPr lang="fr-FR" smtClean="0"/>
              <a:t>3</a:t>
            </a:fld>
            <a:endParaRPr lang="fr-FR" dirty="0"/>
          </a:p>
        </p:txBody>
      </p:sp>
    </p:spTree>
    <p:extLst>
      <p:ext uri="{BB962C8B-B14F-4D97-AF65-F5344CB8AC3E}">
        <p14:creationId xmlns:p14="http://schemas.microsoft.com/office/powerpoint/2010/main" val="39573574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image de diapositive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rtl="0"/>
            <a:fld id="{F93199CD-3E1B-4AE6-990F-76F925F5EA9F}" type="slidenum">
              <a:rPr lang="fr-FR" smtClean="0"/>
              <a:t>4</a:t>
            </a:fld>
            <a:endParaRPr lang="fr-FR" dirty="0"/>
          </a:p>
        </p:txBody>
      </p:sp>
    </p:spTree>
    <p:extLst>
      <p:ext uri="{BB962C8B-B14F-4D97-AF65-F5344CB8AC3E}">
        <p14:creationId xmlns:p14="http://schemas.microsoft.com/office/powerpoint/2010/main" val="34174767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image de diapositive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rtl="0"/>
            <a:fld id="{F93199CD-3E1B-4AE6-990F-76F925F5EA9F}" type="slidenum">
              <a:rPr lang="fr-FR" smtClean="0"/>
              <a:t>5</a:t>
            </a:fld>
            <a:endParaRPr lang="fr-FR" dirty="0"/>
          </a:p>
        </p:txBody>
      </p:sp>
    </p:spTree>
    <p:extLst>
      <p:ext uri="{BB962C8B-B14F-4D97-AF65-F5344CB8AC3E}">
        <p14:creationId xmlns:p14="http://schemas.microsoft.com/office/powerpoint/2010/main" val="30979805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image de diapositive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rtl="0"/>
            <a:fld id="{F93199CD-3E1B-4AE6-990F-76F925F5EA9F}" type="slidenum">
              <a:rPr lang="fr-FR" smtClean="0"/>
              <a:t>6</a:t>
            </a:fld>
            <a:endParaRPr lang="fr-FR" dirty="0"/>
          </a:p>
        </p:txBody>
      </p:sp>
    </p:spTree>
    <p:extLst>
      <p:ext uri="{BB962C8B-B14F-4D97-AF65-F5344CB8AC3E}">
        <p14:creationId xmlns:p14="http://schemas.microsoft.com/office/powerpoint/2010/main" val="35629947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image de diapositive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rtl="0"/>
            <a:fld id="{F93199CD-3E1B-4AE6-990F-76F925F5EA9F}" type="slidenum">
              <a:rPr lang="fr-FR" smtClean="0"/>
              <a:t>7</a:t>
            </a:fld>
            <a:endParaRPr lang="fr-FR" dirty="0"/>
          </a:p>
        </p:txBody>
      </p:sp>
    </p:spTree>
    <p:extLst>
      <p:ext uri="{BB962C8B-B14F-4D97-AF65-F5344CB8AC3E}">
        <p14:creationId xmlns:p14="http://schemas.microsoft.com/office/powerpoint/2010/main" val="25456209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image de diapositive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rtl="0"/>
            <a:fld id="{F93199CD-3E1B-4AE6-990F-76F925F5EA9F}" type="slidenum">
              <a:rPr lang="fr-FR" smtClean="0"/>
              <a:t>8</a:t>
            </a:fld>
            <a:endParaRPr lang="fr-FR" dirty="0"/>
          </a:p>
        </p:txBody>
      </p:sp>
    </p:spTree>
    <p:extLst>
      <p:ext uri="{BB962C8B-B14F-4D97-AF65-F5344CB8AC3E}">
        <p14:creationId xmlns:p14="http://schemas.microsoft.com/office/powerpoint/2010/main" val="17541284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image de diapositive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rtl="0"/>
            <a:fld id="{F93199CD-3E1B-4AE6-990F-76F925F5EA9F}" type="slidenum">
              <a:rPr lang="fr-FR" smtClean="0"/>
              <a:t>9</a:t>
            </a:fld>
            <a:endParaRPr lang="fr-FR" dirty="0"/>
          </a:p>
        </p:txBody>
      </p:sp>
    </p:spTree>
    <p:extLst>
      <p:ext uri="{BB962C8B-B14F-4D97-AF65-F5344CB8AC3E}">
        <p14:creationId xmlns:p14="http://schemas.microsoft.com/office/powerpoint/2010/main" val="338261134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bg bwMode="ltGray">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Titre 1"/>
          <p:cNvSpPr>
            <a:spLocks noGrp="1"/>
          </p:cNvSpPr>
          <p:nvPr>
            <p:ph type="ctrTitle"/>
          </p:nvPr>
        </p:nvSpPr>
        <p:spPr>
          <a:xfrm>
            <a:off x="1065214" y="1828800"/>
            <a:ext cx="8229600" cy="2895600"/>
          </a:xfrm>
        </p:spPr>
        <p:txBody>
          <a:bodyPr rtlCol="0" anchor="b">
            <a:normAutofit/>
          </a:bodyPr>
          <a:lstStyle>
            <a:lvl1pPr>
              <a:lnSpc>
                <a:spcPct val="80000"/>
              </a:lnSpc>
              <a:defRPr sz="6600" b="1" cap="none" spc="0">
                <a:ln w="9525">
                  <a:noFill/>
                  <a:prstDash val="solid"/>
                </a:ln>
                <a:solidFill>
                  <a:schemeClr val="tx1"/>
                </a:solidFill>
                <a:effectLst/>
              </a:defRPr>
            </a:lvl1pPr>
          </a:lstStyle>
          <a:p>
            <a:pPr rtl="0"/>
            <a:r>
              <a:rPr lang="fr-FR" noProof="0"/>
              <a:t>Modifiez le style du titre</a:t>
            </a:r>
            <a:endParaRPr lang="fr-FR" noProof="0" dirty="0"/>
          </a:p>
        </p:txBody>
      </p:sp>
      <p:sp>
        <p:nvSpPr>
          <p:cNvPr id="3" name="Sous-titre 2"/>
          <p:cNvSpPr>
            <a:spLocks noGrp="1"/>
          </p:cNvSpPr>
          <p:nvPr>
            <p:ph type="subTitle" idx="1"/>
          </p:nvPr>
        </p:nvSpPr>
        <p:spPr>
          <a:xfrm>
            <a:off x="1065213" y="4800600"/>
            <a:ext cx="8229600" cy="1219200"/>
          </a:xfrm>
        </p:spPr>
        <p:txBody>
          <a:bodyPr rtlCol="0">
            <a:normAutofit/>
          </a:bodyPr>
          <a:lstStyle>
            <a:lvl1pPr marL="0" indent="0" algn="l">
              <a:spcBef>
                <a:spcPts val="0"/>
              </a:spcBef>
              <a:buNone/>
              <a:defRPr sz="2000" b="1" cap="all" spc="200" baseline="0">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fr-FR" noProof="0"/>
              <a:t>Modifier le style des sous-titres du masque</a:t>
            </a:r>
            <a:endParaRPr lang="fr-FR" noProof="0" dirty="0"/>
          </a:p>
        </p:txBody>
      </p:sp>
      <p:sp>
        <p:nvSpPr>
          <p:cNvPr id="8" name="Espace réservé du pied de page 7"/>
          <p:cNvSpPr>
            <a:spLocks noGrp="1"/>
          </p:cNvSpPr>
          <p:nvPr>
            <p:ph type="ftr" sz="quarter" idx="11"/>
          </p:nvPr>
        </p:nvSpPr>
        <p:spPr/>
        <p:txBody>
          <a:bodyPr rtlCol="0"/>
          <a:lstStyle>
            <a:lvl1pPr>
              <a:defRPr sz="1100"/>
            </a:lvl1pPr>
          </a:lstStyle>
          <a:p>
            <a:pPr rtl="0"/>
            <a:r>
              <a:rPr lang="fr-FR" noProof="0" dirty="0"/>
              <a:t>Ajouter un pied de page</a:t>
            </a:r>
          </a:p>
        </p:txBody>
      </p:sp>
      <p:sp>
        <p:nvSpPr>
          <p:cNvPr id="11" name="Espace réservé de la date 6"/>
          <p:cNvSpPr>
            <a:spLocks noGrp="1"/>
          </p:cNvSpPr>
          <p:nvPr>
            <p:ph type="dt" sz="half" idx="2"/>
          </p:nvPr>
        </p:nvSpPr>
        <p:spPr>
          <a:xfrm>
            <a:off x="9622804" y="6426200"/>
            <a:ext cx="2376264" cy="250828"/>
          </a:xfrm>
          <a:prstGeom prst="rect">
            <a:avLst/>
          </a:prstGeom>
        </p:spPr>
        <p:txBody>
          <a:bodyPr rtlCol="0"/>
          <a:lstStyle>
            <a:lvl1pPr>
              <a:defRPr sz="1800">
                <a:solidFill>
                  <a:schemeClr val="bg2">
                    <a:lumMod val="20000"/>
                    <a:lumOff val="80000"/>
                  </a:schemeClr>
                </a:solidFill>
                <a:latin typeface="Lucida Console" panose="020B0609040504020204" pitchFamily="49" charset="0"/>
              </a:defRPr>
            </a:lvl1pPr>
          </a:lstStyle>
          <a:p>
            <a:fld id="{B88C40BB-4737-4D39-9F3C-F0B9A14C804A}" type="datetime1">
              <a:rPr lang="fr-FR" smtClean="0"/>
              <a:pPr/>
              <a:t>27/04/2022</a:t>
            </a:fld>
            <a:endParaRPr lang="fr-FR" dirty="0"/>
          </a:p>
        </p:txBody>
      </p:sp>
    </p:spTree>
    <p:extLst>
      <p:ext uri="{BB962C8B-B14F-4D97-AF65-F5344CB8AC3E}">
        <p14:creationId xmlns:p14="http://schemas.microsoft.com/office/powerpoint/2010/main" val="1467807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noProof="0"/>
              <a:t>Modifiez le style du titre</a:t>
            </a:r>
            <a:endParaRPr lang="fr-FR" noProof="0" dirty="0"/>
          </a:p>
        </p:txBody>
      </p:sp>
      <p:sp>
        <p:nvSpPr>
          <p:cNvPr id="3" name="Espace réservé du texte vertical 2"/>
          <p:cNvSpPr>
            <a:spLocks noGrp="1"/>
          </p:cNvSpPr>
          <p:nvPr>
            <p:ph type="body" orient="vert" idx="1" hasCustomPrompt="1"/>
          </p:nvPr>
        </p:nvSpPr>
        <p:spPr/>
        <p:txBody>
          <a:bodyPr vert="eaVert" rtlCol="0"/>
          <a:lstStyle>
            <a:lvl1pPr rtl="0">
              <a:defRPr lang="fr-FR" sz="2400" b="0" i="0" u="none" strike="noStrike" baseline="0" smtClean="0"/>
            </a:lvl1pPr>
          </a:lstStyle>
          <a:p>
            <a:pPr rtl="0"/>
            <a:r>
              <a:rPr lang="fr-FR" sz="2400" b="0" i="0" u="none" strike="noStrike" kern="1200" baseline="0" dirty="0">
                <a:solidFill>
                  <a:srgbClr val="FFFFFF"/>
                </a:solidFill>
                <a:latin typeface="Century Gothic" panose="020B0502020202020204" pitchFamily="34" charset="0"/>
              </a:rPr>
              <a:t>Cliquez pour modifier les styles du texte du masque</a:t>
            </a:r>
          </a:p>
          <a:p>
            <a:pPr lvl="1" rtl="0"/>
            <a:r>
              <a:rPr lang="fr-FR" noProof="0" dirty="0"/>
              <a:t>Deuxième niveau</a:t>
            </a:r>
          </a:p>
          <a:p>
            <a:pPr lvl="2" rtl="0"/>
            <a:r>
              <a:rPr lang="fr-FR" noProof="0" dirty="0"/>
              <a:t>Troisième niveau</a:t>
            </a:r>
          </a:p>
          <a:p>
            <a:pPr lvl="3" rtl="0"/>
            <a:r>
              <a:rPr lang="fr-FR" noProof="0" dirty="0"/>
              <a:t>Quatrième niveau</a:t>
            </a:r>
          </a:p>
          <a:p>
            <a:pPr lvl="4" rtl="0"/>
            <a:r>
              <a:rPr lang="fr-FR" noProof="0" dirty="0"/>
              <a:t>Cinquième niveau</a:t>
            </a:r>
          </a:p>
        </p:txBody>
      </p:sp>
      <p:sp>
        <p:nvSpPr>
          <p:cNvPr id="5" name="Espace réservé du pied de page 4"/>
          <p:cNvSpPr>
            <a:spLocks noGrp="1"/>
          </p:cNvSpPr>
          <p:nvPr>
            <p:ph type="ftr" sz="quarter" idx="11"/>
          </p:nvPr>
        </p:nvSpPr>
        <p:spPr/>
        <p:txBody>
          <a:bodyPr rtlCol="0"/>
          <a:lstStyle/>
          <a:p>
            <a:pPr rtl="0"/>
            <a:r>
              <a:rPr lang="fr-FR" noProof="0" dirty="0"/>
              <a:t>Ajouter un pied de page</a:t>
            </a:r>
          </a:p>
        </p:txBody>
      </p:sp>
      <p:sp>
        <p:nvSpPr>
          <p:cNvPr id="7" name="Espace réservé de la date 6"/>
          <p:cNvSpPr>
            <a:spLocks noGrp="1"/>
          </p:cNvSpPr>
          <p:nvPr>
            <p:ph type="dt" sz="half" idx="2"/>
          </p:nvPr>
        </p:nvSpPr>
        <p:spPr>
          <a:xfrm>
            <a:off x="9622804" y="6426200"/>
            <a:ext cx="2376264" cy="250828"/>
          </a:xfrm>
          <a:prstGeom prst="rect">
            <a:avLst/>
          </a:prstGeom>
        </p:spPr>
        <p:txBody>
          <a:bodyPr rtlCol="0"/>
          <a:lstStyle>
            <a:lvl1pPr>
              <a:defRPr sz="1800">
                <a:solidFill>
                  <a:schemeClr val="bg2">
                    <a:lumMod val="20000"/>
                    <a:lumOff val="80000"/>
                  </a:schemeClr>
                </a:solidFill>
                <a:latin typeface="Lucida Console" panose="020B0609040504020204" pitchFamily="49" charset="0"/>
              </a:defRPr>
            </a:lvl1pPr>
          </a:lstStyle>
          <a:p>
            <a:fld id="{B88C40BB-4737-4D39-9F3C-F0B9A14C804A}" type="datetime1">
              <a:rPr lang="fr-FR" smtClean="0"/>
              <a:pPr/>
              <a:t>27/04/2022</a:t>
            </a:fld>
            <a:endParaRPr lang="fr-FR" dirty="0"/>
          </a:p>
        </p:txBody>
      </p:sp>
    </p:spTree>
    <p:extLst>
      <p:ext uri="{BB962C8B-B14F-4D97-AF65-F5344CB8AC3E}">
        <p14:creationId xmlns:p14="http://schemas.microsoft.com/office/powerpoint/2010/main" val="34139595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9142412" y="381001"/>
            <a:ext cx="1524001" cy="5638800"/>
          </a:xfrm>
        </p:spPr>
        <p:txBody>
          <a:bodyPr vert="eaVert" rtlCol="0"/>
          <a:lstStyle/>
          <a:p>
            <a:pPr rtl="0"/>
            <a:r>
              <a:rPr lang="fr-FR" noProof="0"/>
              <a:t>Modifiez le style du titre</a:t>
            </a:r>
            <a:endParaRPr lang="fr-FR" noProof="0" dirty="0"/>
          </a:p>
        </p:txBody>
      </p:sp>
      <p:sp>
        <p:nvSpPr>
          <p:cNvPr id="3" name="Espace réservé du texte vertical 2"/>
          <p:cNvSpPr>
            <a:spLocks noGrp="1"/>
          </p:cNvSpPr>
          <p:nvPr>
            <p:ph type="body" orient="vert" idx="1" hasCustomPrompt="1"/>
          </p:nvPr>
        </p:nvSpPr>
        <p:spPr>
          <a:xfrm>
            <a:off x="1522412" y="381001"/>
            <a:ext cx="7391399" cy="5638800"/>
          </a:xfrm>
        </p:spPr>
        <p:txBody>
          <a:bodyPr vert="eaVert" rtlCol="0"/>
          <a:lstStyle>
            <a:lvl1pPr rtl="0">
              <a:defRPr lang="fr-FR" sz="2400" b="0" i="0" u="none" strike="noStrike" baseline="0" smtClean="0"/>
            </a:lvl1pPr>
          </a:lstStyle>
          <a:p>
            <a:pPr rtl="0"/>
            <a:r>
              <a:rPr lang="fr-FR" sz="2400" b="0" i="0" u="none" strike="noStrike" kern="1200" baseline="0" dirty="0">
                <a:solidFill>
                  <a:srgbClr val="FFFFFF"/>
                </a:solidFill>
                <a:latin typeface="Century Gothic" panose="020B0502020202020204" pitchFamily="34" charset="0"/>
              </a:rPr>
              <a:t>Cliquez pour modifier les styles du texte du masque</a:t>
            </a:r>
          </a:p>
          <a:p>
            <a:pPr lvl="1" rtl="0"/>
            <a:r>
              <a:rPr lang="fr-FR" noProof="0" dirty="0"/>
              <a:t>Deuxième niveau</a:t>
            </a:r>
          </a:p>
          <a:p>
            <a:pPr lvl="2" rtl="0"/>
            <a:r>
              <a:rPr lang="fr-FR" noProof="0" dirty="0"/>
              <a:t>Troisième niveau</a:t>
            </a:r>
          </a:p>
          <a:p>
            <a:pPr lvl="3" rtl="0"/>
            <a:r>
              <a:rPr lang="fr-FR" noProof="0" dirty="0"/>
              <a:t>Quatrième niveau</a:t>
            </a:r>
          </a:p>
          <a:p>
            <a:pPr lvl="4" rtl="0"/>
            <a:r>
              <a:rPr lang="fr-FR" noProof="0" dirty="0"/>
              <a:t>Cinquième niveau</a:t>
            </a:r>
          </a:p>
        </p:txBody>
      </p:sp>
      <p:sp>
        <p:nvSpPr>
          <p:cNvPr id="5" name="Espace réservé du pied de page 4"/>
          <p:cNvSpPr>
            <a:spLocks noGrp="1"/>
          </p:cNvSpPr>
          <p:nvPr>
            <p:ph type="ftr" sz="quarter" idx="11"/>
          </p:nvPr>
        </p:nvSpPr>
        <p:spPr/>
        <p:txBody>
          <a:bodyPr rtlCol="0"/>
          <a:lstStyle/>
          <a:p>
            <a:pPr rtl="0"/>
            <a:r>
              <a:rPr lang="fr-FR" noProof="0" dirty="0"/>
              <a:t>Ajouter un pied de page</a:t>
            </a:r>
          </a:p>
        </p:txBody>
      </p:sp>
      <p:sp>
        <p:nvSpPr>
          <p:cNvPr id="8" name="Espace réservé de la date 6"/>
          <p:cNvSpPr>
            <a:spLocks noGrp="1"/>
          </p:cNvSpPr>
          <p:nvPr>
            <p:ph type="dt" sz="half" idx="2"/>
          </p:nvPr>
        </p:nvSpPr>
        <p:spPr>
          <a:xfrm>
            <a:off x="9622804" y="6426200"/>
            <a:ext cx="2376264" cy="250828"/>
          </a:xfrm>
          <a:prstGeom prst="rect">
            <a:avLst/>
          </a:prstGeom>
        </p:spPr>
        <p:txBody>
          <a:bodyPr rtlCol="0"/>
          <a:lstStyle>
            <a:lvl1pPr>
              <a:defRPr sz="1800">
                <a:solidFill>
                  <a:schemeClr val="bg2">
                    <a:lumMod val="20000"/>
                    <a:lumOff val="80000"/>
                  </a:schemeClr>
                </a:solidFill>
                <a:latin typeface="Lucida Console" panose="020B0609040504020204" pitchFamily="49" charset="0"/>
              </a:defRPr>
            </a:lvl1pPr>
          </a:lstStyle>
          <a:p>
            <a:fld id="{B88C40BB-4737-4D39-9F3C-F0B9A14C804A}" type="datetime1">
              <a:rPr lang="fr-FR" smtClean="0"/>
              <a:pPr/>
              <a:t>27/04/2022</a:t>
            </a:fld>
            <a:endParaRPr lang="fr-FR" dirty="0"/>
          </a:p>
        </p:txBody>
      </p:sp>
    </p:spTree>
    <p:extLst>
      <p:ext uri="{BB962C8B-B14F-4D97-AF65-F5344CB8AC3E}">
        <p14:creationId xmlns:p14="http://schemas.microsoft.com/office/powerpoint/2010/main" val="689305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noProof="0"/>
              <a:t>Modifiez le style du titre</a:t>
            </a:r>
            <a:endParaRPr lang="fr-FR" noProof="0" dirty="0"/>
          </a:p>
        </p:txBody>
      </p:sp>
      <p:sp>
        <p:nvSpPr>
          <p:cNvPr id="3" name="Espace réservé du contenu 2"/>
          <p:cNvSpPr>
            <a:spLocks noGrp="1"/>
          </p:cNvSpPr>
          <p:nvPr>
            <p:ph idx="1" hasCustomPrompt="1"/>
          </p:nvPr>
        </p:nvSpPr>
        <p:spPr/>
        <p:txBody>
          <a:bodyPr rtlCol="0"/>
          <a:lstStyle>
            <a:lvl1pPr rtl="0">
              <a:defRPr/>
            </a:lvl1pPr>
            <a:lvl5pPr>
              <a:defRPr/>
            </a:lvl5pPr>
            <a:lvl6pPr>
              <a:defRPr/>
            </a:lvl6pPr>
          </a:lstStyle>
          <a:p>
            <a:pPr lvl="0" rtl="0"/>
            <a:r>
              <a:rPr lang="fr-FR" noProof="0" dirty="0"/>
              <a:t>Cliquez pour modifier les styles du texte du masque</a:t>
            </a:r>
          </a:p>
          <a:p>
            <a:pPr lvl="1" rtl="0"/>
            <a:r>
              <a:rPr lang="fr-FR" noProof="0" dirty="0"/>
              <a:t>Deuxième niveau</a:t>
            </a:r>
          </a:p>
          <a:p>
            <a:pPr lvl="2" rtl="0"/>
            <a:r>
              <a:rPr lang="fr-FR" noProof="0" dirty="0"/>
              <a:t>Troisième niveau</a:t>
            </a:r>
          </a:p>
          <a:p>
            <a:pPr lvl="3" rtl="0"/>
            <a:r>
              <a:rPr lang="fr-FR" noProof="0" dirty="0"/>
              <a:t>Quatrième niveau</a:t>
            </a:r>
          </a:p>
          <a:p>
            <a:pPr lvl="4" rtl="0"/>
            <a:r>
              <a:rPr lang="fr-FR" noProof="0" dirty="0"/>
              <a:t>Cinquième niveau</a:t>
            </a:r>
          </a:p>
        </p:txBody>
      </p:sp>
      <p:sp>
        <p:nvSpPr>
          <p:cNvPr id="5" name="Espace réservé du pied de page 4"/>
          <p:cNvSpPr>
            <a:spLocks noGrp="1"/>
          </p:cNvSpPr>
          <p:nvPr>
            <p:ph type="ftr" sz="quarter" idx="11"/>
          </p:nvPr>
        </p:nvSpPr>
        <p:spPr/>
        <p:txBody>
          <a:bodyPr rtlCol="0"/>
          <a:lstStyle/>
          <a:p>
            <a:pPr rtl="0"/>
            <a:r>
              <a:rPr lang="fr-FR" noProof="0" dirty="0"/>
              <a:t>Ajouter un pied de page</a:t>
            </a:r>
          </a:p>
        </p:txBody>
      </p:sp>
      <p:sp>
        <p:nvSpPr>
          <p:cNvPr id="14" name="Espace réservé de la date 6"/>
          <p:cNvSpPr>
            <a:spLocks noGrp="1"/>
          </p:cNvSpPr>
          <p:nvPr>
            <p:ph type="dt" sz="half" idx="2"/>
          </p:nvPr>
        </p:nvSpPr>
        <p:spPr>
          <a:xfrm>
            <a:off x="9622804" y="6426200"/>
            <a:ext cx="2376264" cy="250828"/>
          </a:xfrm>
          <a:prstGeom prst="rect">
            <a:avLst/>
          </a:prstGeom>
        </p:spPr>
        <p:txBody>
          <a:bodyPr rtlCol="0"/>
          <a:lstStyle>
            <a:lvl1pPr>
              <a:defRPr sz="1800">
                <a:solidFill>
                  <a:schemeClr val="bg2">
                    <a:lumMod val="20000"/>
                    <a:lumOff val="80000"/>
                  </a:schemeClr>
                </a:solidFill>
                <a:latin typeface="Lucida Console" panose="020B0609040504020204" pitchFamily="49" charset="0"/>
              </a:defRPr>
            </a:lvl1pPr>
          </a:lstStyle>
          <a:p>
            <a:fld id="{B88C40BB-4737-4D39-9F3C-F0B9A14C804A}" type="datetime1">
              <a:rPr lang="fr-FR" smtClean="0"/>
              <a:pPr/>
              <a:t>27/04/2022</a:t>
            </a:fld>
            <a:endParaRPr lang="fr-FR" dirty="0"/>
          </a:p>
        </p:txBody>
      </p:sp>
    </p:spTree>
    <p:extLst>
      <p:ext uri="{BB962C8B-B14F-4D97-AF65-F5344CB8AC3E}">
        <p14:creationId xmlns:p14="http://schemas.microsoft.com/office/powerpoint/2010/main" val="29388074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têt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1059614" y="2514600"/>
            <a:ext cx="8692399" cy="2819400"/>
          </a:xfrm>
        </p:spPr>
        <p:txBody>
          <a:bodyPr rtlCol="0" anchor="b">
            <a:normAutofit/>
          </a:bodyPr>
          <a:lstStyle>
            <a:lvl1pPr algn="l">
              <a:lnSpc>
                <a:spcPct val="80000"/>
              </a:lnSpc>
              <a:defRPr sz="4800" b="0" cap="none" baseline="0">
                <a:effectLst/>
              </a:defRPr>
            </a:lvl1pPr>
          </a:lstStyle>
          <a:p>
            <a:pPr rtl="0"/>
            <a:r>
              <a:rPr lang="fr-FR" noProof="0"/>
              <a:t>Modifiez le style du titre</a:t>
            </a:r>
            <a:endParaRPr lang="fr-FR" noProof="0" dirty="0"/>
          </a:p>
        </p:txBody>
      </p:sp>
      <p:sp>
        <p:nvSpPr>
          <p:cNvPr id="3" name="Espace réservé du texte 2"/>
          <p:cNvSpPr>
            <a:spLocks noGrp="1"/>
          </p:cNvSpPr>
          <p:nvPr>
            <p:ph type="body" idx="1" hasCustomPrompt="1"/>
          </p:nvPr>
        </p:nvSpPr>
        <p:spPr>
          <a:xfrm>
            <a:off x="1065213" y="5410200"/>
            <a:ext cx="8687333" cy="609601"/>
          </a:xfrm>
        </p:spPr>
        <p:txBody>
          <a:bodyPr rtlCol="0" anchor="t">
            <a:normAutofit/>
          </a:bodyPr>
          <a:lstStyle>
            <a:lvl1pPr marL="0" indent="0" rtl="0">
              <a:spcBef>
                <a:spcPts val="0"/>
              </a:spcBef>
              <a:buNone/>
              <a:defRPr sz="2000" cap="all" spc="200" baseline="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fr-FR" noProof="0" dirty="0"/>
              <a:t>Cliquez pour modifier les styles du texte du masque</a:t>
            </a:r>
          </a:p>
        </p:txBody>
      </p:sp>
      <p:sp>
        <p:nvSpPr>
          <p:cNvPr id="5" name="Espace réservé du pied de page 4"/>
          <p:cNvSpPr>
            <a:spLocks noGrp="1"/>
          </p:cNvSpPr>
          <p:nvPr>
            <p:ph type="ftr" sz="quarter" idx="11"/>
          </p:nvPr>
        </p:nvSpPr>
        <p:spPr/>
        <p:txBody>
          <a:bodyPr rtlCol="0"/>
          <a:lstStyle/>
          <a:p>
            <a:pPr rtl="0"/>
            <a:r>
              <a:rPr lang="fr-FR" noProof="0" dirty="0"/>
              <a:t>Ajouter un pied de page</a:t>
            </a:r>
          </a:p>
        </p:txBody>
      </p:sp>
      <p:sp>
        <p:nvSpPr>
          <p:cNvPr id="11" name="Espace réservé de la date 6"/>
          <p:cNvSpPr>
            <a:spLocks noGrp="1"/>
          </p:cNvSpPr>
          <p:nvPr>
            <p:ph type="dt" sz="half" idx="2"/>
          </p:nvPr>
        </p:nvSpPr>
        <p:spPr>
          <a:xfrm>
            <a:off x="9622804" y="6426200"/>
            <a:ext cx="2376264" cy="250828"/>
          </a:xfrm>
          <a:prstGeom prst="rect">
            <a:avLst/>
          </a:prstGeom>
        </p:spPr>
        <p:txBody>
          <a:bodyPr rtlCol="0"/>
          <a:lstStyle>
            <a:lvl1pPr>
              <a:defRPr sz="1800">
                <a:solidFill>
                  <a:schemeClr val="bg2">
                    <a:lumMod val="20000"/>
                    <a:lumOff val="80000"/>
                  </a:schemeClr>
                </a:solidFill>
                <a:latin typeface="Lucida Console" panose="020B0609040504020204" pitchFamily="49" charset="0"/>
              </a:defRPr>
            </a:lvl1pPr>
          </a:lstStyle>
          <a:p>
            <a:fld id="{B88C40BB-4737-4D39-9F3C-F0B9A14C804A}" type="datetime1">
              <a:rPr lang="fr-FR" smtClean="0"/>
              <a:pPr/>
              <a:t>27/04/2022</a:t>
            </a:fld>
            <a:endParaRPr lang="fr-FR" dirty="0"/>
          </a:p>
        </p:txBody>
      </p:sp>
    </p:spTree>
    <p:extLst>
      <p:ext uri="{BB962C8B-B14F-4D97-AF65-F5344CB8AC3E}">
        <p14:creationId xmlns:p14="http://schemas.microsoft.com/office/powerpoint/2010/main" val="16996722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a:xfrm>
            <a:off x="1522412" y="381000"/>
            <a:ext cx="9144002" cy="1371600"/>
          </a:xfrm>
        </p:spPr>
        <p:txBody>
          <a:bodyPr rtlCol="0"/>
          <a:lstStyle/>
          <a:p>
            <a:pPr rtl="0"/>
            <a:r>
              <a:rPr lang="fr-FR" noProof="0"/>
              <a:t>Modifiez le style du titre</a:t>
            </a:r>
            <a:endParaRPr lang="fr-FR" noProof="0" dirty="0"/>
          </a:p>
        </p:txBody>
      </p:sp>
      <p:sp>
        <p:nvSpPr>
          <p:cNvPr id="3" name="Espace réservé du contenu 2"/>
          <p:cNvSpPr>
            <a:spLocks noGrp="1"/>
          </p:cNvSpPr>
          <p:nvPr>
            <p:ph sz="half" idx="1" hasCustomPrompt="1"/>
          </p:nvPr>
        </p:nvSpPr>
        <p:spPr>
          <a:xfrm>
            <a:off x="1504781" y="1905001"/>
            <a:ext cx="4419599" cy="4114800"/>
          </a:xfrm>
        </p:spPr>
        <p:txBody>
          <a:bodyPr rtlCol="0">
            <a:normAutofit/>
          </a:bodyPr>
          <a:lstStyle>
            <a:lvl1pPr rtl="0">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rtl="0"/>
            <a:r>
              <a:rPr lang="fr-FR" noProof="0" dirty="0"/>
              <a:t>Cliquez pour modifier les styles du texte du masque</a:t>
            </a:r>
          </a:p>
          <a:p>
            <a:pPr lvl="1" rtl="0"/>
            <a:r>
              <a:rPr lang="fr-FR" noProof="0" dirty="0"/>
              <a:t>Deuxième niveau</a:t>
            </a:r>
          </a:p>
          <a:p>
            <a:pPr lvl="2" rtl="0"/>
            <a:r>
              <a:rPr lang="fr-FR" noProof="0" dirty="0"/>
              <a:t>Troisième niveau</a:t>
            </a:r>
          </a:p>
          <a:p>
            <a:pPr lvl="3" rtl="0"/>
            <a:r>
              <a:rPr lang="fr-FR" noProof="0" dirty="0"/>
              <a:t>Quatrième niveau</a:t>
            </a:r>
          </a:p>
          <a:p>
            <a:pPr lvl="4" rtl="0"/>
            <a:r>
              <a:rPr lang="fr-FR" noProof="0" dirty="0"/>
              <a:t>Cinquième niveau</a:t>
            </a:r>
          </a:p>
        </p:txBody>
      </p:sp>
      <p:sp>
        <p:nvSpPr>
          <p:cNvPr id="4" name="Espace réservé du contenu 3"/>
          <p:cNvSpPr>
            <a:spLocks noGrp="1"/>
          </p:cNvSpPr>
          <p:nvPr>
            <p:ph sz="half" idx="2" hasCustomPrompt="1"/>
          </p:nvPr>
        </p:nvSpPr>
        <p:spPr>
          <a:xfrm>
            <a:off x="6229183" y="1905001"/>
            <a:ext cx="4419600" cy="4114800"/>
          </a:xfrm>
        </p:spPr>
        <p:txBody>
          <a:bodyPr rtlCol="0">
            <a:normAutofit/>
          </a:bodyPr>
          <a:lstStyle>
            <a:lvl1pPr rtl="0">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rtl="0"/>
            <a:r>
              <a:rPr lang="fr-FR" noProof="0" dirty="0"/>
              <a:t>Cliquez pour modifier les styles du texte du masque</a:t>
            </a:r>
          </a:p>
          <a:p>
            <a:pPr lvl="1" rtl="0"/>
            <a:r>
              <a:rPr lang="fr-FR" noProof="0" dirty="0"/>
              <a:t>Deuxième niveau</a:t>
            </a:r>
          </a:p>
          <a:p>
            <a:pPr lvl="2" rtl="0"/>
            <a:r>
              <a:rPr lang="fr-FR" noProof="0" dirty="0"/>
              <a:t>Troisième niveau</a:t>
            </a:r>
          </a:p>
          <a:p>
            <a:pPr lvl="3" rtl="0"/>
            <a:r>
              <a:rPr lang="fr-FR" noProof="0" dirty="0"/>
              <a:t>Quatrième niveau</a:t>
            </a:r>
          </a:p>
          <a:p>
            <a:pPr lvl="4" rtl="0"/>
            <a:r>
              <a:rPr lang="fr-FR" noProof="0" dirty="0"/>
              <a:t>Cinquième niveau</a:t>
            </a:r>
          </a:p>
        </p:txBody>
      </p:sp>
      <p:sp>
        <p:nvSpPr>
          <p:cNvPr id="6" name="Espace réservé du pied de page 5"/>
          <p:cNvSpPr>
            <a:spLocks noGrp="1"/>
          </p:cNvSpPr>
          <p:nvPr>
            <p:ph type="ftr" sz="quarter" idx="11"/>
          </p:nvPr>
        </p:nvSpPr>
        <p:spPr/>
        <p:txBody>
          <a:bodyPr rtlCol="0"/>
          <a:lstStyle/>
          <a:p>
            <a:pPr rtl="0"/>
            <a:r>
              <a:rPr lang="fr-FR" noProof="0" dirty="0"/>
              <a:t>Ajouter un pied de page</a:t>
            </a:r>
          </a:p>
        </p:txBody>
      </p:sp>
      <p:sp>
        <p:nvSpPr>
          <p:cNvPr id="10" name="Espace réservé du numéro de diapositive 8"/>
          <p:cNvSpPr>
            <a:spLocks noGrp="1"/>
          </p:cNvSpPr>
          <p:nvPr>
            <p:ph type="sldNum" sz="quarter" idx="12"/>
          </p:nvPr>
        </p:nvSpPr>
        <p:spPr>
          <a:xfrm>
            <a:off x="11206980" y="188640"/>
            <a:ext cx="622177" cy="288032"/>
          </a:xfrm>
          <a:prstGeom prst="rect">
            <a:avLst/>
          </a:prstGeom>
          <a:solidFill>
            <a:srgbClr val="B6CABF"/>
          </a:solidFill>
        </p:spPr>
        <p:txBody>
          <a:bodyPr rtlCol="0"/>
          <a:lstStyle>
            <a:lvl1pPr>
              <a:defRPr sz="1800">
                <a:solidFill>
                  <a:schemeClr val="bg2">
                    <a:lumMod val="60000"/>
                    <a:lumOff val="40000"/>
                  </a:schemeClr>
                </a:solidFill>
              </a:defRPr>
            </a:lvl1pPr>
          </a:lstStyle>
          <a:p>
            <a:fld id="{2A013F82-EE5E-44EE-A61D-E31C6657F26F}" type="slidenum">
              <a:rPr lang="fr-FR" smtClean="0"/>
              <a:pPr/>
              <a:t>‹N°›</a:t>
            </a:fld>
            <a:endParaRPr lang="fr-FR" dirty="0"/>
          </a:p>
        </p:txBody>
      </p:sp>
      <p:sp>
        <p:nvSpPr>
          <p:cNvPr id="13" name="Espace réservé de la date 6"/>
          <p:cNvSpPr>
            <a:spLocks noGrp="1"/>
          </p:cNvSpPr>
          <p:nvPr>
            <p:ph type="dt" sz="half" idx="13"/>
          </p:nvPr>
        </p:nvSpPr>
        <p:spPr>
          <a:xfrm>
            <a:off x="9622804" y="6426200"/>
            <a:ext cx="2376264" cy="250828"/>
          </a:xfrm>
          <a:prstGeom prst="rect">
            <a:avLst/>
          </a:prstGeom>
        </p:spPr>
        <p:txBody>
          <a:bodyPr rtlCol="0"/>
          <a:lstStyle>
            <a:lvl1pPr>
              <a:defRPr sz="1800">
                <a:solidFill>
                  <a:schemeClr val="bg2">
                    <a:lumMod val="20000"/>
                    <a:lumOff val="80000"/>
                  </a:schemeClr>
                </a:solidFill>
                <a:latin typeface="Lucida Console" panose="020B0609040504020204" pitchFamily="49" charset="0"/>
              </a:defRPr>
            </a:lvl1pPr>
          </a:lstStyle>
          <a:p>
            <a:fld id="{B88C40BB-4737-4D39-9F3C-F0B9A14C804A}" type="datetime1">
              <a:rPr lang="fr-FR" smtClean="0"/>
              <a:pPr/>
              <a:t>27/04/2022</a:t>
            </a:fld>
            <a:endParaRPr lang="fr-FR" dirty="0"/>
          </a:p>
        </p:txBody>
      </p:sp>
    </p:spTree>
    <p:extLst>
      <p:ext uri="{BB962C8B-B14F-4D97-AF65-F5344CB8AC3E}">
        <p14:creationId xmlns:p14="http://schemas.microsoft.com/office/powerpoint/2010/main" val="34618943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1522412" y="381000"/>
            <a:ext cx="9144002" cy="1371600"/>
          </a:xfrm>
        </p:spPr>
        <p:txBody>
          <a:bodyPr rtlCol="0"/>
          <a:lstStyle>
            <a:lvl1pPr>
              <a:defRPr/>
            </a:lvl1pPr>
          </a:lstStyle>
          <a:p>
            <a:pPr rtl="0"/>
            <a:r>
              <a:rPr lang="fr-FR" noProof="0"/>
              <a:t>Modifiez le style du titre</a:t>
            </a:r>
            <a:endParaRPr lang="fr-FR" noProof="0" dirty="0"/>
          </a:p>
        </p:txBody>
      </p:sp>
      <p:sp>
        <p:nvSpPr>
          <p:cNvPr id="3" name="Espace réservé du texte 2"/>
          <p:cNvSpPr>
            <a:spLocks noGrp="1"/>
          </p:cNvSpPr>
          <p:nvPr>
            <p:ph type="body" idx="1" hasCustomPrompt="1"/>
          </p:nvPr>
        </p:nvSpPr>
        <p:spPr>
          <a:xfrm>
            <a:off x="1522411" y="1905000"/>
            <a:ext cx="4416552" cy="762000"/>
          </a:xfrm>
        </p:spPr>
        <p:txBody>
          <a:bodyPr rtlCol="0" anchor="ctr">
            <a:noAutofit/>
          </a:bodyPr>
          <a:lstStyle>
            <a:lvl1pPr marL="0" indent="0" rtl="0">
              <a:spcBef>
                <a:spcPts val="0"/>
              </a:spcBef>
              <a:buNone/>
              <a:defRPr sz="2000" b="0" cap="all" spc="20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dirty="0"/>
              <a:t>Cliquez pour modifier les styles du texte du masque</a:t>
            </a:r>
          </a:p>
        </p:txBody>
      </p:sp>
      <p:sp>
        <p:nvSpPr>
          <p:cNvPr id="4" name="Espace réservé du contenu 3"/>
          <p:cNvSpPr>
            <a:spLocks noGrp="1"/>
          </p:cNvSpPr>
          <p:nvPr>
            <p:ph sz="half" idx="2" hasCustomPrompt="1"/>
          </p:nvPr>
        </p:nvSpPr>
        <p:spPr>
          <a:xfrm>
            <a:off x="1522411" y="2743201"/>
            <a:ext cx="4416552" cy="3276600"/>
          </a:xfrm>
        </p:spPr>
        <p:txBody>
          <a:bodyPr rtlCol="0">
            <a:normAutofit/>
          </a:bodyPr>
          <a:lstStyle>
            <a:lvl1pPr rtl="0">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rtl="0"/>
            <a:r>
              <a:rPr lang="fr-FR" noProof="0" dirty="0"/>
              <a:t>Cliquez pour modifier les styles du texte du masque</a:t>
            </a:r>
          </a:p>
          <a:p>
            <a:pPr lvl="1" rtl="0"/>
            <a:r>
              <a:rPr lang="fr-FR" noProof="0" dirty="0"/>
              <a:t>Deuxième niveau</a:t>
            </a:r>
          </a:p>
          <a:p>
            <a:pPr lvl="2" rtl="0"/>
            <a:r>
              <a:rPr lang="fr-FR" noProof="0" dirty="0"/>
              <a:t>Troisième niveau</a:t>
            </a:r>
          </a:p>
          <a:p>
            <a:pPr lvl="3" rtl="0"/>
            <a:r>
              <a:rPr lang="fr-FR" noProof="0" dirty="0"/>
              <a:t>Quatrième niveau</a:t>
            </a:r>
          </a:p>
          <a:p>
            <a:pPr lvl="4" rtl="0"/>
            <a:r>
              <a:rPr lang="fr-FR" noProof="0" dirty="0"/>
              <a:t>Cinquième niveau</a:t>
            </a:r>
          </a:p>
        </p:txBody>
      </p:sp>
      <p:sp>
        <p:nvSpPr>
          <p:cNvPr id="5" name="Espace réservé du texte 4"/>
          <p:cNvSpPr>
            <a:spLocks noGrp="1"/>
          </p:cNvSpPr>
          <p:nvPr>
            <p:ph type="body" sz="quarter" idx="3" hasCustomPrompt="1"/>
          </p:nvPr>
        </p:nvSpPr>
        <p:spPr>
          <a:xfrm>
            <a:off x="6249861" y="1905000"/>
            <a:ext cx="4416552" cy="762000"/>
          </a:xfrm>
        </p:spPr>
        <p:txBody>
          <a:bodyPr rtlCol="0" anchor="ctr">
            <a:noAutofit/>
          </a:bodyPr>
          <a:lstStyle>
            <a:lvl1pPr marL="0" indent="0" rtl="0">
              <a:spcBef>
                <a:spcPts val="0"/>
              </a:spcBef>
              <a:buNone/>
              <a:defRPr sz="2000" b="0" cap="all" spc="20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dirty="0"/>
              <a:t>Cliquez pour modifier les styles du texte du masque</a:t>
            </a:r>
          </a:p>
        </p:txBody>
      </p:sp>
      <p:sp>
        <p:nvSpPr>
          <p:cNvPr id="6" name="Espace réservé du contenu 5"/>
          <p:cNvSpPr>
            <a:spLocks noGrp="1"/>
          </p:cNvSpPr>
          <p:nvPr>
            <p:ph sz="quarter" idx="4" hasCustomPrompt="1"/>
          </p:nvPr>
        </p:nvSpPr>
        <p:spPr>
          <a:xfrm>
            <a:off x="6249861" y="2743201"/>
            <a:ext cx="4416552" cy="3276600"/>
          </a:xfrm>
        </p:spPr>
        <p:txBody>
          <a:bodyPr rtlCol="0">
            <a:normAutofit/>
          </a:bodyPr>
          <a:lstStyle>
            <a:lvl1pPr rtl="0">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rtl="0"/>
            <a:r>
              <a:rPr lang="fr-FR" noProof="0" dirty="0"/>
              <a:t>Cliquez pour modifier les styles du texte du masque</a:t>
            </a:r>
          </a:p>
          <a:p>
            <a:pPr lvl="1" rtl="0"/>
            <a:r>
              <a:rPr lang="fr-FR" noProof="0" dirty="0"/>
              <a:t>Deuxième niveau</a:t>
            </a:r>
          </a:p>
          <a:p>
            <a:pPr lvl="2" rtl="0"/>
            <a:r>
              <a:rPr lang="fr-FR" noProof="0" dirty="0"/>
              <a:t>Troisième niveau</a:t>
            </a:r>
          </a:p>
          <a:p>
            <a:pPr lvl="3" rtl="0"/>
            <a:r>
              <a:rPr lang="fr-FR" noProof="0" dirty="0"/>
              <a:t>Quatrième niveau</a:t>
            </a:r>
          </a:p>
          <a:p>
            <a:pPr lvl="4" rtl="0"/>
            <a:r>
              <a:rPr lang="fr-FR" noProof="0" dirty="0"/>
              <a:t>Cinquième niveau</a:t>
            </a:r>
          </a:p>
        </p:txBody>
      </p:sp>
      <p:sp>
        <p:nvSpPr>
          <p:cNvPr id="8" name="Espace réservé du pied de page 7"/>
          <p:cNvSpPr>
            <a:spLocks noGrp="1"/>
          </p:cNvSpPr>
          <p:nvPr>
            <p:ph type="ftr" sz="quarter" idx="11"/>
          </p:nvPr>
        </p:nvSpPr>
        <p:spPr/>
        <p:txBody>
          <a:bodyPr rtlCol="0"/>
          <a:lstStyle/>
          <a:p>
            <a:pPr rtl="0"/>
            <a:r>
              <a:rPr lang="fr-FR" noProof="0" dirty="0"/>
              <a:t>Ajouter un pied de page</a:t>
            </a:r>
          </a:p>
        </p:txBody>
      </p:sp>
      <p:sp>
        <p:nvSpPr>
          <p:cNvPr id="10" name="Espace réservé du numéro de diapositive 8"/>
          <p:cNvSpPr txBox="1">
            <a:spLocks/>
          </p:cNvSpPr>
          <p:nvPr userDrawn="1"/>
        </p:nvSpPr>
        <p:spPr>
          <a:xfrm>
            <a:off x="11206980" y="188640"/>
            <a:ext cx="622177" cy="288032"/>
          </a:xfrm>
          <a:prstGeom prst="rect">
            <a:avLst/>
          </a:prstGeom>
          <a:solidFill>
            <a:srgbClr val="B6CABF"/>
          </a:solidFill>
        </p:spPr>
        <p:txBody>
          <a:bodyPr vert="horz" lIns="91440" tIns="45720" rIns="91440" bIns="45720" rtlCol="0" anchor="ctr"/>
          <a:lstStyle>
            <a:defPPr rtl="0">
              <a:defRPr lang="fr-fr"/>
            </a:defPPr>
            <a:lvl1pPr marL="0" algn="r" defTabSz="914400" rtl="0" eaLnBrk="1" latinLnBrk="0" hangingPunct="1">
              <a:defRPr sz="1800" kern="1200">
                <a:solidFill>
                  <a:schemeClr val="bg2">
                    <a:lumMod val="60000"/>
                    <a:lumOff val="4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A013F82-EE5E-44EE-A61D-E31C6657F26F}" type="slidenum">
              <a:rPr lang="fr-FR" smtClean="0"/>
              <a:pPr/>
              <a:t>‹N°›</a:t>
            </a:fld>
            <a:endParaRPr lang="fr-FR" dirty="0"/>
          </a:p>
        </p:txBody>
      </p:sp>
      <p:sp>
        <p:nvSpPr>
          <p:cNvPr id="13" name="Espace réservé de la date 6"/>
          <p:cNvSpPr>
            <a:spLocks noGrp="1"/>
          </p:cNvSpPr>
          <p:nvPr>
            <p:ph type="dt" sz="half" idx="12"/>
          </p:nvPr>
        </p:nvSpPr>
        <p:spPr>
          <a:xfrm>
            <a:off x="9622804" y="6426200"/>
            <a:ext cx="2376264" cy="250828"/>
          </a:xfrm>
          <a:prstGeom prst="rect">
            <a:avLst/>
          </a:prstGeom>
        </p:spPr>
        <p:txBody>
          <a:bodyPr rtlCol="0"/>
          <a:lstStyle>
            <a:lvl1pPr>
              <a:defRPr sz="1800">
                <a:solidFill>
                  <a:schemeClr val="bg2">
                    <a:lumMod val="20000"/>
                    <a:lumOff val="80000"/>
                  </a:schemeClr>
                </a:solidFill>
                <a:latin typeface="Lucida Console" panose="020B0609040504020204" pitchFamily="49" charset="0"/>
              </a:defRPr>
            </a:lvl1pPr>
          </a:lstStyle>
          <a:p>
            <a:fld id="{B88C40BB-4737-4D39-9F3C-F0B9A14C804A}" type="datetime1">
              <a:rPr lang="fr-FR" smtClean="0"/>
              <a:pPr/>
              <a:t>27/04/2022</a:t>
            </a:fld>
            <a:endParaRPr lang="fr-FR" dirty="0"/>
          </a:p>
        </p:txBody>
      </p:sp>
    </p:spTree>
    <p:extLst>
      <p:ext uri="{BB962C8B-B14F-4D97-AF65-F5344CB8AC3E}">
        <p14:creationId xmlns:p14="http://schemas.microsoft.com/office/powerpoint/2010/main" val="18119934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uniquement">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noProof="0"/>
              <a:t>Modifiez le style du titre</a:t>
            </a:r>
            <a:endParaRPr lang="fr-FR" noProof="0" dirty="0"/>
          </a:p>
        </p:txBody>
      </p:sp>
      <p:sp>
        <p:nvSpPr>
          <p:cNvPr id="4" name="Espace réservé du pied de page 3"/>
          <p:cNvSpPr>
            <a:spLocks noGrp="1"/>
          </p:cNvSpPr>
          <p:nvPr>
            <p:ph type="ftr" sz="quarter" idx="11"/>
          </p:nvPr>
        </p:nvSpPr>
        <p:spPr/>
        <p:txBody>
          <a:bodyPr rtlCol="0"/>
          <a:lstStyle/>
          <a:p>
            <a:pPr rtl="0"/>
            <a:r>
              <a:rPr lang="fr-FR" noProof="0" dirty="0"/>
              <a:t>Ajouter un pied de page</a:t>
            </a:r>
          </a:p>
        </p:txBody>
      </p:sp>
      <p:sp>
        <p:nvSpPr>
          <p:cNvPr id="7" name="Espace réservé du numéro de diapositive 8"/>
          <p:cNvSpPr txBox="1">
            <a:spLocks/>
          </p:cNvSpPr>
          <p:nvPr userDrawn="1"/>
        </p:nvSpPr>
        <p:spPr>
          <a:xfrm>
            <a:off x="11206980" y="188640"/>
            <a:ext cx="622177" cy="288032"/>
          </a:xfrm>
          <a:prstGeom prst="rect">
            <a:avLst/>
          </a:prstGeom>
          <a:solidFill>
            <a:srgbClr val="B6CABF"/>
          </a:solidFill>
        </p:spPr>
        <p:txBody>
          <a:bodyPr vert="horz" lIns="91440" tIns="45720" rIns="91440" bIns="45720" rtlCol="0" anchor="ctr"/>
          <a:lstStyle>
            <a:defPPr rtl="0">
              <a:defRPr lang="fr-fr"/>
            </a:defPPr>
            <a:lvl1pPr marL="0" algn="r" defTabSz="914400" rtl="0" eaLnBrk="1" latinLnBrk="0" hangingPunct="1">
              <a:defRPr sz="1800" kern="1200">
                <a:solidFill>
                  <a:schemeClr val="bg2">
                    <a:lumMod val="60000"/>
                    <a:lumOff val="4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A013F82-EE5E-44EE-A61D-E31C6657F26F}" type="slidenum">
              <a:rPr lang="fr-FR" smtClean="0"/>
              <a:pPr/>
              <a:t>‹N°›</a:t>
            </a:fld>
            <a:endParaRPr lang="fr-FR" dirty="0"/>
          </a:p>
        </p:txBody>
      </p:sp>
      <p:sp>
        <p:nvSpPr>
          <p:cNvPr id="9" name="Espace réservé de la date 6"/>
          <p:cNvSpPr>
            <a:spLocks noGrp="1"/>
          </p:cNvSpPr>
          <p:nvPr>
            <p:ph type="dt" sz="half" idx="2"/>
          </p:nvPr>
        </p:nvSpPr>
        <p:spPr>
          <a:xfrm>
            <a:off x="9622804" y="6426200"/>
            <a:ext cx="2376264" cy="250828"/>
          </a:xfrm>
          <a:prstGeom prst="rect">
            <a:avLst/>
          </a:prstGeom>
        </p:spPr>
        <p:txBody>
          <a:bodyPr rtlCol="0"/>
          <a:lstStyle>
            <a:lvl1pPr>
              <a:defRPr sz="1800">
                <a:solidFill>
                  <a:schemeClr val="bg2">
                    <a:lumMod val="20000"/>
                    <a:lumOff val="80000"/>
                  </a:schemeClr>
                </a:solidFill>
                <a:latin typeface="Lucida Console" panose="020B0609040504020204" pitchFamily="49" charset="0"/>
              </a:defRPr>
            </a:lvl1pPr>
          </a:lstStyle>
          <a:p>
            <a:fld id="{B88C40BB-4737-4D39-9F3C-F0B9A14C804A}" type="datetime1">
              <a:rPr lang="fr-FR" smtClean="0"/>
              <a:pPr/>
              <a:t>27/04/2022</a:t>
            </a:fld>
            <a:endParaRPr lang="fr-FR" dirty="0"/>
          </a:p>
        </p:txBody>
      </p:sp>
    </p:spTree>
    <p:extLst>
      <p:ext uri="{BB962C8B-B14F-4D97-AF65-F5344CB8AC3E}">
        <p14:creationId xmlns:p14="http://schemas.microsoft.com/office/powerpoint/2010/main" val="10545850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3" name="Espace réservé du pied de page 2"/>
          <p:cNvSpPr>
            <a:spLocks noGrp="1"/>
          </p:cNvSpPr>
          <p:nvPr>
            <p:ph type="ftr" sz="quarter" idx="11"/>
          </p:nvPr>
        </p:nvSpPr>
        <p:spPr/>
        <p:txBody>
          <a:bodyPr rtlCol="0"/>
          <a:lstStyle/>
          <a:p>
            <a:pPr rtl="0"/>
            <a:r>
              <a:rPr lang="fr-FR" noProof="0" dirty="0"/>
              <a:t>Ajouter un pied de page</a:t>
            </a:r>
          </a:p>
        </p:txBody>
      </p:sp>
      <p:sp>
        <p:nvSpPr>
          <p:cNvPr id="6" name="Espace réservé de la date 6"/>
          <p:cNvSpPr>
            <a:spLocks noGrp="1"/>
          </p:cNvSpPr>
          <p:nvPr>
            <p:ph type="dt" sz="half" idx="2"/>
          </p:nvPr>
        </p:nvSpPr>
        <p:spPr>
          <a:xfrm>
            <a:off x="9622804" y="6426200"/>
            <a:ext cx="2376264" cy="250828"/>
          </a:xfrm>
          <a:prstGeom prst="rect">
            <a:avLst/>
          </a:prstGeom>
        </p:spPr>
        <p:txBody>
          <a:bodyPr rtlCol="0"/>
          <a:lstStyle>
            <a:lvl1pPr>
              <a:defRPr sz="1800">
                <a:solidFill>
                  <a:schemeClr val="bg2">
                    <a:lumMod val="20000"/>
                    <a:lumOff val="80000"/>
                  </a:schemeClr>
                </a:solidFill>
                <a:latin typeface="Lucida Console" panose="020B0609040504020204" pitchFamily="49" charset="0"/>
              </a:defRPr>
            </a:lvl1pPr>
          </a:lstStyle>
          <a:p>
            <a:fld id="{B88C40BB-4737-4D39-9F3C-F0B9A14C804A}" type="datetime1">
              <a:rPr lang="fr-FR" smtClean="0"/>
              <a:pPr/>
              <a:t>27/04/2022</a:t>
            </a:fld>
            <a:endParaRPr lang="fr-FR" dirty="0"/>
          </a:p>
        </p:txBody>
      </p:sp>
    </p:spTree>
    <p:extLst>
      <p:ext uri="{BB962C8B-B14F-4D97-AF65-F5344CB8AC3E}">
        <p14:creationId xmlns:p14="http://schemas.microsoft.com/office/powerpoint/2010/main" val="30849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055604" y="1905000"/>
            <a:ext cx="3596607" cy="2667000"/>
          </a:xfrm>
        </p:spPr>
        <p:txBody>
          <a:bodyPr rtlCol="0" anchor="b">
            <a:noAutofit/>
          </a:bodyPr>
          <a:lstStyle>
            <a:lvl1pPr algn="l" rtl="0">
              <a:lnSpc>
                <a:spcPct val="90000"/>
              </a:lnSpc>
              <a:defRPr sz="3600" b="0" baseline="0">
                <a:solidFill>
                  <a:schemeClr val="tx1"/>
                </a:solidFill>
              </a:defRPr>
            </a:lvl1pPr>
          </a:lstStyle>
          <a:p>
            <a:pPr rtl="0"/>
            <a:r>
              <a:rPr lang="fr-FR" noProof="0"/>
              <a:t>Modifiez le style du titre</a:t>
            </a:r>
            <a:endParaRPr lang="fr-FR" noProof="0" dirty="0"/>
          </a:p>
        </p:txBody>
      </p:sp>
      <p:sp>
        <p:nvSpPr>
          <p:cNvPr id="3" name="Espace réservé du contenu 2"/>
          <p:cNvSpPr>
            <a:spLocks noGrp="1"/>
          </p:cNvSpPr>
          <p:nvPr>
            <p:ph idx="1" hasCustomPrompt="1"/>
          </p:nvPr>
        </p:nvSpPr>
        <p:spPr>
          <a:xfrm>
            <a:off x="4951414" y="685800"/>
            <a:ext cx="6400800" cy="5334000"/>
          </a:xfrm>
        </p:spPr>
        <p:txBody>
          <a:bodyPr rtlCol="0">
            <a:normAutofit/>
          </a:bodyPr>
          <a:lstStyle>
            <a:lvl1pPr rtl="0">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rtl="0"/>
            <a:r>
              <a:rPr lang="fr-FR" noProof="0" dirty="0"/>
              <a:t>Cliquez pour modifier les styles du texte du masque</a:t>
            </a:r>
          </a:p>
          <a:p>
            <a:pPr lvl="1" rtl="0"/>
            <a:r>
              <a:rPr lang="fr-FR" noProof="0" dirty="0"/>
              <a:t>Deuxième niveau</a:t>
            </a:r>
          </a:p>
          <a:p>
            <a:pPr lvl="2" rtl="0"/>
            <a:r>
              <a:rPr lang="fr-FR" noProof="0" dirty="0"/>
              <a:t>Troisième niveau</a:t>
            </a:r>
          </a:p>
          <a:p>
            <a:pPr lvl="3" rtl="0"/>
            <a:r>
              <a:rPr lang="fr-FR" noProof="0" dirty="0"/>
              <a:t>Quatrième niveau</a:t>
            </a:r>
          </a:p>
          <a:p>
            <a:pPr lvl="4" rtl="0"/>
            <a:r>
              <a:rPr lang="fr-FR" noProof="0" dirty="0"/>
              <a:t>Cinquième niveau</a:t>
            </a:r>
          </a:p>
        </p:txBody>
      </p:sp>
      <p:sp>
        <p:nvSpPr>
          <p:cNvPr id="4" name="Espace réservé du texte 3"/>
          <p:cNvSpPr>
            <a:spLocks noGrp="1"/>
          </p:cNvSpPr>
          <p:nvPr>
            <p:ph type="body" sz="half" idx="2" hasCustomPrompt="1"/>
          </p:nvPr>
        </p:nvSpPr>
        <p:spPr>
          <a:xfrm>
            <a:off x="1065213" y="4648200"/>
            <a:ext cx="3581399" cy="1371600"/>
          </a:xfrm>
        </p:spPr>
        <p:txBody>
          <a:bodyPr rtlCol="0">
            <a:normAutofit/>
          </a:bodyPr>
          <a:lstStyle>
            <a:lvl1pPr marL="0" indent="0" rtl="0">
              <a:lnSpc>
                <a:spcPct val="9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noProof="0" dirty="0"/>
              <a:t>Cliquez pour modifier les styles du texte du masque</a:t>
            </a:r>
          </a:p>
        </p:txBody>
      </p:sp>
      <p:sp>
        <p:nvSpPr>
          <p:cNvPr id="6" name="Espace réservé du pied de page 5"/>
          <p:cNvSpPr>
            <a:spLocks noGrp="1"/>
          </p:cNvSpPr>
          <p:nvPr>
            <p:ph type="ftr" sz="quarter" idx="11"/>
          </p:nvPr>
        </p:nvSpPr>
        <p:spPr/>
        <p:txBody>
          <a:bodyPr rtlCol="0"/>
          <a:lstStyle/>
          <a:p>
            <a:pPr rtl="0"/>
            <a:r>
              <a:rPr lang="fr-FR" noProof="0" dirty="0"/>
              <a:t>Ajouter un pied de page</a:t>
            </a:r>
          </a:p>
        </p:txBody>
      </p:sp>
      <p:sp>
        <p:nvSpPr>
          <p:cNvPr id="9" name="Espace réservé de la date 6"/>
          <p:cNvSpPr>
            <a:spLocks noGrp="1"/>
          </p:cNvSpPr>
          <p:nvPr>
            <p:ph type="dt" sz="half" idx="12"/>
          </p:nvPr>
        </p:nvSpPr>
        <p:spPr>
          <a:xfrm>
            <a:off x="9622804" y="6426200"/>
            <a:ext cx="2376264" cy="250828"/>
          </a:xfrm>
          <a:prstGeom prst="rect">
            <a:avLst/>
          </a:prstGeom>
        </p:spPr>
        <p:txBody>
          <a:bodyPr rtlCol="0"/>
          <a:lstStyle>
            <a:lvl1pPr>
              <a:defRPr sz="1800">
                <a:solidFill>
                  <a:schemeClr val="bg2">
                    <a:lumMod val="20000"/>
                    <a:lumOff val="80000"/>
                  </a:schemeClr>
                </a:solidFill>
                <a:latin typeface="Lucida Console" panose="020B0609040504020204" pitchFamily="49" charset="0"/>
              </a:defRPr>
            </a:lvl1pPr>
          </a:lstStyle>
          <a:p>
            <a:fld id="{B88C40BB-4737-4D39-9F3C-F0B9A14C804A}" type="datetime1">
              <a:rPr lang="fr-FR" smtClean="0"/>
              <a:pPr/>
              <a:t>27/04/2022</a:t>
            </a:fld>
            <a:endParaRPr lang="fr-FR" dirty="0"/>
          </a:p>
        </p:txBody>
      </p:sp>
    </p:spTree>
    <p:extLst>
      <p:ext uri="{BB962C8B-B14F-4D97-AF65-F5344CB8AC3E}">
        <p14:creationId xmlns:p14="http://schemas.microsoft.com/office/powerpoint/2010/main" val="4655699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055604" y="1905000"/>
            <a:ext cx="3596607" cy="2667000"/>
          </a:xfrm>
        </p:spPr>
        <p:txBody>
          <a:bodyPr rtlCol="0" anchor="b">
            <a:normAutofit/>
          </a:bodyPr>
          <a:lstStyle>
            <a:lvl1pPr algn="l">
              <a:lnSpc>
                <a:spcPct val="90000"/>
              </a:lnSpc>
              <a:defRPr sz="3600" b="0" i="0" baseline="0">
                <a:solidFill>
                  <a:schemeClr val="tx1"/>
                </a:solidFill>
              </a:defRPr>
            </a:lvl1pPr>
          </a:lstStyle>
          <a:p>
            <a:pPr rtl="0"/>
            <a:r>
              <a:rPr lang="fr-FR" noProof="0"/>
              <a:t>Modifiez le style du titre</a:t>
            </a:r>
            <a:endParaRPr lang="fr-FR" noProof="0" dirty="0"/>
          </a:p>
        </p:txBody>
      </p:sp>
      <p:sp>
        <p:nvSpPr>
          <p:cNvPr id="3" name="Espace réservé d’image 2" descr="Espace réservé vide pour ajouter une image. Cliquez sur l’espace réservé et sélectionnez l’image à ajouter"/>
          <p:cNvSpPr>
            <a:spLocks noGrp="1"/>
          </p:cNvSpPr>
          <p:nvPr>
            <p:ph type="pic" idx="1"/>
          </p:nvPr>
        </p:nvSpPr>
        <p:spPr>
          <a:xfrm>
            <a:off x="4951414" y="685800"/>
            <a:ext cx="6400799" cy="5334000"/>
          </a:xfrm>
          <a:solidFill>
            <a:schemeClr val="bg2"/>
          </a:solidFill>
          <a:ln w="76200">
            <a:solidFill>
              <a:schemeClr val="tx1"/>
            </a:solidFill>
            <a:miter lim="800000"/>
          </a:ln>
        </p:spPr>
        <p:txBody>
          <a:bodyPr rtlCol="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fr-FR" noProof="0"/>
              <a:t>Cliquez sur l'icône pour ajouter une image</a:t>
            </a:r>
            <a:endParaRPr lang="fr-FR" noProof="0" dirty="0"/>
          </a:p>
        </p:txBody>
      </p:sp>
      <p:sp>
        <p:nvSpPr>
          <p:cNvPr id="4" name="Espace réservé du texte 3"/>
          <p:cNvSpPr>
            <a:spLocks noGrp="1"/>
          </p:cNvSpPr>
          <p:nvPr>
            <p:ph type="body" sz="half" idx="2" hasCustomPrompt="1"/>
          </p:nvPr>
        </p:nvSpPr>
        <p:spPr>
          <a:xfrm>
            <a:off x="1065213" y="4648200"/>
            <a:ext cx="3581399" cy="1371600"/>
          </a:xfrm>
        </p:spPr>
        <p:txBody>
          <a:bodyPr rtlCol="0">
            <a:normAutofit/>
          </a:bodyPr>
          <a:lstStyle>
            <a:lvl1pPr marL="0" indent="0" rtl="0">
              <a:lnSpc>
                <a:spcPct val="9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noProof="0" dirty="0"/>
              <a:t>Cliquez pour modifier les styles du texte du masque</a:t>
            </a:r>
          </a:p>
        </p:txBody>
      </p:sp>
      <p:sp>
        <p:nvSpPr>
          <p:cNvPr id="6" name="Espace réservé du pied de page 5"/>
          <p:cNvSpPr>
            <a:spLocks noGrp="1"/>
          </p:cNvSpPr>
          <p:nvPr>
            <p:ph type="ftr" sz="quarter" idx="11"/>
          </p:nvPr>
        </p:nvSpPr>
        <p:spPr/>
        <p:txBody>
          <a:bodyPr rtlCol="0"/>
          <a:lstStyle/>
          <a:p>
            <a:pPr rtl="0"/>
            <a:r>
              <a:rPr lang="fr-FR" noProof="0" dirty="0"/>
              <a:t>Ajouter un pied de page</a:t>
            </a:r>
          </a:p>
        </p:txBody>
      </p:sp>
      <p:sp>
        <p:nvSpPr>
          <p:cNvPr id="9" name="Espace réservé de la date 6"/>
          <p:cNvSpPr>
            <a:spLocks noGrp="1"/>
          </p:cNvSpPr>
          <p:nvPr>
            <p:ph type="dt" sz="half" idx="12"/>
          </p:nvPr>
        </p:nvSpPr>
        <p:spPr>
          <a:xfrm>
            <a:off x="9622804" y="6426200"/>
            <a:ext cx="2376264" cy="250828"/>
          </a:xfrm>
          <a:prstGeom prst="rect">
            <a:avLst/>
          </a:prstGeom>
        </p:spPr>
        <p:txBody>
          <a:bodyPr rtlCol="0"/>
          <a:lstStyle>
            <a:lvl1pPr>
              <a:defRPr sz="1800">
                <a:solidFill>
                  <a:schemeClr val="bg2">
                    <a:lumMod val="20000"/>
                    <a:lumOff val="80000"/>
                  </a:schemeClr>
                </a:solidFill>
                <a:latin typeface="Lucida Console" panose="020B0609040504020204" pitchFamily="49" charset="0"/>
              </a:defRPr>
            </a:lvl1pPr>
          </a:lstStyle>
          <a:p>
            <a:fld id="{B88C40BB-4737-4D39-9F3C-F0B9A14C804A}" type="datetime1">
              <a:rPr lang="fr-FR" smtClean="0"/>
              <a:pPr/>
              <a:t>27/04/2022</a:t>
            </a:fld>
            <a:endParaRPr lang="fr-FR" dirty="0"/>
          </a:p>
        </p:txBody>
      </p:sp>
    </p:spTree>
    <p:extLst>
      <p:ext uri="{BB962C8B-B14F-4D97-AF65-F5344CB8AC3E}">
        <p14:creationId xmlns:p14="http://schemas.microsoft.com/office/powerpoint/2010/main" val="85115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invGray">
      <p:bgPr>
        <a:blipFill dpi="0" rotWithShape="1">
          <a:blip r:embed="rId13">
            <a:lum/>
          </a:blip>
          <a:srcRect/>
          <a:stretch>
            <a:fillRect t="-17000" b="-17000"/>
          </a:stretch>
        </a:blipFill>
        <a:effectLst/>
      </p:bgPr>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1522413" y="381000"/>
            <a:ext cx="9144001" cy="1371600"/>
          </a:xfrm>
          <a:prstGeom prst="rect">
            <a:avLst/>
          </a:prstGeom>
          <a:ln>
            <a:noFill/>
          </a:ln>
        </p:spPr>
        <p:txBody>
          <a:bodyPr vert="horz" lIns="91440" tIns="45720" rIns="91440" bIns="45720" rtlCol="0" anchor="b">
            <a:normAutofit/>
          </a:bodyPr>
          <a:lstStyle/>
          <a:p>
            <a:pPr rtl="0"/>
            <a:r>
              <a:rPr lang="fr-FR" noProof="0" dirty="0"/>
              <a:t>Modifiez le style du titre</a:t>
            </a:r>
          </a:p>
        </p:txBody>
      </p:sp>
      <p:sp>
        <p:nvSpPr>
          <p:cNvPr id="3" name="Espace réservé du texte 2"/>
          <p:cNvSpPr>
            <a:spLocks noGrp="1"/>
          </p:cNvSpPr>
          <p:nvPr>
            <p:ph type="body" idx="1"/>
          </p:nvPr>
        </p:nvSpPr>
        <p:spPr>
          <a:xfrm>
            <a:off x="1522413" y="1904999"/>
            <a:ext cx="9134391" cy="4114801"/>
          </a:xfrm>
          <a:prstGeom prst="rect">
            <a:avLst/>
          </a:prstGeom>
        </p:spPr>
        <p:txBody>
          <a:bodyPr vert="horz" lIns="91440" tIns="45720" rIns="91440" bIns="45720" rtlCol="0">
            <a:normAutofit/>
          </a:bodyPr>
          <a:lstStyle/>
          <a:p>
            <a:pPr lvl="0" rtl="0"/>
            <a:r>
              <a:rPr lang="fr-FR" noProof="0" dirty="0"/>
              <a:t>Cliquez pour modifier les styles du texte du masque</a:t>
            </a:r>
          </a:p>
          <a:p>
            <a:pPr lvl="1" rtl="0"/>
            <a:r>
              <a:rPr lang="fr-FR" noProof="0" dirty="0"/>
              <a:t>Deuxième niveau</a:t>
            </a:r>
          </a:p>
          <a:p>
            <a:pPr lvl="2" rtl="0"/>
            <a:r>
              <a:rPr lang="fr-FR" noProof="0" dirty="0"/>
              <a:t>Troisième niveau</a:t>
            </a:r>
          </a:p>
          <a:p>
            <a:pPr lvl="3" rtl="0"/>
            <a:r>
              <a:rPr lang="fr-FR" noProof="0" dirty="0"/>
              <a:t>Quatrième niveau</a:t>
            </a:r>
          </a:p>
          <a:p>
            <a:pPr lvl="4" rtl="0"/>
            <a:r>
              <a:rPr lang="fr-FR" noProof="0" dirty="0"/>
              <a:t>Cinquième niveau</a:t>
            </a:r>
          </a:p>
        </p:txBody>
      </p:sp>
      <p:sp>
        <p:nvSpPr>
          <p:cNvPr id="5" name="Espace réservé du pied de page 4"/>
          <p:cNvSpPr>
            <a:spLocks noGrp="1"/>
          </p:cNvSpPr>
          <p:nvPr>
            <p:ph type="ftr" sz="quarter" idx="3"/>
          </p:nvPr>
        </p:nvSpPr>
        <p:spPr>
          <a:xfrm>
            <a:off x="1522413" y="6400800"/>
            <a:ext cx="6553199" cy="276228"/>
          </a:xfrm>
          <a:prstGeom prst="rect">
            <a:avLst/>
          </a:prstGeom>
        </p:spPr>
        <p:txBody>
          <a:bodyPr vert="horz" lIns="91440" tIns="45720" rIns="91440" bIns="45720" rtlCol="0" anchor="ctr"/>
          <a:lstStyle>
            <a:lvl1pPr algn="l">
              <a:defRPr sz="1100">
                <a:solidFill>
                  <a:schemeClr val="tx1">
                    <a:tint val="75000"/>
                  </a:schemeClr>
                </a:solidFill>
              </a:defRPr>
            </a:lvl1pPr>
          </a:lstStyle>
          <a:p>
            <a:pPr rtl="0"/>
            <a:r>
              <a:rPr lang="fr-FR" noProof="0" dirty="0"/>
              <a:t>Ajouter un pied de page</a:t>
            </a:r>
          </a:p>
        </p:txBody>
      </p:sp>
      <p:sp>
        <p:nvSpPr>
          <p:cNvPr id="7" name="Espace réservé du numéro de diapositive 8"/>
          <p:cNvSpPr txBox="1">
            <a:spLocks/>
          </p:cNvSpPr>
          <p:nvPr userDrawn="1"/>
        </p:nvSpPr>
        <p:spPr>
          <a:xfrm>
            <a:off x="11567020" y="142664"/>
            <a:ext cx="478161" cy="476672"/>
          </a:xfrm>
          <a:prstGeom prst="rect">
            <a:avLst/>
          </a:prstGeom>
          <a:solidFill>
            <a:srgbClr val="B6CABF"/>
          </a:solidFill>
        </p:spPr>
        <p:txBody>
          <a:bodyPr rtlCol="0" anchor="ctr"/>
          <a:lstStyle>
            <a:defPPr rtl="0">
              <a:defRPr lang="fr-fr"/>
            </a:defPPr>
            <a:lvl1pPr marL="0" algn="l" defTabSz="914400" rtl="0" eaLnBrk="1" latinLnBrk="0" hangingPunct="1">
              <a:defRPr sz="1800" kern="1200">
                <a:solidFill>
                  <a:schemeClr val="bg2">
                    <a:lumMod val="60000"/>
                    <a:lumOff val="4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2A013F82-EE5E-44EE-A61D-E31C6657F26F}" type="slidenum">
              <a:rPr lang="fr-FR" smtClean="0"/>
              <a:pPr algn="ctr"/>
              <a:t>‹N°›</a:t>
            </a:fld>
            <a:endParaRPr lang="fr-FR" dirty="0"/>
          </a:p>
        </p:txBody>
      </p:sp>
      <p:sp>
        <p:nvSpPr>
          <p:cNvPr id="13" name="Espace réservé de la date 6"/>
          <p:cNvSpPr>
            <a:spLocks noGrp="1"/>
          </p:cNvSpPr>
          <p:nvPr>
            <p:ph type="dt" sz="half" idx="2"/>
          </p:nvPr>
        </p:nvSpPr>
        <p:spPr>
          <a:xfrm>
            <a:off x="9622804" y="6426200"/>
            <a:ext cx="2376264" cy="250828"/>
          </a:xfrm>
          <a:prstGeom prst="rect">
            <a:avLst/>
          </a:prstGeom>
        </p:spPr>
        <p:txBody>
          <a:bodyPr rtlCol="0"/>
          <a:lstStyle>
            <a:lvl1pPr>
              <a:defRPr sz="1800">
                <a:solidFill>
                  <a:schemeClr val="bg2">
                    <a:lumMod val="20000"/>
                    <a:lumOff val="80000"/>
                  </a:schemeClr>
                </a:solidFill>
                <a:latin typeface="Lucida Console" panose="020B0609040504020204" pitchFamily="49" charset="0"/>
              </a:defRPr>
            </a:lvl1pPr>
          </a:lstStyle>
          <a:p>
            <a:fld id="{B88C40BB-4737-4D39-9F3C-F0B9A14C804A}" type="datetime1">
              <a:rPr lang="fr-FR" smtClean="0"/>
              <a:pPr/>
              <a:t>27/04/2022</a:t>
            </a:fld>
            <a:endParaRPr lang="fr-FR" dirty="0"/>
          </a:p>
        </p:txBody>
      </p:sp>
    </p:spTree>
    <p:extLst>
      <p:ext uri="{BB962C8B-B14F-4D97-AF65-F5344CB8AC3E}">
        <p14:creationId xmlns:p14="http://schemas.microsoft.com/office/powerpoint/2010/main" val="2445344209"/>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p:txStyles>
    <p:titleStyle>
      <a:lvl1pPr algn="l" defTabSz="914400" rtl="0" eaLnBrk="1" latinLnBrk="0" hangingPunct="1">
        <a:lnSpc>
          <a:spcPct val="90000"/>
        </a:lnSpc>
        <a:spcBef>
          <a:spcPct val="0"/>
        </a:spcBef>
        <a:buNone/>
        <a:defRPr sz="3600" b="1" kern="1200" cap="none" spc="0" baseline="0">
          <a:ln w="9525">
            <a:noFill/>
            <a:prstDash val="solid"/>
          </a:ln>
          <a:solidFill>
            <a:schemeClr val="accent5"/>
          </a:solidFill>
          <a:effectLst/>
          <a:latin typeface="+mj-lt"/>
          <a:ea typeface="+mj-ea"/>
          <a:cs typeface="+mj-cs"/>
        </a:defRPr>
      </a:lvl1pPr>
    </p:titleStyle>
    <p:body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8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8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8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8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microsoft.com/office/2007/relationships/hdphoto" Target="../media/hdphoto2.wdp"/></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4473D"/>
        </a:solidFill>
        <a:effectLst/>
      </p:bgPr>
    </p:bg>
    <p:spTree>
      <p:nvGrpSpPr>
        <p:cNvPr id="1" name=""/>
        <p:cNvGrpSpPr/>
        <p:nvPr/>
      </p:nvGrpSpPr>
      <p:grpSpPr>
        <a:xfrm>
          <a:off x="0" y="0"/>
          <a:ext cx="0" cy="0"/>
          <a:chOff x="0" y="0"/>
          <a:chExt cx="0" cy="0"/>
        </a:xfrm>
      </p:grpSpPr>
      <p:sp>
        <p:nvSpPr>
          <p:cNvPr id="2" name="Titre 1"/>
          <p:cNvSpPr>
            <a:spLocks noGrp="1"/>
          </p:cNvSpPr>
          <p:nvPr>
            <p:ph type="ctrTitle"/>
          </p:nvPr>
        </p:nvSpPr>
        <p:spPr>
          <a:xfrm>
            <a:off x="2782044" y="2132856"/>
            <a:ext cx="6408712" cy="2247528"/>
          </a:xfrm>
        </p:spPr>
        <p:txBody>
          <a:bodyPr rtlCol="0">
            <a:normAutofit fontScale="90000"/>
          </a:bodyPr>
          <a:lstStyle/>
          <a:p>
            <a:pPr algn="ctr" rtl="0"/>
            <a:r>
              <a:rPr lang="fr-FR" dirty="0">
                <a:solidFill>
                  <a:schemeClr val="bg2">
                    <a:lumMod val="60000"/>
                    <a:lumOff val="40000"/>
                  </a:schemeClr>
                </a:solidFill>
                <a:latin typeface="Tahoma" panose="020B0604030504040204" pitchFamily="34" charset="0"/>
                <a:ea typeface="Tahoma" panose="020B0604030504040204" pitchFamily="34" charset="0"/>
                <a:cs typeface="Tahoma" panose="020B0604030504040204" pitchFamily="34" charset="0"/>
              </a:rPr>
              <a:t>SERVEURS ET FICHIERS D’IMPRESSION</a:t>
            </a:r>
          </a:p>
        </p:txBody>
      </p:sp>
      <p:sp>
        <p:nvSpPr>
          <p:cNvPr id="3" name="Sous-titre 2"/>
          <p:cNvSpPr>
            <a:spLocks noGrp="1"/>
          </p:cNvSpPr>
          <p:nvPr>
            <p:ph type="subTitle" idx="1"/>
          </p:nvPr>
        </p:nvSpPr>
        <p:spPr>
          <a:xfrm>
            <a:off x="30212" y="6525344"/>
            <a:ext cx="4351784" cy="242416"/>
          </a:xfrm>
          <a:noFill/>
        </p:spPr>
        <p:txBody>
          <a:bodyPr rtlCol="0" anchor="ctr">
            <a:normAutofit fontScale="85000" lnSpcReduction="20000"/>
          </a:bodyPr>
          <a:lstStyle/>
          <a:p>
            <a:pPr rtl="0"/>
            <a:r>
              <a:rPr lang="fr-FR" sz="1600" dirty="0">
                <a:solidFill>
                  <a:schemeClr val="bg2">
                    <a:lumMod val="60000"/>
                    <a:lumOff val="40000"/>
                  </a:schemeClr>
                </a:solidFill>
                <a:latin typeface="Tahoma" panose="020B0604030504040204" pitchFamily="34" charset="0"/>
                <a:ea typeface="Tahoma" panose="020B0604030504040204" pitchFamily="34" charset="0"/>
                <a:cs typeface="Tahoma" panose="020B0604030504040204" pitchFamily="34" charset="0"/>
              </a:rPr>
              <a:t>ALESSIA, JORGE, PHILIPPE, ROMAIN</a:t>
            </a:r>
          </a:p>
        </p:txBody>
      </p:sp>
      <p:pic>
        <p:nvPicPr>
          <p:cNvPr id="6" name="Image 5"/>
          <p:cNvPicPr>
            <a:picLocks noChangeAspect="1"/>
          </p:cNvPicPr>
          <p:nvPr/>
        </p:nvPicPr>
        <p:blipFill>
          <a:blip r:embed="rId3">
            <a:extLst>
              <a:ext uri="{BEBA8EAE-BF5A-486C-A8C5-ECC9F3942E4B}">
                <a14:imgProps xmlns:a14="http://schemas.microsoft.com/office/drawing/2010/main">
                  <a14:imgLayer r:embed="rId4">
                    <a14:imgEffect>
                      <a14:sharpenSoften amount="50000"/>
                    </a14:imgEffect>
                  </a14:imgLayer>
                </a14:imgProps>
              </a:ext>
              <a:ext uri="{28A0092B-C50C-407E-A947-70E740481C1C}">
                <a14:useLocalDpi xmlns:a14="http://schemas.microsoft.com/office/drawing/2010/main" val="0"/>
              </a:ext>
            </a:extLst>
          </a:blip>
          <a:stretch>
            <a:fillRect/>
          </a:stretch>
        </p:blipFill>
        <p:spPr>
          <a:xfrm>
            <a:off x="8470676" y="4653136"/>
            <a:ext cx="3600400" cy="2016224"/>
          </a:xfrm>
          <a:prstGeom prst="rect">
            <a:avLst/>
          </a:prstGeom>
          <a:ln>
            <a:noFill/>
          </a:ln>
          <a:effectLst>
            <a:softEdge rad="112500"/>
          </a:effectLst>
        </p:spPr>
      </p:pic>
    </p:spTree>
    <p:extLst>
      <p:ext uri="{BB962C8B-B14F-4D97-AF65-F5344CB8AC3E}">
        <p14:creationId xmlns:p14="http://schemas.microsoft.com/office/powerpoint/2010/main" val="421448981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34473D"/>
        </a:solidFill>
        <a:effectLst/>
      </p:bgPr>
    </p:bg>
    <p:spTree>
      <p:nvGrpSpPr>
        <p:cNvPr id="1" name=""/>
        <p:cNvGrpSpPr/>
        <p:nvPr/>
      </p:nvGrpSpPr>
      <p:grpSpPr>
        <a:xfrm>
          <a:off x="0" y="0"/>
          <a:ext cx="0" cy="0"/>
          <a:chOff x="0" y="0"/>
          <a:chExt cx="0" cy="0"/>
        </a:xfrm>
      </p:grpSpPr>
      <p:sp>
        <p:nvSpPr>
          <p:cNvPr id="5" name="Titre 12"/>
          <p:cNvSpPr txBox="1">
            <a:spLocks/>
          </p:cNvSpPr>
          <p:nvPr/>
        </p:nvSpPr>
        <p:spPr>
          <a:xfrm>
            <a:off x="549796" y="1124744"/>
            <a:ext cx="11159008" cy="875928"/>
          </a:xfrm>
          <a:prstGeom prst="rect">
            <a:avLst/>
          </a:prstGeom>
          <a:ln>
            <a:noFill/>
          </a:ln>
        </p:spPr>
        <p:txBody>
          <a:bodyPr vert="horz" lIns="91440" tIns="45720" rIns="91440" bIns="45720" rtlCol="0" anchor="ctr">
            <a:noAutofit/>
          </a:bodyPr>
          <a:lstStyle>
            <a:lvl1pPr algn="l" defTabSz="914400" rtl="0" eaLnBrk="1" latinLnBrk="0" hangingPunct="1">
              <a:lnSpc>
                <a:spcPct val="90000"/>
              </a:lnSpc>
              <a:spcBef>
                <a:spcPct val="0"/>
              </a:spcBef>
              <a:buNone/>
              <a:defRPr sz="3600" b="1" kern="1200" cap="none" spc="0" baseline="0">
                <a:ln w="9525">
                  <a:noFill/>
                  <a:prstDash val="solid"/>
                </a:ln>
                <a:solidFill>
                  <a:schemeClr val="accent5"/>
                </a:solidFill>
                <a:effectLst/>
                <a:latin typeface="+mj-lt"/>
                <a:ea typeface="+mj-ea"/>
                <a:cs typeface="+mj-cs"/>
              </a:defRPr>
            </a:lvl1pPr>
          </a:lstStyle>
          <a:p>
            <a:pPr algn="ctr"/>
            <a:r>
              <a:rPr lang="fr-CH" sz="4800" cap="all" dirty="0">
                <a:solidFill>
                  <a:srgbClr val="87A896"/>
                </a:solidFill>
                <a:latin typeface="Tahoma" panose="020B0604030504040204" pitchFamily="34" charset="0"/>
                <a:ea typeface="Tahoma" panose="020B0604030504040204" pitchFamily="34" charset="0"/>
                <a:cs typeface="Tahoma" panose="020B0604030504040204" pitchFamily="34" charset="0"/>
              </a:rPr>
              <a:t>Différence serveur impression et imprimante réseau standard</a:t>
            </a:r>
          </a:p>
          <a:p>
            <a:pPr algn="ctr"/>
            <a:endParaRPr lang="fr-FR" sz="4800" cap="all" dirty="0">
              <a:solidFill>
                <a:srgbClr val="87A896"/>
              </a:solidFill>
              <a:latin typeface="Tahoma" panose="020B0604030504040204" pitchFamily="34" charset="0"/>
              <a:ea typeface="Tahoma" panose="020B0604030504040204" pitchFamily="34" charset="0"/>
              <a:cs typeface="Tahoma" panose="020B0604030504040204" pitchFamily="34" charset="0"/>
            </a:endParaRPr>
          </a:p>
        </p:txBody>
      </p:sp>
      <p:sp>
        <p:nvSpPr>
          <p:cNvPr id="8" name="Titre 12"/>
          <p:cNvSpPr>
            <a:spLocks noGrp="1"/>
          </p:cNvSpPr>
          <p:nvPr>
            <p:ph type="title"/>
          </p:nvPr>
        </p:nvSpPr>
        <p:spPr>
          <a:xfrm>
            <a:off x="8758708" y="6453336"/>
            <a:ext cx="3264497" cy="216024"/>
          </a:xfrm>
          <a:solidFill>
            <a:srgbClr val="B6CABF"/>
          </a:solidFill>
        </p:spPr>
        <p:txBody>
          <a:bodyPr rtlCol="0" anchor="ctr">
            <a:noAutofit/>
          </a:bodyPr>
          <a:lstStyle/>
          <a:p>
            <a:pPr algn="ctr" rtl="0"/>
            <a:r>
              <a:rPr lang="fr-FR" sz="1800" dirty="0">
                <a:solidFill>
                  <a:srgbClr val="87A896"/>
                </a:solidFill>
                <a:latin typeface="Tahoma" panose="020B0604030504040204" pitchFamily="34" charset="0"/>
                <a:ea typeface="Tahoma" panose="020B0604030504040204" pitchFamily="34" charset="0"/>
                <a:cs typeface="Tahoma" panose="020B0604030504040204" pitchFamily="34" charset="0"/>
              </a:rPr>
              <a:t>SERVEURS D’IMPRESSION</a:t>
            </a:r>
          </a:p>
        </p:txBody>
      </p:sp>
      <p:sp>
        <p:nvSpPr>
          <p:cNvPr id="10" name="ZoneTexte 9"/>
          <p:cNvSpPr txBox="1"/>
          <p:nvPr/>
        </p:nvSpPr>
        <p:spPr>
          <a:xfrm>
            <a:off x="7220273" y="2350150"/>
            <a:ext cx="4608512" cy="369332"/>
          </a:xfrm>
          <a:prstGeom prst="rect">
            <a:avLst/>
          </a:prstGeom>
          <a:noFill/>
          <a:ln>
            <a:solidFill>
              <a:schemeClr val="bg2"/>
            </a:solidFill>
          </a:ln>
        </p:spPr>
        <p:txBody>
          <a:bodyPr wrap="square" rtlCol="0" anchor="ctr" anchorCtr="1">
            <a:spAutoFit/>
          </a:bodyPr>
          <a:lstStyle/>
          <a:p>
            <a:pPr algn="ctr"/>
            <a:r>
              <a:rPr lang="fr-CH" dirty="0">
                <a:latin typeface="Tahoma" panose="020B0604030504040204" pitchFamily="34" charset="0"/>
                <a:ea typeface="Tahoma" panose="020B0604030504040204" pitchFamily="34" charset="0"/>
                <a:cs typeface="Tahoma" panose="020B0604030504040204" pitchFamily="34" charset="0"/>
              </a:rPr>
              <a:t>SERVEUR IMPRESSION</a:t>
            </a:r>
          </a:p>
        </p:txBody>
      </p:sp>
      <p:sp>
        <p:nvSpPr>
          <p:cNvPr id="6" name="ZoneTexte 5"/>
          <p:cNvSpPr txBox="1"/>
          <p:nvPr/>
        </p:nvSpPr>
        <p:spPr>
          <a:xfrm>
            <a:off x="261764" y="2350150"/>
            <a:ext cx="4582244" cy="369332"/>
          </a:xfrm>
          <a:prstGeom prst="rect">
            <a:avLst/>
          </a:prstGeom>
          <a:noFill/>
          <a:ln>
            <a:solidFill>
              <a:schemeClr val="bg2"/>
            </a:solidFill>
          </a:ln>
        </p:spPr>
        <p:txBody>
          <a:bodyPr wrap="square" rtlCol="0" anchor="ctr" anchorCtr="1">
            <a:spAutoFit/>
          </a:bodyPr>
          <a:lstStyle/>
          <a:p>
            <a:pPr algn="ctr"/>
            <a:r>
              <a:rPr lang="fr-CH" dirty="0">
                <a:latin typeface="Tahoma" panose="020B0604030504040204" pitchFamily="34" charset="0"/>
                <a:ea typeface="Tahoma" panose="020B0604030504040204" pitchFamily="34" charset="0"/>
                <a:cs typeface="Tahoma" panose="020B0604030504040204" pitchFamily="34" charset="0"/>
              </a:rPr>
              <a:t>IMPRIMANTE RÉSEAU STANDARD</a:t>
            </a:r>
          </a:p>
        </p:txBody>
      </p:sp>
      <p:sp>
        <p:nvSpPr>
          <p:cNvPr id="7" name="ZoneTexte 6">
            <a:extLst>
              <a:ext uri="{FF2B5EF4-FFF2-40B4-BE49-F238E27FC236}">
                <a16:creationId xmlns:a16="http://schemas.microsoft.com/office/drawing/2014/main" id="{84828FFD-F527-4365-97E1-65E888A6C578}"/>
              </a:ext>
            </a:extLst>
          </p:cNvPr>
          <p:cNvSpPr txBox="1"/>
          <p:nvPr/>
        </p:nvSpPr>
        <p:spPr>
          <a:xfrm>
            <a:off x="7220272" y="3068960"/>
            <a:ext cx="4608513" cy="1569660"/>
          </a:xfrm>
          <a:prstGeom prst="rect">
            <a:avLst/>
          </a:prstGeom>
          <a:noFill/>
          <a:ln>
            <a:solidFill>
              <a:schemeClr val="bg2"/>
            </a:solidFill>
          </a:ln>
        </p:spPr>
        <p:txBody>
          <a:bodyPr wrap="square" rtlCol="0" anchor="ctr" anchorCtr="1">
            <a:spAutoFit/>
          </a:bodyPr>
          <a:lstStyle/>
          <a:p>
            <a:pPr algn="r"/>
            <a:r>
              <a:rPr lang="fr-CH" sz="2400" dirty="0">
                <a:latin typeface="Tahoma" panose="020B0604030504040204" pitchFamily="34" charset="0"/>
                <a:ea typeface="Tahoma" panose="020B0604030504040204" pitchFamily="34" charset="0"/>
                <a:cs typeface="Tahoma" panose="020B0604030504040204" pitchFamily="34" charset="0"/>
              </a:rPr>
              <a:t>Serveur qui connecte une ou plusieurs imprimantes à un ou plusieurs utilisateurs sur même réseau</a:t>
            </a:r>
          </a:p>
        </p:txBody>
      </p:sp>
      <p:sp>
        <p:nvSpPr>
          <p:cNvPr id="9" name="ZoneTexte 8">
            <a:extLst>
              <a:ext uri="{FF2B5EF4-FFF2-40B4-BE49-F238E27FC236}">
                <a16:creationId xmlns:a16="http://schemas.microsoft.com/office/drawing/2014/main" id="{92D32FE1-891A-4488-9EE0-000EF80AF297}"/>
              </a:ext>
            </a:extLst>
          </p:cNvPr>
          <p:cNvSpPr txBox="1"/>
          <p:nvPr/>
        </p:nvSpPr>
        <p:spPr>
          <a:xfrm>
            <a:off x="261764" y="2984357"/>
            <a:ext cx="5256584" cy="2308324"/>
          </a:xfrm>
          <a:prstGeom prst="rect">
            <a:avLst/>
          </a:prstGeom>
          <a:noFill/>
          <a:ln>
            <a:solidFill>
              <a:schemeClr val="bg2"/>
            </a:solidFill>
          </a:ln>
        </p:spPr>
        <p:txBody>
          <a:bodyPr wrap="square" rtlCol="0" anchor="ctr" anchorCtr="1">
            <a:spAutoFit/>
          </a:bodyPr>
          <a:lstStyle/>
          <a:p>
            <a:r>
              <a:rPr lang="fr-CH" sz="2400" dirty="0">
                <a:latin typeface="Tahoma" panose="020B0604030504040204" pitchFamily="34" charset="0"/>
                <a:ea typeface="Tahoma" panose="020B0604030504040204" pitchFamily="34" charset="0"/>
                <a:cs typeface="Tahoma" panose="020B0604030504040204" pitchFamily="34" charset="0"/>
              </a:rPr>
              <a:t>Connectée directement sur le réseau. Accessible par tous les ordinateurs reliés à ce réseau. imprimante standard se branche en USB. Certaines imprimantes joignent le réseau à l’aide du sans fil.</a:t>
            </a:r>
          </a:p>
        </p:txBody>
      </p:sp>
    </p:spTree>
    <p:extLst>
      <p:ext uri="{BB962C8B-B14F-4D97-AF65-F5344CB8AC3E}">
        <p14:creationId xmlns:p14="http://schemas.microsoft.com/office/powerpoint/2010/main" val="3290548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34473D"/>
        </a:solidFill>
        <a:effectLst/>
      </p:bgPr>
    </p:bg>
    <p:spTree>
      <p:nvGrpSpPr>
        <p:cNvPr id="1" name=""/>
        <p:cNvGrpSpPr/>
        <p:nvPr/>
      </p:nvGrpSpPr>
      <p:grpSpPr>
        <a:xfrm>
          <a:off x="0" y="0"/>
          <a:ext cx="0" cy="0"/>
          <a:chOff x="0" y="0"/>
          <a:chExt cx="0" cy="0"/>
        </a:xfrm>
      </p:grpSpPr>
      <p:sp>
        <p:nvSpPr>
          <p:cNvPr id="13" name="Titre 12"/>
          <p:cNvSpPr>
            <a:spLocks noGrp="1"/>
          </p:cNvSpPr>
          <p:nvPr>
            <p:ph type="title"/>
          </p:nvPr>
        </p:nvSpPr>
        <p:spPr>
          <a:xfrm>
            <a:off x="4006180" y="404663"/>
            <a:ext cx="4274360" cy="1285799"/>
          </a:xfrm>
        </p:spPr>
        <p:txBody>
          <a:bodyPr rtlCol="0" anchor="ctr">
            <a:noAutofit/>
          </a:bodyPr>
          <a:lstStyle/>
          <a:p>
            <a:pPr algn="ctr" rtl="0"/>
            <a:r>
              <a:rPr lang="fr-FR" sz="4400" dirty="0">
                <a:solidFill>
                  <a:srgbClr val="87A896"/>
                </a:solidFill>
                <a:latin typeface="Tahoma" panose="020B0604030504040204" pitchFamily="34" charset="0"/>
                <a:ea typeface="Tahoma" panose="020B0604030504040204" pitchFamily="34" charset="0"/>
                <a:cs typeface="Tahoma" panose="020B0604030504040204" pitchFamily="34" charset="0"/>
              </a:rPr>
              <a:t>TABLES DES MATIÈRES</a:t>
            </a:r>
          </a:p>
        </p:txBody>
      </p:sp>
      <p:sp>
        <p:nvSpPr>
          <p:cNvPr id="14" name="Espace réservé du contenu 13"/>
          <p:cNvSpPr>
            <a:spLocks noGrp="1"/>
          </p:cNvSpPr>
          <p:nvPr>
            <p:ph idx="1"/>
          </p:nvPr>
        </p:nvSpPr>
        <p:spPr>
          <a:xfrm>
            <a:off x="333772" y="1844824"/>
            <a:ext cx="9134391" cy="4114801"/>
          </a:xfrm>
          <a:noFill/>
        </p:spPr>
        <p:txBody>
          <a:bodyPr rtlCol="0">
            <a:normAutofit lnSpcReduction="10000"/>
          </a:bodyPr>
          <a:lstStyle/>
          <a:p>
            <a:r>
              <a:rPr lang="fr-CH" b="1" dirty="0">
                <a:solidFill>
                  <a:srgbClr val="87A896"/>
                </a:solidFill>
                <a:latin typeface="Tahoma" panose="020B0604030504040204" pitchFamily="34" charset="0"/>
                <a:ea typeface="Tahoma" panose="020B0604030504040204" pitchFamily="34" charset="0"/>
                <a:cs typeface="Tahoma" panose="020B0604030504040204" pitchFamily="34" charset="0"/>
              </a:rPr>
              <a:t>Serveur de fichiers :</a:t>
            </a:r>
          </a:p>
          <a:p>
            <a:pPr lvl="1"/>
            <a:r>
              <a:rPr lang="fr-CH" b="1" dirty="0">
                <a:solidFill>
                  <a:srgbClr val="87A896"/>
                </a:solidFill>
                <a:latin typeface="Tahoma" panose="020B0604030504040204" pitchFamily="34" charset="0"/>
                <a:ea typeface="Tahoma" panose="020B0604030504040204" pitchFamily="34" charset="0"/>
                <a:cs typeface="Tahoma" panose="020B0604030504040204" pitchFamily="34" charset="0"/>
              </a:rPr>
              <a:t>Arborescences</a:t>
            </a:r>
          </a:p>
          <a:p>
            <a:pPr lvl="1"/>
            <a:r>
              <a:rPr lang="fr-CH" b="1" dirty="0">
                <a:solidFill>
                  <a:srgbClr val="87A896"/>
                </a:solidFill>
                <a:latin typeface="Tahoma" panose="020B0604030504040204" pitchFamily="34" charset="0"/>
                <a:ea typeface="Tahoma" panose="020B0604030504040204" pitchFamily="34" charset="0"/>
                <a:cs typeface="Tahoma" panose="020B0604030504040204" pitchFamily="34" charset="0"/>
              </a:rPr>
              <a:t>Explication des partages</a:t>
            </a:r>
          </a:p>
          <a:p>
            <a:pPr lvl="2"/>
            <a:r>
              <a:rPr lang="fr-CH" b="1" dirty="0">
                <a:solidFill>
                  <a:srgbClr val="87A896"/>
                </a:solidFill>
                <a:latin typeface="Tahoma" panose="020B0604030504040204" pitchFamily="34" charset="0"/>
                <a:ea typeface="Tahoma" panose="020B0604030504040204" pitchFamily="34" charset="0"/>
                <a:cs typeface="Tahoma" panose="020B0604030504040204" pitchFamily="34" charset="0"/>
              </a:rPr>
              <a:t>Type de droit</a:t>
            </a:r>
          </a:p>
          <a:p>
            <a:pPr lvl="2"/>
            <a:r>
              <a:rPr lang="fr-CH" b="1" dirty="0">
                <a:solidFill>
                  <a:srgbClr val="87A896"/>
                </a:solidFill>
                <a:latin typeface="Tahoma" panose="020B0604030504040204" pitchFamily="34" charset="0"/>
                <a:ea typeface="Tahoma" panose="020B0604030504040204" pitchFamily="34" charset="0"/>
                <a:cs typeface="Tahoma" panose="020B0604030504040204" pitchFamily="34" charset="0"/>
              </a:rPr>
              <a:t>Partage avancé</a:t>
            </a:r>
          </a:p>
          <a:p>
            <a:pPr lvl="1"/>
            <a:r>
              <a:rPr lang="fr-CH" b="1" dirty="0">
                <a:solidFill>
                  <a:srgbClr val="87A896"/>
                </a:solidFill>
                <a:latin typeface="Tahoma" panose="020B0604030504040204" pitchFamily="34" charset="0"/>
                <a:ea typeface="Tahoma" panose="020B0604030504040204" pitchFamily="34" charset="0"/>
                <a:cs typeface="Tahoma" panose="020B0604030504040204" pitchFamily="34" charset="0"/>
              </a:rPr>
              <a:t>Explication des droits NTFS</a:t>
            </a:r>
          </a:p>
          <a:p>
            <a:pPr lvl="2"/>
            <a:r>
              <a:rPr lang="fr-CH" b="1" dirty="0">
                <a:solidFill>
                  <a:srgbClr val="87A896"/>
                </a:solidFill>
                <a:latin typeface="Tahoma" panose="020B0604030504040204" pitchFamily="34" charset="0"/>
                <a:ea typeface="Tahoma" panose="020B0604030504040204" pitchFamily="34" charset="0"/>
                <a:cs typeface="Tahoma" panose="020B0604030504040204" pitchFamily="34" charset="0"/>
              </a:rPr>
              <a:t>Type de droit</a:t>
            </a:r>
          </a:p>
          <a:p>
            <a:r>
              <a:rPr lang="fr-CH" b="1" dirty="0">
                <a:solidFill>
                  <a:srgbClr val="87A896"/>
                </a:solidFill>
                <a:latin typeface="Tahoma" panose="020B0604030504040204" pitchFamily="34" charset="0"/>
                <a:ea typeface="Tahoma" panose="020B0604030504040204" pitchFamily="34" charset="0"/>
                <a:cs typeface="Tahoma" panose="020B0604030504040204" pitchFamily="34" charset="0"/>
              </a:rPr>
              <a:t>Serveur d'impression :</a:t>
            </a:r>
          </a:p>
          <a:p>
            <a:pPr lvl="1"/>
            <a:r>
              <a:rPr lang="fr-CH" b="1" dirty="0">
                <a:solidFill>
                  <a:srgbClr val="87A896"/>
                </a:solidFill>
                <a:latin typeface="Tahoma" panose="020B0604030504040204" pitchFamily="34" charset="0"/>
                <a:ea typeface="Tahoma" panose="020B0604030504040204" pitchFamily="34" charset="0"/>
                <a:cs typeface="Tahoma" panose="020B0604030504040204" pitchFamily="34" charset="0"/>
              </a:rPr>
              <a:t>Différence entre serveur d'impression et imprimante réseau standard</a:t>
            </a:r>
          </a:p>
          <a:p>
            <a:pPr lvl="1"/>
            <a:r>
              <a:rPr lang="fr-CH" b="1" dirty="0">
                <a:solidFill>
                  <a:srgbClr val="87A896"/>
                </a:solidFill>
                <a:latin typeface="Tahoma" panose="020B0604030504040204" pitchFamily="34" charset="0"/>
                <a:ea typeface="Tahoma" panose="020B0604030504040204" pitchFamily="34" charset="0"/>
                <a:cs typeface="Tahoma" panose="020B0604030504040204" pitchFamily="34" charset="0"/>
              </a:rPr>
              <a:t>Files d'impression</a:t>
            </a:r>
          </a:p>
        </p:txBody>
      </p:sp>
    </p:spTree>
    <p:extLst>
      <p:ext uri="{BB962C8B-B14F-4D97-AF65-F5344CB8AC3E}">
        <p14:creationId xmlns:p14="http://schemas.microsoft.com/office/powerpoint/2010/main" val="199469441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34473D"/>
        </a:solidFill>
        <a:effectLst/>
      </p:bgPr>
    </p:bg>
    <p:spTree>
      <p:nvGrpSpPr>
        <p:cNvPr id="1" name=""/>
        <p:cNvGrpSpPr/>
        <p:nvPr/>
      </p:nvGrpSpPr>
      <p:grpSpPr>
        <a:xfrm>
          <a:off x="0" y="0"/>
          <a:ext cx="0" cy="0"/>
          <a:chOff x="0" y="0"/>
          <a:chExt cx="0" cy="0"/>
        </a:xfrm>
      </p:grpSpPr>
      <p:sp>
        <p:nvSpPr>
          <p:cNvPr id="13" name="Titre 12"/>
          <p:cNvSpPr>
            <a:spLocks noGrp="1"/>
          </p:cNvSpPr>
          <p:nvPr>
            <p:ph type="title"/>
          </p:nvPr>
        </p:nvSpPr>
        <p:spPr>
          <a:xfrm>
            <a:off x="1413892" y="2060848"/>
            <a:ext cx="9601201" cy="2514600"/>
          </a:xfrm>
        </p:spPr>
        <p:txBody>
          <a:bodyPr rtlCol="0" anchor="ctr">
            <a:noAutofit/>
          </a:bodyPr>
          <a:lstStyle/>
          <a:p>
            <a:pPr algn="ctr" rtl="0"/>
            <a:r>
              <a:rPr lang="fr-FR" sz="6600" dirty="0">
                <a:solidFill>
                  <a:srgbClr val="87A896"/>
                </a:solidFill>
                <a:latin typeface="Tahoma" panose="020B0604030504040204" pitchFamily="34" charset="0"/>
                <a:ea typeface="Tahoma" panose="020B0604030504040204" pitchFamily="34" charset="0"/>
                <a:cs typeface="Tahoma" panose="020B0604030504040204" pitchFamily="34" charset="0"/>
              </a:rPr>
              <a:t>SERVEURS DE FICHIERS</a:t>
            </a:r>
          </a:p>
        </p:txBody>
      </p:sp>
    </p:spTree>
    <p:extLst>
      <p:ext uri="{BB962C8B-B14F-4D97-AF65-F5344CB8AC3E}">
        <p14:creationId xmlns:p14="http://schemas.microsoft.com/office/powerpoint/2010/main" val="31062068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5" name="Titre 12"/>
          <p:cNvSpPr txBox="1">
            <a:spLocks/>
          </p:cNvSpPr>
          <p:nvPr/>
        </p:nvSpPr>
        <p:spPr>
          <a:xfrm>
            <a:off x="2208212" y="685800"/>
            <a:ext cx="7772401" cy="875928"/>
          </a:xfrm>
          <a:prstGeom prst="rect">
            <a:avLst/>
          </a:prstGeom>
          <a:solidFill>
            <a:schemeClr val="bg2">
              <a:lumMod val="75000"/>
            </a:schemeClr>
          </a:solidFill>
          <a:ln>
            <a:noFill/>
          </a:ln>
        </p:spPr>
        <p:txBody>
          <a:bodyPr vert="horz" lIns="91440" tIns="45720" rIns="91440" bIns="45720" rtlCol="0" anchor="ctr">
            <a:noAutofit/>
          </a:bodyPr>
          <a:lstStyle>
            <a:lvl1pPr algn="l" defTabSz="914400" rtl="0" eaLnBrk="1" latinLnBrk="0" hangingPunct="1">
              <a:lnSpc>
                <a:spcPct val="90000"/>
              </a:lnSpc>
              <a:spcBef>
                <a:spcPct val="0"/>
              </a:spcBef>
              <a:buNone/>
              <a:defRPr sz="3600" b="1" kern="1200" cap="none" spc="0" baseline="0">
                <a:ln w="9525">
                  <a:noFill/>
                  <a:prstDash val="solid"/>
                </a:ln>
                <a:solidFill>
                  <a:schemeClr val="accent5"/>
                </a:solidFill>
                <a:effectLst/>
                <a:latin typeface="+mj-lt"/>
                <a:ea typeface="+mj-ea"/>
                <a:cs typeface="+mj-cs"/>
              </a:defRPr>
            </a:lvl1pPr>
          </a:lstStyle>
          <a:p>
            <a:pPr algn="ctr"/>
            <a:r>
              <a:rPr lang="fr-FR" sz="6600" dirty="0">
                <a:solidFill>
                  <a:srgbClr val="87A896"/>
                </a:solidFill>
                <a:latin typeface="Tahoma" panose="020B0604030504040204" pitchFamily="34" charset="0"/>
                <a:ea typeface="Tahoma" panose="020B0604030504040204" pitchFamily="34" charset="0"/>
                <a:cs typeface="Tahoma" panose="020B0604030504040204" pitchFamily="34" charset="0"/>
              </a:rPr>
              <a:t>ARBORESCENCES</a:t>
            </a:r>
          </a:p>
        </p:txBody>
      </p:sp>
      <p:sp>
        <p:nvSpPr>
          <p:cNvPr id="8" name="Titre 12"/>
          <p:cNvSpPr>
            <a:spLocks noGrp="1"/>
          </p:cNvSpPr>
          <p:nvPr>
            <p:ph type="title"/>
          </p:nvPr>
        </p:nvSpPr>
        <p:spPr>
          <a:xfrm>
            <a:off x="8830716" y="6453336"/>
            <a:ext cx="3192489" cy="216024"/>
          </a:xfrm>
          <a:solidFill>
            <a:srgbClr val="B6CABF"/>
          </a:solidFill>
        </p:spPr>
        <p:txBody>
          <a:bodyPr rtlCol="0" anchor="ctr">
            <a:noAutofit/>
          </a:bodyPr>
          <a:lstStyle/>
          <a:p>
            <a:pPr algn="ctr" rtl="0"/>
            <a:r>
              <a:rPr lang="fr-FR" sz="1800" dirty="0">
                <a:solidFill>
                  <a:srgbClr val="87A896"/>
                </a:solidFill>
                <a:latin typeface="Tahoma" panose="020B0604030504040204" pitchFamily="34" charset="0"/>
                <a:ea typeface="Tahoma" panose="020B0604030504040204" pitchFamily="34" charset="0"/>
                <a:cs typeface="Tahoma" panose="020B0604030504040204" pitchFamily="34" charset="0"/>
              </a:rPr>
              <a:t>SERVEURS DE FICHIERS</a:t>
            </a:r>
          </a:p>
        </p:txBody>
      </p:sp>
      <p:pic>
        <p:nvPicPr>
          <p:cNvPr id="7" name="Imag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9796" y="2204864"/>
            <a:ext cx="3312368" cy="3960440"/>
          </a:xfrm>
          <a:prstGeom prst="rect">
            <a:avLst/>
          </a:prstGeom>
        </p:spPr>
      </p:pic>
      <p:sp>
        <p:nvSpPr>
          <p:cNvPr id="10" name="ZoneTexte 9"/>
          <p:cNvSpPr txBox="1"/>
          <p:nvPr/>
        </p:nvSpPr>
        <p:spPr>
          <a:xfrm>
            <a:off x="4510236" y="2592628"/>
            <a:ext cx="6552728" cy="2862322"/>
          </a:xfrm>
          <a:prstGeom prst="rect">
            <a:avLst/>
          </a:prstGeom>
          <a:noFill/>
          <a:ln>
            <a:solidFill>
              <a:schemeClr val="bg2"/>
            </a:solidFill>
          </a:ln>
        </p:spPr>
        <p:txBody>
          <a:bodyPr wrap="square" rtlCol="0" anchor="ctr" anchorCtr="1">
            <a:spAutoFit/>
          </a:bodyPr>
          <a:lstStyle/>
          <a:p>
            <a:pPr algn="ctr">
              <a:tabLst>
                <a:tab pos="5384800" algn="l"/>
              </a:tabLst>
            </a:pPr>
            <a:r>
              <a:rPr lang="fr-CH" dirty="0">
                <a:latin typeface="Tahoma" panose="020B0604030504040204" pitchFamily="34" charset="0"/>
                <a:ea typeface="Tahoma" panose="020B0604030504040204" pitchFamily="34" charset="0"/>
                <a:cs typeface="Tahoma" panose="020B0604030504040204" pitchFamily="34" charset="0"/>
              </a:rPr>
              <a:t>Développement hiérarchie de fichiers et dossiers dans but de transmettre de manière synchronisée des données de différents types. </a:t>
            </a:r>
          </a:p>
          <a:p>
            <a:pPr algn="ctr"/>
            <a:endParaRPr lang="fr-CH" dirty="0">
              <a:latin typeface="Tahoma" panose="020B0604030504040204" pitchFamily="34" charset="0"/>
              <a:ea typeface="Tahoma" panose="020B0604030504040204" pitchFamily="34" charset="0"/>
              <a:cs typeface="Tahoma" panose="020B0604030504040204" pitchFamily="34" charset="0"/>
            </a:endParaRPr>
          </a:p>
          <a:p>
            <a:pPr algn="ctr"/>
            <a:r>
              <a:rPr lang="fr-CH" dirty="0">
                <a:latin typeface="Tahoma" panose="020B0604030504040204" pitchFamily="34" charset="0"/>
                <a:ea typeface="Tahoma" panose="020B0604030504040204" pitchFamily="34" charset="0"/>
                <a:cs typeface="Tahoma" panose="020B0604030504040204" pitchFamily="34" charset="0"/>
              </a:rPr>
              <a:t>Les utilisateurs ayant accès au serveur, soumis à contraintes émises sur celui-ci au détriment de l’hôte.</a:t>
            </a:r>
          </a:p>
          <a:p>
            <a:pPr algn="ctr"/>
            <a:endParaRPr lang="fr-CH" dirty="0">
              <a:latin typeface="Tahoma" panose="020B0604030504040204" pitchFamily="34" charset="0"/>
              <a:ea typeface="Tahoma" panose="020B0604030504040204" pitchFamily="34" charset="0"/>
              <a:cs typeface="Tahoma" panose="020B0604030504040204" pitchFamily="34" charset="0"/>
            </a:endParaRPr>
          </a:p>
          <a:p>
            <a:pPr algn="ctr"/>
            <a:r>
              <a:rPr lang="fr-CH" dirty="0">
                <a:latin typeface="Tahoma" panose="020B0604030504040204" pitchFamily="34" charset="0"/>
                <a:ea typeface="Tahoma" panose="020B0604030504040204" pitchFamily="34" charset="0"/>
                <a:cs typeface="Tahoma" panose="020B0604030504040204" pitchFamily="34" charset="0"/>
              </a:rPr>
              <a:t>Ces restrictions sont infranchissables et doivent être respectées. Elles sont respectées et sont représentés par des droits NTFS.</a:t>
            </a:r>
            <a:endParaRPr lang="fr-CH" b="1"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4206988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5" name="Titre 12"/>
          <p:cNvSpPr txBox="1">
            <a:spLocks/>
          </p:cNvSpPr>
          <p:nvPr/>
        </p:nvSpPr>
        <p:spPr>
          <a:xfrm>
            <a:off x="2208211" y="694817"/>
            <a:ext cx="7772401" cy="875928"/>
          </a:xfrm>
          <a:prstGeom prst="rect">
            <a:avLst/>
          </a:prstGeom>
          <a:ln>
            <a:noFill/>
          </a:ln>
        </p:spPr>
        <p:txBody>
          <a:bodyPr vert="horz" lIns="91440" tIns="45720" rIns="91440" bIns="45720" rtlCol="0" anchor="ctr">
            <a:noAutofit/>
          </a:bodyPr>
          <a:lstStyle>
            <a:lvl1pPr algn="l" defTabSz="914400" rtl="0" eaLnBrk="1" latinLnBrk="0" hangingPunct="1">
              <a:lnSpc>
                <a:spcPct val="90000"/>
              </a:lnSpc>
              <a:spcBef>
                <a:spcPct val="0"/>
              </a:spcBef>
              <a:buNone/>
              <a:defRPr sz="3600" b="1" kern="1200" cap="none" spc="0" baseline="0">
                <a:ln w="9525">
                  <a:noFill/>
                  <a:prstDash val="solid"/>
                </a:ln>
                <a:solidFill>
                  <a:schemeClr val="accent5"/>
                </a:solidFill>
                <a:effectLst/>
                <a:latin typeface="+mj-lt"/>
                <a:ea typeface="+mj-ea"/>
                <a:cs typeface="+mj-cs"/>
              </a:defRPr>
            </a:lvl1pPr>
          </a:lstStyle>
          <a:p>
            <a:pPr algn="ctr"/>
            <a:r>
              <a:rPr lang="fr-FR" sz="6600" dirty="0">
                <a:solidFill>
                  <a:srgbClr val="87A896"/>
                </a:solidFill>
                <a:latin typeface="Tahoma" panose="020B0604030504040204" pitchFamily="34" charset="0"/>
                <a:ea typeface="Tahoma" panose="020B0604030504040204" pitchFamily="34" charset="0"/>
                <a:cs typeface="Tahoma" panose="020B0604030504040204" pitchFamily="34" charset="0"/>
              </a:rPr>
              <a:t>EXPLICATIONS DES PARTAGES</a:t>
            </a:r>
          </a:p>
        </p:txBody>
      </p:sp>
      <p:sp>
        <p:nvSpPr>
          <p:cNvPr id="8" name="Titre 12"/>
          <p:cNvSpPr>
            <a:spLocks noGrp="1"/>
          </p:cNvSpPr>
          <p:nvPr>
            <p:ph type="title"/>
          </p:nvPr>
        </p:nvSpPr>
        <p:spPr>
          <a:xfrm>
            <a:off x="8974732" y="6453336"/>
            <a:ext cx="3048473" cy="216024"/>
          </a:xfrm>
          <a:solidFill>
            <a:srgbClr val="B6CABF"/>
          </a:solidFill>
        </p:spPr>
        <p:txBody>
          <a:bodyPr rtlCol="0" anchor="ctr">
            <a:noAutofit/>
          </a:bodyPr>
          <a:lstStyle/>
          <a:p>
            <a:pPr algn="ctr" rtl="0"/>
            <a:r>
              <a:rPr lang="fr-FR" sz="1800" dirty="0">
                <a:solidFill>
                  <a:srgbClr val="87A896"/>
                </a:solidFill>
                <a:latin typeface="Tahoma" panose="020B0604030504040204" pitchFamily="34" charset="0"/>
                <a:ea typeface="Tahoma" panose="020B0604030504040204" pitchFamily="34" charset="0"/>
                <a:cs typeface="Tahoma" panose="020B0604030504040204" pitchFamily="34" charset="0"/>
              </a:rPr>
              <a:t>SERVEURS DE FICHIERS</a:t>
            </a:r>
          </a:p>
        </p:txBody>
      </p:sp>
      <p:sp>
        <p:nvSpPr>
          <p:cNvPr id="10" name="ZoneTexte 9"/>
          <p:cNvSpPr txBox="1"/>
          <p:nvPr/>
        </p:nvSpPr>
        <p:spPr>
          <a:xfrm>
            <a:off x="261764" y="1922570"/>
            <a:ext cx="11761441" cy="523220"/>
          </a:xfrm>
          <a:prstGeom prst="rect">
            <a:avLst/>
          </a:prstGeom>
          <a:noFill/>
          <a:ln>
            <a:solidFill>
              <a:schemeClr val="bg2"/>
            </a:solidFill>
          </a:ln>
        </p:spPr>
        <p:txBody>
          <a:bodyPr wrap="square" rtlCol="0" anchor="ctr" anchorCtr="1">
            <a:spAutoFit/>
          </a:bodyPr>
          <a:lstStyle/>
          <a:p>
            <a:pPr algn="ctr"/>
            <a:r>
              <a:rPr lang="fr-CH" sz="2800" dirty="0">
                <a:latin typeface="Tahoma" panose="020B0604030504040204" pitchFamily="34" charset="0"/>
                <a:ea typeface="Tahoma" panose="020B0604030504040204" pitchFamily="34" charset="0"/>
                <a:cs typeface="Tahoma" panose="020B0604030504040204" pitchFamily="34" charset="0"/>
              </a:rPr>
              <a:t>TYPE DE DROIT</a:t>
            </a:r>
          </a:p>
        </p:txBody>
      </p:sp>
      <p:sp>
        <p:nvSpPr>
          <p:cNvPr id="7" name="ZoneTexte 6">
            <a:extLst>
              <a:ext uri="{FF2B5EF4-FFF2-40B4-BE49-F238E27FC236}">
                <a16:creationId xmlns:a16="http://schemas.microsoft.com/office/drawing/2014/main" id="{1B5AF021-9BC8-4F93-B8DF-F81CDF37A060}"/>
              </a:ext>
            </a:extLst>
          </p:cNvPr>
          <p:cNvSpPr txBox="1"/>
          <p:nvPr/>
        </p:nvSpPr>
        <p:spPr>
          <a:xfrm>
            <a:off x="261763" y="2668270"/>
            <a:ext cx="5472609" cy="3416320"/>
          </a:xfrm>
          <a:prstGeom prst="rect">
            <a:avLst/>
          </a:prstGeom>
          <a:noFill/>
          <a:ln>
            <a:solidFill>
              <a:schemeClr val="bg2"/>
            </a:solidFill>
          </a:ln>
        </p:spPr>
        <p:txBody>
          <a:bodyPr wrap="square" rtlCol="0" anchor="ctr" anchorCtr="1">
            <a:spAutoFit/>
          </a:bodyPr>
          <a:lstStyle/>
          <a:p>
            <a:r>
              <a:rPr lang="fr-CH" sz="2400" dirty="0">
                <a:latin typeface="Tahoma" panose="020B0604030504040204" pitchFamily="34" charset="0"/>
                <a:ea typeface="Tahoma" panose="020B0604030504040204" pitchFamily="34" charset="0"/>
                <a:cs typeface="Tahoma" panose="020B0604030504040204" pitchFamily="34" charset="0"/>
              </a:rPr>
              <a:t>Il en existe 3 types : </a:t>
            </a:r>
          </a:p>
          <a:p>
            <a:pPr marL="342900" indent="-342900">
              <a:buFontTx/>
              <a:buChar char="-"/>
            </a:pPr>
            <a:r>
              <a:rPr lang="fr-CH" sz="2400" dirty="0">
                <a:latin typeface="Tahoma" panose="020B0604030504040204" pitchFamily="34" charset="0"/>
                <a:ea typeface="Tahoma" panose="020B0604030504040204" pitchFamily="34" charset="0"/>
                <a:cs typeface="Tahoma" panose="020B0604030504040204" pitchFamily="34" charset="0"/>
              </a:rPr>
              <a:t>Contrôle Total : Liberté totale, modifier dossier, transférer, supprimer etc..</a:t>
            </a:r>
          </a:p>
          <a:p>
            <a:pPr marL="342900" indent="-342900">
              <a:buFontTx/>
              <a:buChar char="-"/>
            </a:pPr>
            <a:r>
              <a:rPr lang="fr-CH" sz="2400" dirty="0">
                <a:latin typeface="Tahoma" panose="020B0604030504040204" pitchFamily="34" charset="0"/>
                <a:ea typeface="Tahoma" panose="020B0604030504040204" pitchFamily="34" charset="0"/>
                <a:cs typeface="Tahoma" panose="020B0604030504040204" pitchFamily="34" charset="0"/>
              </a:rPr>
              <a:t>Modification : Liberté restreinte. Lire et écrire seulement</a:t>
            </a:r>
          </a:p>
          <a:p>
            <a:pPr marL="342900" indent="-342900">
              <a:buFontTx/>
              <a:buChar char="-"/>
            </a:pPr>
            <a:r>
              <a:rPr lang="fr-CH" sz="2400" dirty="0">
                <a:latin typeface="Tahoma" panose="020B0604030504040204" pitchFamily="34" charset="0"/>
                <a:ea typeface="Tahoma" panose="020B0604030504040204" pitchFamily="34" charset="0"/>
                <a:cs typeface="Tahoma" panose="020B0604030504040204" pitchFamily="34" charset="0"/>
              </a:rPr>
              <a:t>Lecture : Pas de liberté. Afficher seulement le contenu. </a:t>
            </a:r>
          </a:p>
          <a:p>
            <a:pPr marL="342900" indent="-342900">
              <a:buFontTx/>
              <a:buChar char="-"/>
            </a:pPr>
            <a:endParaRPr lang="fr-CH" sz="2400" dirty="0">
              <a:latin typeface="Tahoma" panose="020B0604030504040204" pitchFamily="34" charset="0"/>
              <a:ea typeface="Tahoma" panose="020B0604030504040204" pitchFamily="34" charset="0"/>
              <a:cs typeface="Tahoma" panose="020B0604030504040204" pitchFamily="34" charset="0"/>
            </a:endParaRPr>
          </a:p>
        </p:txBody>
      </p:sp>
      <p:pic>
        <p:nvPicPr>
          <p:cNvPr id="3" name="Image 2">
            <a:extLst>
              <a:ext uri="{FF2B5EF4-FFF2-40B4-BE49-F238E27FC236}">
                <a16:creationId xmlns:a16="http://schemas.microsoft.com/office/drawing/2014/main" id="{2C212905-EAD8-4063-81D0-19A74EA14547}"/>
              </a:ext>
            </a:extLst>
          </p:cNvPr>
          <p:cNvPicPr>
            <a:picLocks noChangeAspect="1"/>
          </p:cNvPicPr>
          <p:nvPr/>
        </p:nvPicPr>
        <p:blipFill>
          <a:blip r:embed="rId3"/>
          <a:stretch>
            <a:fillRect/>
          </a:stretch>
        </p:blipFill>
        <p:spPr>
          <a:xfrm>
            <a:off x="8069554" y="2210178"/>
            <a:ext cx="3203451" cy="3953005"/>
          </a:xfrm>
          <a:prstGeom prst="rect">
            <a:avLst/>
          </a:prstGeom>
        </p:spPr>
      </p:pic>
    </p:spTree>
    <p:extLst>
      <p:ext uri="{BB962C8B-B14F-4D97-AF65-F5344CB8AC3E}">
        <p14:creationId xmlns:p14="http://schemas.microsoft.com/office/powerpoint/2010/main" val="6781700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34473D"/>
        </a:solidFill>
        <a:effectLst/>
      </p:bgPr>
    </p:bg>
    <p:spTree>
      <p:nvGrpSpPr>
        <p:cNvPr id="1" name=""/>
        <p:cNvGrpSpPr/>
        <p:nvPr/>
      </p:nvGrpSpPr>
      <p:grpSpPr>
        <a:xfrm>
          <a:off x="0" y="0"/>
          <a:ext cx="0" cy="0"/>
          <a:chOff x="0" y="0"/>
          <a:chExt cx="0" cy="0"/>
        </a:xfrm>
      </p:grpSpPr>
      <p:sp>
        <p:nvSpPr>
          <p:cNvPr id="5" name="Titre 12"/>
          <p:cNvSpPr txBox="1">
            <a:spLocks/>
          </p:cNvSpPr>
          <p:nvPr/>
        </p:nvSpPr>
        <p:spPr>
          <a:xfrm>
            <a:off x="2208211" y="548680"/>
            <a:ext cx="7772401" cy="875928"/>
          </a:xfrm>
          <a:prstGeom prst="rect">
            <a:avLst/>
          </a:prstGeom>
          <a:ln>
            <a:noFill/>
          </a:ln>
        </p:spPr>
        <p:txBody>
          <a:bodyPr vert="horz" lIns="91440" tIns="45720" rIns="91440" bIns="45720" rtlCol="0" anchor="ctr">
            <a:noAutofit/>
          </a:bodyPr>
          <a:lstStyle>
            <a:lvl1pPr algn="l" defTabSz="914400" rtl="0" eaLnBrk="1" latinLnBrk="0" hangingPunct="1">
              <a:lnSpc>
                <a:spcPct val="90000"/>
              </a:lnSpc>
              <a:spcBef>
                <a:spcPct val="0"/>
              </a:spcBef>
              <a:buNone/>
              <a:defRPr sz="3600" b="1" kern="1200" cap="none" spc="0" baseline="0">
                <a:ln w="9525">
                  <a:noFill/>
                  <a:prstDash val="solid"/>
                </a:ln>
                <a:solidFill>
                  <a:schemeClr val="accent5"/>
                </a:solidFill>
                <a:effectLst/>
                <a:latin typeface="+mj-lt"/>
                <a:ea typeface="+mj-ea"/>
                <a:cs typeface="+mj-cs"/>
              </a:defRPr>
            </a:lvl1pPr>
          </a:lstStyle>
          <a:p>
            <a:pPr algn="ctr"/>
            <a:r>
              <a:rPr lang="fr-FR" sz="6600" dirty="0">
                <a:solidFill>
                  <a:srgbClr val="87A896"/>
                </a:solidFill>
                <a:latin typeface="Tahoma" panose="020B0604030504040204" pitchFamily="34" charset="0"/>
                <a:ea typeface="Tahoma" panose="020B0604030504040204" pitchFamily="34" charset="0"/>
                <a:cs typeface="Tahoma" panose="020B0604030504040204" pitchFamily="34" charset="0"/>
              </a:rPr>
              <a:t>EXPLICATIONS DES PARTAGES</a:t>
            </a:r>
          </a:p>
        </p:txBody>
      </p:sp>
      <p:sp>
        <p:nvSpPr>
          <p:cNvPr id="8" name="Titre 12"/>
          <p:cNvSpPr>
            <a:spLocks noGrp="1"/>
          </p:cNvSpPr>
          <p:nvPr>
            <p:ph type="title"/>
          </p:nvPr>
        </p:nvSpPr>
        <p:spPr>
          <a:xfrm>
            <a:off x="8974732" y="6453336"/>
            <a:ext cx="3048473" cy="216024"/>
          </a:xfrm>
          <a:solidFill>
            <a:srgbClr val="B6CABF"/>
          </a:solidFill>
        </p:spPr>
        <p:txBody>
          <a:bodyPr rtlCol="0" anchor="ctr">
            <a:noAutofit/>
          </a:bodyPr>
          <a:lstStyle/>
          <a:p>
            <a:pPr algn="ctr" rtl="0"/>
            <a:r>
              <a:rPr lang="fr-FR" sz="1800" dirty="0">
                <a:solidFill>
                  <a:srgbClr val="87A896"/>
                </a:solidFill>
                <a:latin typeface="Tahoma" panose="020B0604030504040204" pitchFamily="34" charset="0"/>
                <a:ea typeface="Tahoma" panose="020B0604030504040204" pitchFamily="34" charset="0"/>
                <a:cs typeface="Tahoma" panose="020B0604030504040204" pitchFamily="34" charset="0"/>
              </a:rPr>
              <a:t>SERVEURS DE FICHIERS</a:t>
            </a:r>
          </a:p>
        </p:txBody>
      </p:sp>
      <p:sp>
        <p:nvSpPr>
          <p:cNvPr id="9" name="ZoneTexte 8">
            <a:extLst>
              <a:ext uri="{FF2B5EF4-FFF2-40B4-BE49-F238E27FC236}">
                <a16:creationId xmlns:a16="http://schemas.microsoft.com/office/drawing/2014/main" id="{C8117F79-68BD-4428-A5E9-20A442E8086E}"/>
              </a:ext>
            </a:extLst>
          </p:cNvPr>
          <p:cNvSpPr txBox="1"/>
          <p:nvPr/>
        </p:nvSpPr>
        <p:spPr>
          <a:xfrm>
            <a:off x="261764" y="1844824"/>
            <a:ext cx="11761441" cy="523220"/>
          </a:xfrm>
          <a:prstGeom prst="rect">
            <a:avLst/>
          </a:prstGeom>
          <a:noFill/>
          <a:ln>
            <a:solidFill>
              <a:schemeClr val="bg2"/>
            </a:solidFill>
          </a:ln>
        </p:spPr>
        <p:txBody>
          <a:bodyPr wrap="square" rtlCol="0" anchor="ctr" anchorCtr="1">
            <a:spAutoFit/>
          </a:bodyPr>
          <a:lstStyle/>
          <a:p>
            <a:pPr algn="ctr"/>
            <a:r>
              <a:rPr lang="fr-CH" sz="2800" dirty="0">
                <a:latin typeface="Tahoma" panose="020B0604030504040204" pitchFamily="34" charset="0"/>
                <a:ea typeface="Tahoma" panose="020B0604030504040204" pitchFamily="34" charset="0"/>
                <a:cs typeface="Tahoma" panose="020B0604030504040204" pitchFamily="34" charset="0"/>
              </a:rPr>
              <a:t>PARTAGE AVANCÉ</a:t>
            </a:r>
          </a:p>
        </p:txBody>
      </p:sp>
      <p:pic>
        <p:nvPicPr>
          <p:cNvPr id="3" name="Image 2">
            <a:extLst>
              <a:ext uri="{FF2B5EF4-FFF2-40B4-BE49-F238E27FC236}">
                <a16:creationId xmlns:a16="http://schemas.microsoft.com/office/drawing/2014/main" id="{217FE6C8-D702-419F-9CC4-809704F1257F}"/>
              </a:ext>
            </a:extLst>
          </p:cNvPr>
          <p:cNvPicPr>
            <a:picLocks noChangeAspect="1"/>
          </p:cNvPicPr>
          <p:nvPr/>
        </p:nvPicPr>
        <p:blipFill>
          <a:blip r:embed="rId3"/>
          <a:stretch>
            <a:fillRect/>
          </a:stretch>
        </p:blipFill>
        <p:spPr>
          <a:xfrm>
            <a:off x="6179910" y="3284984"/>
            <a:ext cx="5589644" cy="1519152"/>
          </a:xfrm>
          <a:prstGeom prst="rect">
            <a:avLst/>
          </a:prstGeom>
        </p:spPr>
      </p:pic>
      <p:sp>
        <p:nvSpPr>
          <p:cNvPr id="12" name="ZoneTexte 11">
            <a:extLst>
              <a:ext uri="{FF2B5EF4-FFF2-40B4-BE49-F238E27FC236}">
                <a16:creationId xmlns:a16="http://schemas.microsoft.com/office/drawing/2014/main" id="{C060D9CE-5EFB-4EE2-A9B6-F68E164C7549}"/>
              </a:ext>
            </a:extLst>
          </p:cNvPr>
          <p:cNvSpPr txBox="1"/>
          <p:nvPr/>
        </p:nvSpPr>
        <p:spPr>
          <a:xfrm>
            <a:off x="283772" y="2603594"/>
            <a:ext cx="5472609" cy="1200329"/>
          </a:xfrm>
          <a:prstGeom prst="rect">
            <a:avLst/>
          </a:prstGeom>
          <a:noFill/>
          <a:ln>
            <a:solidFill>
              <a:schemeClr val="bg2"/>
            </a:solidFill>
          </a:ln>
        </p:spPr>
        <p:txBody>
          <a:bodyPr wrap="square" rtlCol="0" anchor="ctr" anchorCtr="1">
            <a:spAutoFit/>
          </a:bodyPr>
          <a:lstStyle/>
          <a:p>
            <a:r>
              <a:rPr lang="fr-CH" sz="2400" dirty="0">
                <a:latin typeface="Tahoma" panose="020B0604030504040204" pitchFamily="34" charset="0"/>
                <a:ea typeface="Tahoma" panose="020B0604030504040204" pitchFamily="34" charset="0"/>
                <a:cs typeface="Tahoma" panose="020B0604030504040204" pitchFamily="34" charset="0"/>
              </a:rPr>
              <a:t>- Fonctionnalité disponible uniquement chez Windows.</a:t>
            </a:r>
          </a:p>
          <a:p>
            <a:endParaRPr lang="fr-CH" sz="24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0673842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34473D"/>
        </a:solidFill>
        <a:effectLst/>
      </p:bgPr>
    </p:bg>
    <p:spTree>
      <p:nvGrpSpPr>
        <p:cNvPr id="1" name=""/>
        <p:cNvGrpSpPr/>
        <p:nvPr/>
      </p:nvGrpSpPr>
      <p:grpSpPr>
        <a:xfrm>
          <a:off x="0" y="0"/>
          <a:ext cx="0" cy="0"/>
          <a:chOff x="0" y="0"/>
          <a:chExt cx="0" cy="0"/>
        </a:xfrm>
      </p:grpSpPr>
      <p:sp>
        <p:nvSpPr>
          <p:cNvPr id="5" name="Titre 12"/>
          <p:cNvSpPr txBox="1">
            <a:spLocks/>
          </p:cNvSpPr>
          <p:nvPr/>
        </p:nvSpPr>
        <p:spPr>
          <a:xfrm>
            <a:off x="2205980" y="548680"/>
            <a:ext cx="7772401" cy="875928"/>
          </a:xfrm>
          <a:prstGeom prst="rect">
            <a:avLst/>
          </a:prstGeom>
          <a:ln>
            <a:noFill/>
          </a:ln>
        </p:spPr>
        <p:txBody>
          <a:bodyPr vert="horz" lIns="91440" tIns="45720" rIns="91440" bIns="45720" rtlCol="0" anchor="ctr">
            <a:noAutofit/>
          </a:bodyPr>
          <a:lstStyle>
            <a:lvl1pPr algn="l" defTabSz="914400" rtl="0" eaLnBrk="1" latinLnBrk="0" hangingPunct="1">
              <a:lnSpc>
                <a:spcPct val="90000"/>
              </a:lnSpc>
              <a:spcBef>
                <a:spcPct val="0"/>
              </a:spcBef>
              <a:buNone/>
              <a:defRPr sz="3600" b="1" kern="1200" cap="none" spc="0" baseline="0">
                <a:ln w="9525">
                  <a:noFill/>
                  <a:prstDash val="solid"/>
                </a:ln>
                <a:solidFill>
                  <a:schemeClr val="accent5"/>
                </a:solidFill>
                <a:effectLst/>
                <a:latin typeface="+mj-lt"/>
                <a:ea typeface="+mj-ea"/>
                <a:cs typeface="+mj-cs"/>
              </a:defRPr>
            </a:lvl1pPr>
          </a:lstStyle>
          <a:p>
            <a:pPr algn="ctr"/>
            <a:r>
              <a:rPr lang="fr-FR" sz="4800" dirty="0">
                <a:solidFill>
                  <a:srgbClr val="87A896"/>
                </a:solidFill>
                <a:latin typeface="Tahoma" panose="020B0604030504040204" pitchFamily="34" charset="0"/>
                <a:ea typeface="Tahoma" panose="020B0604030504040204" pitchFamily="34" charset="0"/>
                <a:cs typeface="Tahoma" panose="020B0604030504040204" pitchFamily="34" charset="0"/>
              </a:rPr>
              <a:t>EXPLICATIONS DES AUTORISATIONS NTFS</a:t>
            </a:r>
          </a:p>
        </p:txBody>
      </p:sp>
      <p:sp>
        <p:nvSpPr>
          <p:cNvPr id="8" name="Titre 12"/>
          <p:cNvSpPr>
            <a:spLocks noGrp="1"/>
          </p:cNvSpPr>
          <p:nvPr>
            <p:ph type="title"/>
          </p:nvPr>
        </p:nvSpPr>
        <p:spPr>
          <a:xfrm>
            <a:off x="8974732" y="6453336"/>
            <a:ext cx="3048473" cy="216024"/>
          </a:xfrm>
          <a:solidFill>
            <a:srgbClr val="B6CABF"/>
          </a:solidFill>
        </p:spPr>
        <p:txBody>
          <a:bodyPr rtlCol="0" anchor="ctr">
            <a:noAutofit/>
          </a:bodyPr>
          <a:lstStyle/>
          <a:p>
            <a:pPr algn="ctr" rtl="0"/>
            <a:r>
              <a:rPr lang="fr-FR" sz="1800" dirty="0">
                <a:solidFill>
                  <a:srgbClr val="87A896"/>
                </a:solidFill>
                <a:latin typeface="Tahoma" panose="020B0604030504040204" pitchFamily="34" charset="0"/>
                <a:ea typeface="Tahoma" panose="020B0604030504040204" pitchFamily="34" charset="0"/>
                <a:cs typeface="Tahoma" panose="020B0604030504040204" pitchFamily="34" charset="0"/>
              </a:rPr>
              <a:t>SERVEURS DE FICHIERS</a:t>
            </a:r>
          </a:p>
        </p:txBody>
      </p:sp>
      <p:sp>
        <p:nvSpPr>
          <p:cNvPr id="7" name="ZoneTexte 6"/>
          <p:cNvSpPr txBox="1"/>
          <p:nvPr/>
        </p:nvSpPr>
        <p:spPr>
          <a:xfrm>
            <a:off x="261764" y="2924944"/>
            <a:ext cx="4968552" cy="2677656"/>
          </a:xfrm>
          <a:prstGeom prst="rect">
            <a:avLst/>
          </a:prstGeom>
          <a:noFill/>
          <a:ln>
            <a:solidFill>
              <a:schemeClr val="bg2"/>
            </a:solidFill>
          </a:ln>
        </p:spPr>
        <p:txBody>
          <a:bodyPr wrap="square" rtlCol="0" anchor="ctr" anchorCtr="1">
            <a:spAutoFit/>
          </a:bodyPr>
          <a:lstStyle/>
          <a:p>
            <a:pPr algn="ctr"/>
            <a:r>
              <a:rPr lang="fr-CH" sz="2400" dirty="0">
                <a:latin typeface="Tahoma" panose="020B0604030504040204" pitchFamily="34" charset="0"/>
                <a:ea typeface="Tahoma" panose="020B0604030504040204" pitchFamily="34" charset="0"/>
                <a:cs typeface="Tahoma" panose="020B0604030504040204" pitchFamily="34" charset="0"/>
              </a:rPr>
              <a:t>NTFS ( ou NEW TECHNOLOGIE FILE SYSTEM),procédure que Windows NT Système utilise pour stocker, organiser et trouver fichiers dans disque dur. NTFS existe depuis 1993 et est système le plus efficace de notre génération </a:t>
            </a:r>
          </a:p>
        </p:txBody>
      </p:sp>
      <p:sp>
        <p:nvSpPr>
          <p:cNvPr id="11" name="ZoneTexte 10"/>
          <p:cNvSpPr txBox="1"/>
          <p:nvPr/>
        </p:nvSpPr>
        <p:spPr>
          <a:xfrm>
            <a:off x="261764" y="1988840"/>
            <a:ext cx="4968552" cy="523220"/>
          </a:xfrm>
          <a:prstGeom prst="rect">
            <a:avLst/>
          </a:prstGeom>
          <a:noFill/>
          <a:ln>
            <a:solidFill>
              <a:schemeClr val="bg2"/>
            </a:solidFill>
          </a:ln>
        </p:spPr>
        <p:txBody>
          <a:bodyPr wrap="square" rtlCol="0" anchor="ctr" anchorCtr="1">
            <a:spAutoFit/>
          </a:bodyPr>
          <a:lstStyle/>
          <a:p>
            <a:pPr algn="ctr"/>
            <a:r>
              <a:rPr lang="fr-CH" sz="2800" u="sng" dirty="0">
                <a:latin typeface="Tahoma" panose="020B0604030504040204" pitchFamily="34" charset="0"/>
                <a:ea typeface="Tahoma" panose="020B0604030504040204" pitchFamily="34" charset="0"/>
                <a:cs typeface="Tahoma" panose="020B0604030504040204" pitchFamily="34" charset="0"/>
              </a:rPr>
              <a:t>Type d’autorisation</a:t>
            </a:r>
          </a:p>
        </p:txBody>
      </p:sp>
      <p:pic>
        <p:nvPicPr>
          <p:cNvPr id="3" name="Image 2"/>
          <p:cNvPicPr>
            <a:picLocks noChangeAspect="1"/>
          </p:cNvPicPr>
          <p:nvPr/>
        </p:nvPicPr>
        <p:blipFill>
          <a:blip r:embed="rId3">
            <a:duotone>
              <a:schemeClr val="accent5">
                <a:shade val="45000"/>
                <a:satMod val="135000"/>
              </a:schemeClr>
              <a:prstClr val="white"/>
            </a:duotone>
            <a:extLst>
              <a:ext uri="{BEBA8EAE-BF5A-486C-A8C5-ECC9F3942E4B}">
                <a14:imgProps xmlns:a14="http://schemas.microsoft.com/office/drawing/2010/main">
                  <a14:imgLayer r:embed="rId4">
                    <a14:imgEffect>
                      <a14:backgroundRemoval t="0" b="98370" l="3000" r="100000"/>
                    </a14:imgEffect>
                  </a14:imgLayer>
                </a14:imgProps>
              </a:ext>
              <a:ext uri="{28A0092B-C50C-407E-A947-70E740481C1C}">
                <a14:useLocalDpi xmlns:a14="http://schemas.microsoft.com/office/drawing/2010/main" val="0"/>
              </a:ext>
            </a:extLst>
          </a:blip>
          <a:stretch>
            <a:fillRect/>
          </a:stretch>
        </p:blipFill>
        <p:spPr>
          <a:xfrm>
            <a:off x="7246540" y="2492896"/>
            <a:ext cx="2974244" cy="2736304"/>
          </a:xfrm>
          <a:prstGeom prst="rect">
            <a:avLst/>
          </a:prstGeom>
        </p:spPr>
      </p:pic>
    </p:spTree>
    <p:extLst>
      <p:ext uri="{BB962C8B-B14F-4D97-AF65-F5344CB8AC3E}">
        <p14:creationId xmlns:p14="http://schemas.microsoft.com/office/powerpoint/2010/main" val="10398504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34473D"/>
        </a:solidFill>
        <a:effectLst/>
      </p:bgPr>
    </p:bg>
    <p:spTree>
      <p:nvGrpSpPr>
        <p:cNvPr id="1" name=""/>
        <p:cNvGrpSpPr/>
        <p:nvPr/>
      </p:nvGrpSpPr>
      <p:grpSpPr>
        <a:xfrm>
          <a:off x="0" y="0"/>
          <a:ext cx="0" cy="0"/>
          <a:chOff x="0" y="0"/>
          <a:chExt cx="0" cy="0"/>
        </a:xfrm>
      </p:grpSpPr>
      <p:sp>
        <p:nvSpPr>
          <p:cNvPr id="5" name="Titre 12"/>
          <p:cNvSpPr txBox="1">
            <a:spLocks/>
          </p:cNvSpPr>
          <p:nvPr/>
        </p:nvSpPr>
        <p:spPr>
          <a:xfrm>
            <a:off x="2205980" y="548680"/>
            <a:ext cx="7772401" cy="875928"/>
          </a:xfrm>
          <a:prstGeom prst="rect">
            <a:avLst/>
          </a:prstGeom>
          <a:ln>
            <a:noFill/>
          </a:ln>
        </p:spPr>
        <p:txBody>
          <a:bodyPr vert="horz" lIns="91440" tIns="45720" rIns="91440" bIns="45720" rtlCol="0" anchor="ctr">
            <a:noAutofit/>
          </a:bodyPr>
          <a:lstStyle>
            <a:lvl1pPr algn="l" defTabSz="914400" rtl="0" eaLnBrk="1" latinLnBrk="0" hangingPunct="1">
              <a:lnSpc>
                <a:spcPct val="90000"/>
              </a:lnSpc>
              <a:spcBef>
                <a:spcPct val="0"/>
              </a:spcBef>
              <a:buNone/>
              <a:defRPr sz="3600" b="1" kern="1200" cap="none" spc="0" baseline="0">
                <a:ln w="9525">
                  <a:noFill/>
                  <a:prstDash val="solid"/>
                </a:ln>
                <a:solidFill>
                  <a:schemeClr val="accent5"/>
                </a:solidFill>
                <a:effectLst/>
                <a:latin typeface="+mj-lt"/>
                <a:ea typeface="+mj-ea"/>
                <a:cs typeface="+mj-cs"/>
              </a:defRPr>
            </a:lvl1pPr>
          </a:lstStyle>
          <a:p>
            <a:pPr algn="ctr"/>
            <a:r>
              <a:rPr lang="fr-FR" sz="4800" dirty="0">
                <a:solidFill>
                  <a:srgbClr val="87A896"/>
                </a:solidFill>
                <a:latin typeface="Tahoma" panose="020B0604030504040204" pitchFamily="34" charset="0"/>
                <a:ea typeface="Tahoma" panose="020B0604030504040204" pitchFamily="34" charset="0"/>
                <a:cs typeface="Tahoma" panose="020B0604030504040204" pitchFamily="34" charset="0"/>
              </a:rPr>
              <a:t>EXPLICATIONS DES AUTORISATIONS NTFS</a:t>
            </a:r>
          </a:p>
        </p:txBody>
      </p:sp>
      <p:sp>
        <p:nvSpPr>
          <p:cNvPr id="8" name="Titre 12"/>
          <p:cNvSpPr>
            <a:spLocks noGrp="1"/>
          </p:cNvSpPr>
          <p:nvPr>
            <p:ph type="title"/>
          </p:nvPr>
        </p:nvSpPr>
        <p:spPr>
          <a:xfrm>
            <a:off x="8902724" y="6453336"/>
            <a:ext cx="3120481" cy="216024"/>
          </a:xfrm>
          <a:solidFill>
            <a:srgbClr val="B6CABF"/>
          </a:solidFill>
        </p:spPr>
        <p:txBody>
          <a:bodyPr rtlCol="0" anchor="ctr">
            <a:noAutofit/>
          </a:bodyPr>
          <a:lstStyle/>
          <a:p>
            <a:pPr algn="ctr" rtl="0"/>
            <a:r>
              <a:rPr lang="fr-FR" sz="1800" dirty="0">
                <a:solidFill>
                  <a:srgbClr val="87A896"/>
                </a:solidFill>
                <a:latin typeface="Tahoma" panose="020B0604030504040204" pitchFamily="34" charset="0"/>
                <a:ea typeface="Tahoma" panose="020B0604030504040204" pitchFamily="34" charset="0"/>
                <a:cs typeface="Tahoma" panose="020B0604030504040204" pitchFamily="34" charset="0"/>
              </a:rPr>
              <a:t>SERVEURS DE FICHIERS</a:t>
            </a:r>
          </a:p>
        </p:txBody>
      </p:sp>
      <p:sp>
        <p:nvSpPr>
          <p:cNvPr id="7" name="ZoneTexte 6"/>
          <p:cNvSpPr txBox="1"/>
          <p:nvPr/>
        </p:nvSpPr>
        <p:spPr>
          <a:xfrm>
            <a:off x="261764" y="2852936"/>
            <a:ext cx="4968552" cy="2677656"/>
          </a:xfrm>
          <a:prstGeom prst="rect">
            <a:avLst/>
          </a:prstGeom>
          <a:noFill/>
          <a:ln>
            <a:solidFill>
              <a:schemeClr val="bg2"/>
            </a:solidFill>
          </a:ln>
        </p:spPr>
        <p:txBody>
          <a:bodyPr wrap="square" rtlCol="0" anchor="ctr" anchorCtr="1">
            <a:spAutoFit/>
          </a:bodyPr>
          <a:lstStyle/>
          <a:p>
            <a:pPr algn="ctr"/>
            <a:r>
              <a:rPr lang="fr-CH" sz="2400" dirty="0">
                <a:latin typeface="Tahoma" panose="020B0604030504040204" pitchFamily="34" charset="0"/>
                <a:ea typeface="Tahoma" panose="020B0604030504040204" pitchFamily="34" charset="0"/>
                <a:cs typeface="Tahoma" panose="020B0604030504040204" pitchFamily="34" charset="0"/>
              </a:rPr>
              <a:t>1. Explorateur fichiers, clique droit sur fichier. Sélectionnez l'option "Propriétés"</a:t>
            </a:r>
          </a:p>
          <a:p>
            <a:pPr algn="ctr"/>
            <a:r>
              <a:rPr lang="fr-CH" sz="2400" dirty="0">
                <a:latin typeface="Tahoma" panose="020B0604030504040204" pitchFamily="34" charset="0"/>
                <a:ea typeface="Tahoma" panose="020B0604030504040204" pitchFamily="34" charset="0"/>
                <a:cs typeface="Tahoma" panose="020B0604030504040204" pitchFamily="34" charset="0"/>
              </a:rPr>
              <a:t>2. Cliquer sur "Sécurité"</a:t>
            </a:r>
          </a:p>
          <a:p>
            <a:pPr algn="ctr"/>
            <a:r>
              <a:rPr lang="fr-CH" sz="2400" dirty="0">
                <a:latin typeface="Tahoma" panose="020B0604030504040204" pitchFamily="34" charset="0"/>
                <a:ea typeface="Tahoma" panose="020B0604030504040204" pitchFamily="34" charset="0"/>
                <a:cs typeface="Tahoma" panose="020B0604030504040204" pitchFamily="34" charset="0"/>
              </a:rPr>
              <a:t>3. Sélectionnez personnes ou groupes et donner permissions NTFS</a:t>
            </a:r>
          </a:p>
        </p:txBody>
      </p:sp>
      <p:sp>
        <p:nvSpPr>
          <p:cNvPr id="11" name="ZoneTexte 10"/>
          <p:cNvSpPr txBox="1"/>
          <p:nvPr/>
        </p:nvSpPr>
        <p:spPr>
          <a:xfrm>
            <a:off x="261764" y="1988840"/>
            <a:ext cx="4968552" cy="523220"/>
          </a:xfrm>
          <a:prstGeom prst="rect">
            <a:avLst/>
          </a:prstGeom>
          <a:noFill/>
          <a:ln>
            <a:solidFill>
              <a:schemeClr val="bg2"/>
            </a:solidFill>
          </a:ln>
        </p:spPr>
        <p:txBody>
          <a:bodyPr wrap="square" rtlCol="0" anchor="ctr" anchorCtr="1">
            <a:spAutoFit/>
          </a:bodyPr>
          <a:lstStyle/>
          <a:p>
            <a:pPr algn="ctr"/>
            <a:r>
              <a:rPr lang="fr-CH" sz="2800" u="sng" dirty="0">
                <a:latin typeface="Tahoma" panose="020B0604030504040204" pitchFamily="34" charset="0"/>
                <a:ea typeface="Tahoma" panose="020B0604030504040204" pitchFamily="34" charset="0"/>
                <a:cs typeface="Tahoma" panose="020B0604030504040204" pitchFamily="34" charset="0"/>
              </a:rPr>
              <a:t>Instructions NTFS</a:t>
            </a:r>
          </a:p>
        </p:txBody>
      </p:sp>
      <p:pic>
        <p:nvPicPr>
          <p:cNvPr id="10" name="Imag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86500" y="1844824"/>
            <a:ext cx="4142370" cy="4176464"/>
          </a:xfrm>
          <a:prstGeom prst="rect">
            <a:avLst/>
          </a:prstGeom>
        </p:spPr>
      </p:pic>
    </p:spTree>
    <p:extLst>
      <p:ext uri="{BB962C8B-B14F-4D97-AF65-F5344CB8AC3E}">
        <p14:creationId xmlns:p14="http://schemas.microsoft.com/office/powerpoint/2010/main" val="2602070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34473D"/>
        </a:solidFill>
        <a:effectLst/>
      </p:bgPr>
    </p:bg>
    <p:spTree>
      <p:nvGrpSpPr>
        <p:cNvPr id="1" name=""/>
        <p:cNvGrpSpPr/>
        <p:nvPr/>
      </p:nvGrpSpPr>
      <p:grpSpPr>
        <a:xfrm>
          <a:off x="0" y="0"/>
          <a:ext cx="0" cy="0"/>
          <a:chOff x="0" y="0"/>
          <a:chExt cx="0" cy="0"/>
        </a:xfrm>
      </p:grpSpPr>
      <p:sp>
        <p:nvSpPr>
          <p:cNvPr id="13" name="Titre 12"/>
          <p:cNvSpPr>
            <a:spLocks noGrp="1"/>
          </p:cNvSpPr>
          <p:nvPr>
            <p:ph type="title"/>
          </p:nvPr>
        </p:nvSpPr>
        <p:spPr>
          <a:xfrm>
            <a:off x="1485900" y="1988840"/>
            <a:ext cx="9601201" cy="2514600"/>
          </a:xfrm>
        </p:spPr>
        <p:txBody>
          <a:bodyPr rtlCol="0" anchor="ctr">
            <a:noAutofit/>
          </a:bodyPr>
          <a:lstStyle/>
          <a:p>
            <a:pPr algn="ctr" rtl="0"/>
            <a:r>
              <a:rPr lang="fr-FR" sz="6600" dirty="0">
                <a:solidFill>
                  <a:srgbClr val="87A896"/>
                </a:solidFill>
                <a:latin typeface="Tahoma" panose="020B0604030504040204" pitchFamily="34" charset="0"/>
                <a:ea typeface="Tahoma" panose="020B0604030504040204" pitchFamily="34" charset="0"/>
                <a:cs typeface="Tahoma" panose="020B0604030504040204" pitchFamily="34" charset="0"/>
              </a:rPr>
              <a:t>SERVEURS D’IMPRESSION</a:t>
            </a:r>
          </a:p>
        </p:txBody>
      </p:sp>
    </p:spTree>
    <p:extLst>
      <p:ext uri="{BB962C8B-B14F-4D97-AF65-F5344CB8AC3E}">
        <p14:creationId xmlns:p14="http://schemas.microsoft.com/office/powerpoint/2010/main" val="25896829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Modèle de conception Atome bleu">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dirty="0"/>
        </a:defPPr>
      </a:lstStyle>
      <a:style>
        <a:lnRef idx="3">
          <a:schemeClr val="lt1"/>
        </a:lnRef>
        <a:fillRef idx="1">
          <a:schemeClr val="accent5"/>
        </a:fillRef>
        <a:effectRef idx="1">
          <a:schemeClr val="accent5"/>
        </a:effectRef>
        <a:fontRef idx="minor">
          <a:schemeClr val="lt1"/>
        </a:fontRef>
      </a:style>
    </a:spDef>
    <a:lnDef>
      <a:spPr>
        <a:ln>
          <a:solidFill>
            <a:schemeClr val="accent5"/>
          </a:solidFill>
        </a:ln>
      </a:spPr>
      <a:bodyPr/>
      <a:lstStyle/>
      <a:style>
        <a:lnRef idx="1">
          <a:schemeClr val="accent1"/>
        </a:lnRef>
        <a:fillRef idx="0">
          <a:schemeClr val="accent1"/>
        </a:fillRef>
        <a:effectRef idx="0">
          <a:schemeClr val="accent1"/>
        </a:effectRef>
        <a:fontRef idx="minor">
          <a:schemeClr val="tx1"/>
        </a:fontRef>
      </a:style>
    </a:lnDef>
    <a:txDef>
      <a:spPr>
        <a:noFill/>
        <a:ln>
          <a:solidFill>
            <a:schemeClr val="bg2"/>
          </a:solidFill>
        </a:ln>
      </a:spPr>
      <a:bodyPr wrap="square" rtlCol="0" anchor="ctr" anchorCtr="1">
        <a:spAutoFit/>
      </a:bodyPr>
      <a:lstStyle>
        <a:defPPr>
          <a:defRPr dirty="0" smtClean="0"/>
        </a:defPPr>
      </a:lstStyle>
    </a:txDef>
  </a:objectDefaults>
  <a:extraClrSchemeLst/>
  <a:extLst>
    <a:ext uri="{05A4C25C-085E-4340-85A3-A5531E510DB2}">
      <thm15:themeFamily xmlns:thm15="http://schemas.microsoft.com/office/thememl/2012/main" name="Office_13757345_TF03460636" id="{A1FF7015-8E52-4C33-A61E-0DC7F83EBB94}" vid="{FDE387BD-2039-475D-BCE6-FB286F91EC08}"/>
    </a:ext>
  </a:extLst>
</a:theme>
</file>

<file path=ppt/theme/theme2.xml><?xml version="1.0" encoding="utf-8"?>
<a:theme xmlns:a="http://schemas.openxmlformats.org/drawingml/2006/main" name="Thème Offic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Thème Offic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VSO_x0020_item_x0020_id xmlns="40262f94-9f35-4ac3-9a90-690165a166b7" xsi:nil="true"/>
    <Assetid_x0020_ xmlns="40262f94-9f35-4ac3-9a90-690165a166b7" xsi:nil="true"/>
    <Item_x0020_Details xmlns="40262f94-9f35-4ac3-9a90-690165a166b7" xsi:nil="true"/>
    <Template_x0020_details xmlns="40262f94-9f35-4ac3-9a90-690165a166b7"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AA3F7D94069FF64A86F7DFF56D60E3BE" ma:contentTypeVersion="6" ma:contentTypeDescription="Create a new document." ma:contentTypeScope="" ma:versionID="c32302c77d4085ecf495bdddb7f5e889">
  <xsd:schema xmlns:xsd="http://www.w3.org/2001/XMLSchema" xmlns:xs="http://www.w3.org/2001/XMLSchema" xmlns:p="http://schemas.microsoft.com/office/2006/metadata/properties" xmlns:ns2="a4f35948-e619-41b3-aa29-22878b09cfd2" xmlns:ns3="40262f94-9f35-4ac3-9a90-690165a166b7" targetNamespace="http://schemas.microsoft.com/office/2006/metadata/properties" ma:root="true" ma:fieldsID="4ab5ae46be95f9d0be6107e8200be7a2" ns2:_="" ns3:_="">
    <xsd:import namespace="a4f35948-e619-41b3-aa29-22878b09cfd2"/>
    <xsd:import namespace="40262f94-9f35-4ac3-9a90-690165a166b7"/>
    <xsd:element name="properties">
      <xsd:complexType>
        <xsd:sequence>
          <xsd:element name="documentManagement">
            <xsd:complexType>
              <xsd:all>
                <xsd:element ref="ns2:SharedWithUsers" minOccurs="0"/>
                <xsd:element ref="ns2:SharedWithDetails" minOccurs="0"/>
                <xsd:element ref="ns3:VSO_x0020_item_x0020_id" minOccurs="0"/>
                <xsd:element ref="ns3:Item_x0020_Details" minOccurs="0"/>
                <xsd:element ref="ns3:Template_x0020_details" minOccurs="0"/>
                <xsd:element ref="ns3:Assetid_x002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f35948-e619-41b3-aa29-22878b09cfd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0262f94-9f35-4ac3-9a90-690165a166b7" elementFormDefault="qualified">
    <xsd:import namespace="http://schemas.microsoft.com/office/2006/documentManagement/types"/>
    <xsd:import namespace="http://schemas.microsoft.com/office/infopath/2007/PartnerControls"/>
    <xsd:element name="VSO_x0020_item_x0020_id" ma:index="10" nillable="true" ma:displayName="VSO item id" ma:description="Please add the bug number to refer to VSO items." ma:internalName="VSO_x0020_item_x0020_id">
      <xsd:simpleType>
        <xsd:restriction base="dms:Text">
          <xsd:maxLength value="255"/>
        </xsd:restriction>
      </xsd:simpleType>
    </xsd:element>
    <xsd:element name="Item_x0020_Details" ma:index="11" nillable="true" ma:displayName="Item Details" ma:internalName="Item_x0020_Details">
      <xsd:simpleType>
        <xsd:restriction base="dms:Note">
          <xsd:maxLength value="255"/>
        </xsd:restriction>
      </xsd:simpleType>
    </xsd:element>
    <xsd:element name="Template_x0020_details" ma:index="12" nillable="true" ma:displayName="Template details" ma:internalName="Template_x0020_details">
      <xsd:simpleType>
        <xsd:restriction base="dms:Text"/>
      </xsd:simpleType>
    </xsd:element>
    <xsd:element name="Assetid_x0020_" ma:index="13" nillable="true" ma:displayName="Assetid " ma:internalName="Assetid_x0020_">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049C11C-71DC-49B6-ACD8-27E3AE088D14}">
  <ds:schemaRefs>
    <ds:schemaRef ds:uri="http://purl.org/dc/terms/"/>
    <ds:schemaRef ds:uri="http://schemas.openxmlformats.org/package/2006/metadata/core-properties"/>
    <ds:schemaRef ds:uri="http://purl.org/dc/dcmitype/"/>
    <ds:schemaRef ds:uri="http://schemas.microsoft.com/office/infopath/2007/PartnerControls"/>
    <ds:schemaRef ds:uri="http://purl.org/dc/elements/1.1/"/>
    <ds:schemaRef ds:uri="http://schemas.microsoft.com/office/2006/metadata/properties"/>
    <ds:schemaRef ds:uri="http://schemas.microsoft.com/office/2006/documentManagement/types"/>
    <ds:schemaRef ds:uri="40262f94-9f35-4ac3-9a90-690165a166b7"/>
    <ds:schemaRef ds:uri="a4f35948-e619-41b3-aa29-22878b09cfd2"/>
    <ds:schemaRef ds:uri="http://www.w3.org/XML/1998/namespace"/>
  </ds:schemaRefs>
</ds:datastoreItem>
</file>

<file path=customXml/itemProps2.xml><?xml version="1.0" encoding="utf-8"?>
<ds:datastoreItem xmlns:ds="http://schemas.openxmlformats.org/officeDocument/2006/customXml" ds:itemID="{51F78577-2839-4BFF-9EC7-673BD8FEBD8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f35948-e619-41b3-aa29-22878b09cfd2"/>
    <ds:schemaRef ds:uri="40262f94-9f35-4ac3-9a90-690165a166b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875BD71-4A33-4FB7-88CA-777C4D9E6EE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Diapositives de conception Atome bleu</Template>
  <TotalTime>173</TotalTime>
  <Words>338</Words>
  <Application>Microsoft Office PowerPoint</Application>
  <PresentationFormat>Personnalisé</PresentationFormat>
  <Paragraphs>59</Paragraphs>
  <Slides>10</Slides>
  <Notes>10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10</vt:i4>
      </vt:variant>
    </vt:vector>
  </HeadingPairs>
  <TitlesOfParts>
    <vt:vector size="15" baseType="lpstr">
      <vt:lpstr>Arial</vt:lpstr>
      <vt:lpstr>Century Gothic</vt:lpstr>
      <vt:lpstr>Lucida Console</vt:lpstr>
      <vt:lpstr>Tahoma</vt:lpstr>
      <vt:lpstr>Modèle de conception Atome bleu</vt:lpstr>
      <vt:lpstr>SERVEURS ET FICHIERS D’IMPRESSION</vt:lpstr>
      <vt:lpstr>TABLES DES MATIÈRES</vt:lpstr>
      <vt:lpstr>SERVEURS DE FICHIERS</vt:lpstr>
      <vt:lpstr>SERVEURS DE FICHIERS</vt:lpstr>
      <vt:lpstr>SERVEURS DE FICHIERS</vt:lpstr>
      <vt:lpstr>SERVEURS DE FICHIERS</vt:lpstr>
      <vt:lpstr>SERVEURS DE FICHIERS</vt:lpstr>
      <vt:lpstr>SERVEURS DE FICHIERS</vt:lpstr>
      <vt:lpstr>SERVEURS D’IMPRESSION</vt:lpstr>
      <vt:lpstr>SERVEURS D’IMPRESSION</vt:lpstr>
    </vt:vector>
  </TitlesOfParts>
  <Company>CPNV</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Disposition Titre</dc:title>
  <dc:creator>MAVRAJ Alessia</dc:creator>
  <cp:lastModifiedBy>Alessia 💎🖤</cp:lastModifiedBy>
  <cp:revision>79</cp:revision>
  <dcterms:created xsi:type="dcterms:W3CDTF">2022-04-13T08:50:42Z</dcterms:created>
  <dcterms:modified xsi:type="dcterms:W3CDTF">2022-04-27T20:33:01Z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rder">
    <vt:r8>74069000</vt:r8>
  </property>
  <property fmtid="{D5CDD505-2E9C-101B-9397-08002B2CF9AE}" pid="3" name="HiddenCategoryTags">
    <vt:lpwstr/>
  </property>
  <property fmtid="{D5CDD505-2E9C-101B-9397-08002B2CF9AE}" pid="4" name="InternalTags">
    <vt:lpwstr/>
  </property>
  <property fmtid="{D5CDD505-2E9C-101B-9397-08002B2CF9AE}" pid="5" name="CategoryTags">
    <vt:lpwstr/>
  </property>
  <property fmtid="{D5CDD505-2E9C-101B-9397-08002B2CF9AE}" pid="6" name="Applications">
    <vt:lpwstr/>
  </property>
  <property fmtid="{D5CDD505-2E9C-101B-9397-08002B2CF9AE}" pid="7" name="CampaignTags">
    <vt:lpwstr/>
  </property>
  <property fmtid="{D5CDD505-2E9C-101B-9397-08002B2CF9AE}" pid="8" name="ScenarioTags">
    <vt:lpwstr/>
  </property>
  <property fmtid="{D5CDD505-2E9C-101B-9397-08002B2CF9AE}" pid="9" name="ContentTypeId">
    <vt:lpwstr>0x010100AA3F7D94069FF64A86F7DFF56D60E3BE</vt:lpwstr>
  </property>
  <property fmtid="{D5CDD505-2E9C-101B-9397-08002B2CF9AE}" pid="10" name="FeatureTags">
    <vt:lpwstr/>
  </property>
  <property fmtid="{D5CDD505-2E9C-101B-9397-08002B2CF9AE}" pid="11" name="LocalizationTags">
    <vt:lpwstr/>
  </property>
</Properties>
</file>