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322" r:id="rId5"/>
    <p:sldId id="323" r:id="rId6"/>
    <p:sldId id="311" r:id="rId7"/>
    <p:sldId id="313" r:id="rId8"/>
    <p:sldId id="312" r:id="rId9"/>
  </p:sldIdLst>
  <p:sldSz cx="12188825" cy="6858000"/>
  <p:notesSz cx="6858000" cy="9144000"/>
  <p:custDataLst>
    <p:tags r:id="rId12"/>
  </p:custDataLst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81" autoAdjust="0"/>
  </p:normalViewPr>
  <p:slideViewPr>
    <p:cSldViewPr showGuides="1">
      <p:cViewPr>
        <p:scale>
          <a:sx n="66" d="100"/>
          <a:sy n="66" d="100"/>
        </p:scale>
        <p:origin x="2172" y="108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273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5-441C-A4DF-B72AB435EC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6266472"/>
        <c:axId val="4062652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A5-441C-A4DF-B72AB435E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266472"/>
        <c:axId val="406265296"/>
      </c:lineChart>
      <c:catAx>
        <c:axId val="40626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5296"/>
        <c:crosses val="autoZero"/>
        <c:auto val="1"/>
        <c:lblAlgn val="ctr"/>
        <c:lblOffset val="100"/>
        <c:noMultiLvlLbl val="0"/>
      </c:catAx>
      <c:valAx>
        <c:axId val="40626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6266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 rtlCol="0"/>
        <a:lstStyle/>
        <a:p>
          <a:pPr rtl="0"/>
          <a:endParaRPr lang="en-US"/>
        </a:p>
      </dgm:t>
    </dgm:pt>
    <dgm:pt modelId="{FB986F71-3126-4196-BD30-74AEDC39A1CA}">
      <dgm:prSet phldrT="[Text]"/>
      <dgm:spPr/>
      <dgm:t>
        <a:bodyPr rtlCol="0"/>
        <a:lstStyle/>
        <a:p>
          <a:pPr rtl="0"/>
          <a:r>
            <a:rPr lang="fr-FR" noProof="0" dirty="0"/>
            <a:t>Titre de l’étape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</dgm:pt>
    <dgm:pt modelId="{D0B150DF-3AA4-454C-8652-25880449C422}" type="sibTrans" cxnId="{1423FC72-83C7-4510-8021-28EAEA493E68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9A1F3304-AA9E-4FBC-89BA-9095C80E47C9}" type="sibTrans" cxnId="{2D5B3E3B-3EE5-4072-933E-27DF5400591C}">
      <dgm:prSet/>
      <dgm:spPr/>
      <dgm:t>
        <a:bodyPr rtlCol="0"/>
        <a:lstStyle/>
        <a:p>
          <a:pPr rtl="0"/>
          <a:endParaRPr lang="fr-FR" noProof="0" dirty="0"/>
        </a:p>
      </dgm:t>
    </dgm:pt>
    <dgm:pt modelId="{BF381BD4-48DC-48BF-8C18-C307CDD4D490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5D881325-883F-44A1-A5FB-E01856D07A5B}" type="par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2C645F98-BC4B-4797-BC42-0872EA7B0575}" type="sibTrans" cxnId="{5F9EDECD-FB20-4615-B5EC-47255B2B532F}">
      <dgm:prSet/>
      <dgm:spPr/>
      <dgm:t>
        <a:bodyPr rtlCol="0"/>
        <a:lstStyle/>
        <a:p>
          <a:pPr rtl="0"/>
          <a:endParaRPr lang="fr-FR" noProof="0" dirty="0"/>
        </a:p>
      </dgm:t>
    </dgm:pt>
    <dgm:pt modelId="{F6D27D1B-CDCB-481F-B8FA-AB31B2A119DE}">
      <dgm:prSet phldrT="[Text]"/>
      <dgm:spPr/>
      <dgm:t>
        <a:bodyPr rtlCol="0"/>
        <a:lstStyle/>
        <a:p>
          <a:pPr rtl="0"/>
          <a:r>
            <a:rPr lang="fr-FR" noProof="0" dirty="0"/>
            <a:t>Titre de l’étape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</dgm:pt>
    <dgm:pt modelId="{7AEB6639-3258-49E8-8B1F-B4A9C61922BE}" type="sibTrans" cxnId="{A63D53AC-541A-4D09-9620-8B1C8D7B91DE}">
      <dgm:prSet/>
      <dgm:spPr/>
      <dgm:t>
        <a:bodyPr rtlCol="0"/>
        <a:lstStyle/>
        <a:p>
          <a:pPr rtl="0"/>
          <a:endParaRPr lang="fr-FR" noProof="0" dirty="0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CE48C676-980A-4BAC-A3C8-9ABC315DAE51}" type="sibTrans" cxnId="{86F910E7-C9D0-48E5-A3A3-C70127E96FC1}">
      <dgm:prSet/>
      <dgm:spPr/>
      <dgm:t>
        <a:bodyPr rtlCol="0"/>
        <a:lstStyle/>
        <a:p>
          <a:pPr rtl="0"/>
          <a:endParaRPr lang="fr-FR" noProof="0" dirty="0"/>
        </a:p>
      </dgm:t>
    </dgm:pt>
    <dgm:pt modelId="{58828492-5CEF-4AFE-95CB-5D7E6A18158B}">
      <dgm:prSet phldrT="[Text]"/>
      <dgm:spPr/>
      <dgm:t>
        <a:bodyPr rtlCol="0"/>
        <a:lstStyle/>
        <a:p>
          <a:pPr rtl="0"/>
          <a:r>
            <a:rPr lang="fr-FR" noProof="0" dirty="0"/>
            <a:t>Titre de l’étape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2D386477-EC66-449A-8D41-5F8A212C3D8E}" type="sibTrans" cxnId="{ECE9152A-59A8-4A3A-9D34-DB38A074F636}">
      <dgm:prSet/>
      <dgm:spPr/>
      <dgm:t>
        <a:bodyPr rtlCol="0"/>
        <a:lstStyle/>
        <a:p>
          <a:pPr rtl="0"/>
          <a:endParaRPr lang="fr-FR" noProof="0" dirty="0"/>
        </a:p>
      </dgm:t>
    </dgm:pt>
    <dgm:pt modelId="{68838C34-4D02-49F8-ADD7-BFA90D87B7EA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FFC4FCE7-6F2F-4F91-A74A-7C4C32A81657}" type="sibTrans" cxnId="{4143D757-8617-4C89-8322-E3B29A1874AF}">
      <dgm:prSet/>
      <dgm:spPr/>
      <dgm:t>
        <a:bodyPr rtlCol="0"/>
        <a:lstStyle/>
        <a:p>
          <a:pPr rtl="0"/>
          <a:endParaRPr lang="fr-FR" noProof="0" dirty="0"/>
        </a:p>
      </dgm:t>
    </dgm:pt>
    <dgm:pt modelId="{65B6D8B9-E558-4264-B37F-7B4B2A8896DF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04F5A724-3AA7-4E78-B992-BCB3E916993F}" type="par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370A79FF-9957-49E1-811F-78AB198DD9E0}" type="sibTrans" cxnId="{CA96E113-7151-48C8-B4D5-7AA211772CC8}">
      <dgm:prSet/>
      <dgm:spPr/>
      <dgm:t>
        <a:bodyPr rtlCol="0"/>
        <a:lstStyle/>
        <a:p>
          <a:pPr rtl="0"/>
          <a:endParaRPr lang="fr-FR" noProof="0" dirty="0"/>
        </a:p>
      </dgm:t>
    </dgm:pt>
    <dgm:pt modelId="{6E7DBE00-7E5B-46F8-BBA0-CF0079A58E82}">
      <dgm:prSet phldrT="[Text]"/>
      <dgm:spPr/>
      <dgm:t>
        <a:bodyPr rtlCol="0"/>
        <a:lstStyle/>
        <a:p>
          <a:pPr rtl="0"/>
          <a:r>
            <a:rPr lang="fr-FR" noProof="0" dirty="0"/>
            <a:t>Description de la tâche</a:t>
          </a:r>
        </a:p>
      </dgm:t>
    </dgm:pt>
    <dgm:pt modelId="{6FAC7821-43C2-4A12-9638-E9B1BDE7C8D8}" type="par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65147ED7-18A4-49A5-9AEE-066FB0363316}" type="sibTrans" cxnId="{3D080EE7-BDF0-495B-A4FB-103A296CD73B}">
      <dgm:prSet/>
      <dgm:spPr/>
      <dgm:t>
        <a:bodyPr rtlCol="0"/>
        <a:lstStyle/>
        <a:p>
          <a:pPr rtl="0"/>
          <a:endParaRPr lang="fr-FR" noProof="0" dirty="0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/>
      <dgm:spPr/>
      <dgm:t>
        <a:bodyPr/>
        <a:lstStyle/>
        <a:p>
          <a:endParaRPr lang="fr-FR"/>
        </a:p>
      </dgm:t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/>
      <dgm:spPr/>
      <dgm:t>
        <a:bodyPr/>
        <a:lstStyle/>
        <a:p>
          <a:endParaRPr lang="fr-FR"/>
        </a:p>
      </dgm:t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7F5837-10E2-4FFC-A492-DB8A19EF48CA}" type="pres">
      <dgm:prSet presAssocID="{58828492-5CEF-4AFE-95CB-5D7E6A18158B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0C68F2E9-D20E-4DD0-B6CB-F7DB9484C868}" type="presOf" srcId="{BF381BD4-48DC-48BF-8C18-C307CDD4D490}" destId="{BFE859F2-A9E8-4F95-9161-8EC68F2D30C4}" srcOrd="1" destOrd="1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3B2CD89C-CF67-43E3-9293-C53C72995678}" type="presOf" srcId="{BF381BD4-48DC-48BF-8C18-C307CDD4D490}" destId="{96015622-8A46-45CF-A72A-2856B699B374}" srcOrd="0" destOrd="1" presId="urn:microsoft.com/office/officeart/2005/8/layout/hProcess4"/>
    <dgm:cxn modelId="{A106624A-0005-41D4-B64A-901644325FEA}" type="presOf" srcId="{6E7DBE00-7E5B-46F8-BBA0-CF0079A58E82}" destId="{843715D2-C2C2-41EB-BDA3-21230FBA46DB}" srcOrd="1" destOrd="1" presId="urn:microsoft.com/office/officeart/2005/8/layout/hProcess4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5F9EDECD-FB20-4615-B5EC-47255B2B532F}" srcId="{FB986F71-3126-4196-BD30-74AEDC39A1CA}" destId="{BF381BD4-48DC-48BF-8C18-C307CDD4D490}" srcOrd="1" destOrd="0" parTransId="{5D881325-883F-44A1-A5FB-E01856D07A5B}" sibTransId="{2C645F98-BC4B-4797-BC42-0872EA7B0575}"/>
    <dgm:cxn modelId="{8593019D-C207-4E1B-B1C1-18E0CC95AA04}" type="presOf" srcId="{65B6D8B9-E558-4264-B37F-7B4B2A8896DF}" destId="{67FFE978-6FBE-4424-80BE-B9E4B4DD0695}" srcOrd="1" destOrd="1" presId="urn:microsoft.com/office/officeart/2005/8/layout/hProcess4"/>
    <dgm:cxn modelId="{F3D001C7-FD84-41F5-B497-6421DAD4965E}" type="presOf" srcId="{65B6D8B9-E558-4264-B37F-7B4B2A8896DF}" destId="{E83793B4-2C5C-4D90-82FA-E5EE4745664D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004946A5-CBD1-4C7F-A823-A85DAC245DF7}" type="presOf" srcId="{6E7DBE00-7E5B-46F8-BBA0-CF0079A58E82}" destId="{69C28D3B-E083-42DF-9EA0-916CA12125A9}" srcOrd="0" destOrd="1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CA96E113-7151-48C8-B4D5-7AA211772CC8}" srcId="{F6D27D1B-CDCB-481F-B8FA-AB31B2A119DE}" destId="{65B6D8B9-E558-4264-B37F-7B4B2A8896DF}" srcOrd="1" destOrd="0" parTransId="{04F5A724-3AA7-4E78-B992-BCB3E916993F}" sibTransId="{370A79FF-9957-49E1-811F-78AB198DD9E0}"/>
    <dgm:cxn modelId="{3D080EE7-BDF0-495B-A4FB-103A296CD73B}" srcId="{58828492-5CEF-4AFE-95CB-5D7E6A18158B}" destId="{6E7DBE00-7E5B-46F8-BBA0-CF0079A58E82}" srcOrd="1" destOrd="0" parTransId="{6FAC7821-43C2-4A12-9638-E9B1BDE7C8D8}" sibTransId="{65147ED7-18A4-49A5-9AEE-066FB0363316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36244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82644" y="1095673"/>
        <a:ext cx="2351761" cy="1491398"/>
      </dsp:txXfrm>
    </dsp:sp>
    <dsp:sp modelId="{6A63D16E-EEE6-4267-97EA-5AD7D2BC4E84}">
      <dsp:nvSpPr>
        <dsp:cNvPr id="0" name=""/>
        <dsp:cNvSpPr/>
      </dsp:nvSpPr>
      <dsp:spPr>
        <a:xfrm>
          <a:off x="1394360" y="1473226"/>
          <a:ext cx="2779003" cy="2779003"/>
        </a:xfrm>
        <a:prstGeom prst="leftCircularArrow">
          <a:avLst>
            <a:gd name="adj1" fmla="val 3451"/>
            <a:gd name="adj2" fmla="val 427731"/>
            <a:gd name="adj3" fmla="val 2203242"/>
            <a:gd name="adj4" fmla="val 9024489"/>
            <a:gd name="adj5" fmla="val 40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579480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1</a:t>
          </a:r>
        </a:p>
      </dsp:txBody>
      <dsp:txXfrm>
        <a:off x="604789" y="2658781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209147" y="1049274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3255547" y="1527728"/>
        <a:ext cx="2351761" cy="1491398"/>
      </dsp:txXfrm>
    </dsp:sp>
    <dsp:sp modelId="{DC2A0ADB-DCE3-4BF4-9952-0394865777AC}">
      <dsp:nvSpPr>
        <dsp:cNvPr id="0" name=""/>
        <dsp:cNvSpPr/>
      </dsp:nvSpPr>
      <dsp:spPr>
        <a:xfrm>
          <a:off x="4546892" y="-216486"/>
          <a:ext cx="3091364" cy="3091364"/>
        </a:xfrm>
        <a:prstGeom prst="circularArrow">
          <a:avLst>
            <a:gd name="adj1" fmla="val 3103"/>
            <a:gd name="adj2" fmla="val 381347"/>
            <a:gd name="adj3" fmla="val 19443143"/>
            <a:gd name="adj4" fmla="val 12575511"/>
            <a:gd name="adj5" fmla="val 362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3752383" y="61722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2</a:t>
          </a:r>
        </a:p>
      </dsp:txBody>
      <dsp:txXfrm>
        <a:off x="3777692" y="64252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6382050" y="1049273"/>
          <a:ext cx="2444561" cy="201625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rtlCol="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300" kern="1200" noProof="0" dirty="0"/>
            <a:t>Description de la tâche</a:t>
          </a:r>
        </a:p>
      </dsp:txBody>
      <dsp:txXfrm>
        <a:off x="6428450" y="1095673"/>
        <a:ext cx="2351761" cy="1491398"/>
      </dsp:txXfrm>
    </dsp:sp>
    <dsp:sp modelId="{047F5837-10E2-4FFC-A492-DB8A19EF48CA}">
      <dsp:nvSpPr>
        <dsp:cNvPr id="0" name=""/>
        <dsp:cNvSpPr/>
      </dsp:nvSpPr>
      <dsp:spPr>
        <a:xfrm>
          <a:off x="6925286" y="2633472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rtlCol="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kern="1200" noProof="0" dirty="0"/>
            <a:t>Titre de l’étape 3</a:t>
          </a:r>
        </a:p>
      </dsp:txBody>
      <dsp:txXfrm>
        <a:off x="6950595" y="2658781"/>
        <a:ext cx="2122325" cy="81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F5C993-8495-4216-89A4-42CD5FDDBACA}" type="datetime1">
              <a:rPr lang="fr-FR" smtClean="0"/>
              <a:t>13/04/2022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9F912AB-2776-42F2-A957-313FC7EFEDB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0862E7-FD40-4D3D-ACE4-67E00677654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93199CD-3E1B-4AE6-990F-76F925F5EA9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73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4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135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59C6914E-1119-4A4B-A3DC-147034B2ECE6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100"/>
            </a:lvl1pPr>
          </a:lstStyle>
          <a:p>
            <a:pPr rtl="0"/>
            <a:fld id="{2A013F82-EE5E-44EE-A61D-E31C6657F26F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69E5DC-658C-47BB-A5D0-330F33AD0363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>
            <a:lvl1pPr rtl="0">
              <a:defRPr lang="fr-FR" sz="2400" b="0" i="0" u="none" strike="noStrike" baseline="0" smtClean="0"/>
            </a:lvl1pPr>
          </a:lstStyle>
          <a:p>
            <a:pPr rtl="0"/>
            <a:r>
              <a:rPr lang="fr-FR" sz="2400" b="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A7BE6E-8411-4A07-90E8-1243C474D5FF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B14C-74B9-4974-9E07-5364A6325630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011E6E-BA7E-4057-B991-3D369C25AF0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3804CD-D4BA-4FA9-A809-5187FBA47AE8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 hasCustomPrompt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C3D8F-253F-4C47-955D-F111C253D83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0D57C-CFB9-4FFD-92E4-EAF8BD1BA42D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61F30-55A4-45BB-9184-EC64D72675E9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042BC-A942-47C9-A9AC-D65F963D9D0A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Cliquez pour 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804C06-6B6C-4650-A088-D87F535956EC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Cliquez pour 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9EAFC98-A08A-4C0D-B6B1-41428C534D64}" type="datetime1">
              <a:rPr lang="fr-FR" noProof="0" smtClean="0"/>
              <a:t>13/04/2022</a:t>
            </a:fld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0" r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142084" y="1772816"/>
            <a:ext cx="5936706" cy="2895600"/>
          </a:xfrm>
        </p:spPr>
        <p:txBody>
          <a:bodyPr rtlCol="0"/>
          <a:lstStyle/>
          <a:p>
            <a:pPr algn="ctr" rtl="0"/>
            <a:r>
              <a:rPr lang="fr-FR" dirty="0" smtClean="0"/>
              <a:t>SERVEURS ET FICHIERS D’IMPRESSION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6100" y="6501408"/>
            <a:ext cx="5355134" cy="35659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 smtClean="0"/>
              <a:t>ALESSIA, JORGE, PHILIPPE, ROMAIN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3952428" y="836712"/>
            <a:ext cx="4274360" cy="504056"/>
          </a:xfrm>
        </p:spPr>
        <p:txBody>
          <a:bodyPr rtlCol="0" anchor="ctr">
            <a:normAutofit fontScale="90000"/>
          </a:bodyPr>
          <a:lstStyle/>
          <a:p>
            <a:pPr algn="ctr" rtl="0"/>
            <a:r>
              <a:rPr lang="fr-FR" dirty="0" smtClean="0"/>
              <a:t>TABLES DES MATIÈRES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fr-CH" dirty="0"/>
              <a:t>Serveur de fichiers </a:t>
            </a:r>
            <a:r>
              <a:rPr lang="fr-CH" dirty="0" smtClean="0"/>
              <a:t>:</a:t>
            </a:r>
            <a:endParaRPr lang="fr-CH" dirty="0"/>
          </a:p>
          <a:p>
            <a:pPr lvl="1"/>
            <a:r>
              <a:rPr lang="fr-CH" dirty="0"/>
              <a:t>Arborescences</a:t>
            </a:r>
          </a:p>
          <a:p>
            <a:pPr lvl="1"/>
            <a:r>
              <a:rPr lang="fr-CH" dirty="0"/>
              <a:t>Explication des partages</a:t>
            </a:r>
          </a:p>
          <a:p>
            <a:pPr lvl="2"/>
            <a:r>
              <a:rPr lang="fr-CH" dirty="0"/>
              <a:t>Type de droit</a:t>
            </a:r>
          </a:p>
          <a:p>
            <a:pPr lvl="2"/>
            <a:r>
              <a:rPr lang="fr-CH" dirty="0"/>
              <a:t>Partage avancé</a:t>
            </a:r>
          </a:p>
          <a:p>
            <a:pPr lvl="1"/>
            <a:r>
              <a:rPr lang="fr-CH" dirty="0"/>
              <a:t>Explication des droits NTFS</a:t>
            </a:r>
          </a:p>
          <a:p>
            <a:pPr lvl="2"/>
            <a:r>
              <a:rPr lang="fr-CH" dirty="0"/>
              <a:t>Type de droit</a:t>
            </a:r>
          </a:p>
          <a:p>
            <a:r>
              <a:rPr lang="fr-CH" dirty="0"/>
              <a:t>Serveur d'impression :</a:t>
            </a:r>
          </a:p>
          <a:p>
            <a:pPr lvl="1"/>
            <a:r>
              <a:rPr lang="fr-CH" dirty="0"/>
              <a:t>Différence entre serveur d'impression et imprimante réseau standard</a:t>
            </a:r>
          </a:p>
          <a:p>
            <a:pPr lvl="1"/>
            <a:r>
              <a:rPr lang="fr-CH" dirty="0"/>
              <a:t>Files </a:t>
            </a:r>
            <a:r>
              <a:rPr lang="fr-CH" dirty="0" smtClean="0"/>
              <a:t>d'impression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</a:t>
            </a:r>
          </a:p>
        </p:txBody>
      </p:sp>
      <p:graphicFrame>
        <p:nvGraphicFramePr>
          <p:cNvPr id="6" name="Espace réservé du contenu 5" descr="Histogramme groupé représentant&#10;un graphique combiné de 2 séries et 1 ligne pour 4 caté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983164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Deux contenus avec tableau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fr-FR" dirty="0"/>
              <a:t>Premier point ici</a:t>
            </a:r>
          </a:p>
          <a:p>
            <a:pPr rtl="0"/>
            <a:r>
              <a:rPr lang="fr-FR" dirty="0"/>
              <a:t>Deuxième point ici</a:t>
            </a:r>
          </a:p>
          <a:p>
            <a:pPr rtl="0"/>
            <a:r>
              <a:rPr lang="fr-FR" dirty="0"/>
              <a:t>Troisième point ici</a:t>
            </a:r>
          </a:p>
        </p:txBody>
      </p:sp>
      <p:graphicFrame>
        <p:nvGraphicFramePr>
          <p:cNvPr id="9" name="Espace réservé du contenu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0433575"/>
              </p:ext>
            </p:extLst>
          </p:nvPr>
        </p:nvGraphicFramePr>
        <p:xfrm>
          <a:off x="6229350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Groupe 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rtl="0"/>
                      <a:r>
                        <a:rPr lang="fr-FR" noProof="0" dirty="0"/>
                        <a:t>Cours 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 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Disposition Titre et contenu avec graphique SmartArt</a:t>
            </a:r>
          </a:p>
        </p:txBody>
      </p:sp>
      <p:graphicFrame>
        <p:nvGraphicFramePr>
          <p:cNvPr id="3" name="Espace réservé du contenu 2" descr="Flux interactif présentant une séquence de 3 étapes dans un processus et les descriptions des tâches associé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106437"/>
              </p:ext>
            </p:extLst>
          </p:nvPr>
        </p:nvGraphicFramePr>
        <p:xfrm>
          <a:off x="1522413" y="1905000"/>
          <a:ext cx="91344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èle de conception Atome bleu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3757345_TF03460636" id="{A1FF7015-8E52-4C33-A61E-0DC7F83EBB94}" vid="{FDE387BD-2039-475D-BCE6-FB286F91EC08}"/>
    </a:ext>
  </a:extLst>
</a:theme>
</file>

<file path=ppt/theme/theme2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49C11C-71DC-49B6-ACD8-27E3AE088D1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Diapositives de conception Atome bleu</Template>
  <TotalTime>14</TotalTime>
  <Words>127</Words>
  <Application>Microsoft Office PowerPoint</Application>
  <PresentationFormat>Personnalisé</PresentationFormat>
  <Paragraphs>45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Modèle de conception Atome bleu</vt:lpstr>
      <vt:lpstr>SERVEURS ET FICHIERS D’IMPRESSION</vt:lpstr>
      <vt:lpstr>TABLES DES MATIÈRES</vt:lpstr>
      <vt:lpstr>Disposition Titre et contenu avec graphique</vt:lpstr>
      <vt:lpstr>Disposition Deux contenus avec tableau</vt:lpstr>
      <vt:lpstr>Disposition Titre et contenu avec graphique SmartArt</vt:lpstr>
    </vt:vector>
  </TitlesOfParts>
  <Company>CPNV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Titre</dc:title>
  <dc:creator>MAVRAJ Alessia</dc:creator>
  <cp:lastModifiedBy>MAVRAJ Alessia</cp:lastModifiedBy>
  <cp:revision>8</cp:revision>
  <dcterms:created xsi:type="dcterms:W3CDTF">2022-04-13T08:50:42Z</dcterms:created>
  <dcterms:modified xsi:type="dcterms:W3CDTF">2022-04-13T09:07:09Z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