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3"/>
  </p:notesMasterIdLst>
  <p:handoutMasterIdLst>
    <p:handoutMasterId r:id="rId14"/>
  </p:handoutMasterIdLst>
  <p:sldIdLst>
    <p:sldId id="322" r:id="rId5"/>
    <p:sldId id="323" r:id="rId6"/>
    <p:sldId id="311" r:id="rId7"/>
    <p:sldId id="313" r:id="rId8"/>
    <p:sldId id="324" r:id="rId9"/>
    <p:sldId id="325" r:id="rId10"/>
    <p:sldId id="326" r:id="rId11"/>
    <p:sldId id="327" r:id="rId12"/>
  </p:sldIdLst>
  <p:sldSz cx="12188825" cy="6858000"/>
  <p:notesSz cx="6858000" cy="9144000"/>
  <p:custDataLst>
    <p:tags r:id="rId15"/>
  </p:custDataLst>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573" userDrawn="1">
          <p15:clr>
            <a:srgbClr val="A4A3A4"/>
          </p15:clr>
        </p15:guide>
        <p15:guide id="14" pos="6143">
          <p15:clr>
            <a:srgbClr val="A4A3A4"/>
          </p15:clr>
        </p15:guide>
        <p15:guide id="15" pos="1247">
          <p15:clr>
            <a:srgbClr val="A4A3A4"/>
          </p15:clr>
        </p15:guide>
        <p15:guide id="16" pos="7467" userDrawn="1">
          <p15:clr>
            <a:srgbClr val="A4A3A4"/>
          </p15:clr>
        </p15:guide>
        <p15:guide id="17" pos="5855">
          <p15:clr>
            <a:srgbClr val="A4A3A4"/>
          </p15:clr>
        </p15:guide>
        <p15:guide id="18" pos="256" userDrawn="1">
          <p15:clr>
            <a:srgbClr val="A4A3A4"/>
          </p15:clr>
        </p15:guide>
        <p15:guide id="19" pos="7151">
          <p15:clr>
            <a:srgbClr val="A4A3A4"/>
          </p15:clr>
        </p15:guide>
        <p15:guide id="20" pos="152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VRAJ Alessia" initials="MA" lastIdx="1" clrIdx="0">
    <p:extLst>
      <p:ext uri="{19B8F6BF-5375-455C-9EA6-DF929625EA0E}">
        <p15:presenceInfo xmlns:p15="http://schemas.microsoft.com/office/powerpoint/2012/main" userId="S-1-5-21-284480379-1463103499-3249272784-2714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A896"/>
    <a:srgbClr val="34473D"/>
    <a:srgbClr val="B6CABF"/>
    <a:srgbClr val="6C8F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15" autoAdjust="0"/>
    <p:restoredTop sz="94581" autoAdjust="0"/>
  </p:normalViewPr>
  <p:slideViewPr>
    <p:cSldViewPr showGuides="1">
      <p:cViewPr varScale="1">
        <p:scale>
          <a:sx n="112" d="100"/>
          <a:sy n="112" d="100"/>
        </p:scale>
        <p:origin x="420" y="96"/>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3839"/>
        <p:guide pos="573"/>
        <p:guide pos="6143"/>
        <p:guide pos="1247"/>
        <p:guide pos="7467"/>
        <p:guide pos="5855"/>
        <p:guide pos="256"/>
        <p:guide pos="7151"/>
        <p:guide pos="152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86" d="100"/>
          <a:sy n="86" d="100"/>
        </p:scale>
        <p:origin x="273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BF5C993-8495-4216-89A4-42CD5FDDBACA}" type="datetime1">
              <a:rPr lang="fr-FR" smtClean="0"/>
              <a:t>13/04/2022</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9F912AB-2776-42F2-A957-313FC7EFEDB9}" type="slidenum">
              <a:rPr lang="fr-FR" smtClean="0"/>
              <a:t>‹N°›</a:t>
            </a:fld>
            <a:endParaRPr lang="fr-F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2C0862E7-FD40-4D3D-ACE4-67E006776546}" type="datetime1">
              <a:rPr lang="fr-FR" noProof="0" smtClean="0"/>
              <a:t>13/04/2022</a:t>
            </a:fld>
            <a:endParaRPr lang="fr-FR" noProof="0" dirty="0"/>
          </a:p>
        </p:txBody>
      </p:sp>
      <p:sp>
        <p:nvSpPr>
          <p:cNvPr id="4" name="Espace réservé d’image de diapositive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not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F93199CD-3E1B-4AE6-990F-76F925F5EA9F}" type="slidenum">
              <a:rPr lang="fr-FR" noProof="0" smtClean="0"/>
              <a:t>‹N°›</a:t>
            </a:fld>
            <a:endParaRPr lang="fr-FR" noProof="0"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rtlCol="0"/>
          <a:lstStyle/>
          <a:p>
            <a:pPr rtl="0"/>
            <a:endParaRPr lang="fr-FR" noProof="0" dirty="0"/>
          </a:p>
        </p:txBody>
      </p:sp>
      <p:sp>
        <p:nvSpPr>
          <p:cNvPr id="4" name="Espace réservé du numéro de diapositive 3"/>
          <p:cNvSpPr>
            <a:spLocks noGrp="1"/>
          </p:cNvSpPr>
          <p:nvPr>
            <p:ph type="sldNum" sz="quarter" idx="10"/>
          </p:nvPr>
        </p:nvSpPr>
        <p:spPr/>
        <p:txBody>
          <a:bodyPr rtlCol="0"/>
          <a:lstStyle/>
          <a:p>
            <a:pPr rtl="0"/>
            <a:fld id="{F93199CD-3E1B-4AE6-990F-76F925F5EA9F}" type="slidenum">
              <a:rPr lang="fr-FR" smtClean="0"/>
              <a:t>1</a:t>
            </a:fld>
            <a:endParaRPr lang="fr-FR" dirty="0"/>
          </a:p>
        </p:txBody>
      </p:sp>
    </p:spTree>
    <p:extLst>
      <p:ext uri="{BB962C8B-B14F-4D97-AF65-F5344CB8AC3E}">
        <p14:creationId xmlns:p14="http://schemas.microsoft.com/office/powerpoint/2010/main" val="3622955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2</a:t>
            </a:fld>
            <a:endParaRPr lang="fr-FR" dirty="0"/>
          </a:p>
        </p:txBody>
      </p:sp>
    </p:spTree>
    <p:extLst>
      <p:ext uri="{BB962C8B-B14F-4D97-AF65-F5344CB8AC3E}">
        <p14:creationId xmlns:p14="http://schemas.microsoft.com/office/powerpoint/2010/main" val="131626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3</a:t>
            </a:fld>
            <a:endParaRPr lang="fr-FR" dirty="0"/>
          </a:p>
        </p:txBody>
      </p:sp>
    </p:spTree>
    <p:extLst>
      <p:ext uri="{BB962C8B-B14F-4D97-AF65-F5344CB8AC3E}">
        <p14:creationId xmlns:p14="http://schemas.microsoft.com/office/powerpoint/2010/main" val="3957357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4</a:t>
            </a:fld>
            <a:endParaRPr lang="fr-FR" dirty="0"/>
          </a:p>
        </p:txBody>
      </p:sp>
    </p:spTree>
    <p:extLst>
      <p:ext uri="{BB962C8B-B14F-4D97-AF65-F5344CB8AC3E}">
        <p14:creationId xmlns:p14="http://schemas.microsoft.com/office/powerpoint/2010/main" val="3417476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5</a:t>
            </a:fld>
            <a:endParaRPr lang="fr-FR" dirty="0"/>
          </a:p>
        </p:txBody>
      </p:sp>
    </p:spTree>
    <p:extLst>
      <p:ext uri="{BB962C8B-B14F-4D97-AF65-F5344CB8AC3E}">
        <p14:creationId xmlns:p14="http://schemas.microsoft.com/office/powerpoint/2010/main" val="3097980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6</a:t>
            </a:fld>
            <a:endParaRPr lang="fr-FR" dirty="0"/>
          </a:p>
        </p:txBody>
      </p:sp>
    </p:spTree>
    <p:extLst>
      <p:ext uri="{BB962C8B-B14F-4D97-AF65-F5344CB8AC3E}">
        <p14:creationId xmlns:p14="http://schemas.microsoft.com/office/powerpoint/2010/main" val="2545620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7</a:t>
            </a:fld>
            <a:endParaRPr lang="fr-FR" dirty="0"/>
          </a:p>
        </p:txBody>
      </p:sp>
    </p:spTree>
    <p:extLst>
      <p:ext uri="{BB962C8B-B14F-4D97-AF65-F5344CB8AC3E}">
        <p14:creationId xmlns:p14="http://schemas.microsoft.com/office/powerpoint/2010/main" val="3382611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8</a:t>
            </a:fld>
            <a:endParaRPr lang="fr-FR" dirty="0"/>
          </a:p>
        </p:txBody>
      </p:sp>
    </p:spTree>
    <p:extLst>
      <p:ext uri="{BB962C8B-B14F-4D97-AF65-F5344CB8AC3E}">
        <p14:creationId xmlns:p14="http://schemas.microsoft.com/office/powerpoint/2010/main" val="28240738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1065214" y="1828800"/>
            <a:ext cx="8229600" cy="2895600"/>
          </a:xfrm>
        </p:spPr>
        <p:txBody>
          <a:bodyPr rtlCol="0" anchor="b">
            <a:normAutofit/>
          </a:bodyPr>
          <a:lstStyle>
            <a:lvl1pPr>
              <a:lnSpc>
                <a:spcPct val="80000"/>
              </a:lnSpc>
              <a:defRPr sz="6600" b="1" cap="none" spc="0">
                <a:ln w="9525">
                  <a:noFill/>
                  <a:prstDash val="solid"/>
                </a:ln>
                <a:solidFill>
                  <a:schemeClr val="tx1"/>
                </a:solidFill>
                <a:effectLst/>
              </a:defRPr>
            </a:lvl1pPr>
          </a:lstStyle>
          <a:p>
            <a:pPr rtl="0"/>
            <a:r>
              <a:rPr lang="fr-FR" noProof="0" smtClean="0"/>
              <a:t>Modifiez le style du titre</a:t>
            </a:r>
            <a:endParaRPr lang="fr-FR" noProof="0" dirty="0"/>
          </a:p>
        </p:txBody>
      </p:sp>
      <p:sp>
        <p:nvSpPr>
          <p:cNvPr id="3" name="Sous-titre 2"/>
          <p:cNvSpPr>
            <a:spLocks noGrp="1"/>
          </p:cNvSpPr>
          <p:nvPr>
            <p:ph type="subTitle" idx="1"/>
          </p:nvPr>
        </p:nvSpPr>
        <p:spPr>
          <a:xfrm>
            <a:off x="1065213" y="4800600"/>
            <a:ext cx="8229600" cy="1219200"/>
          </a:xfrm>
        </p:spPr>
        <p:txBody>
          <a:bodyPr rtlCol="0">
            <a:normAutofit/>
          </a:bodyPr>
          <a:lstStyle>
            <a:lvl1pPr marL="0" indent="0" algn="l">
              <a:spcBef>
                <a:spcPts val="0"/>
              </a:spcBef>
              <a:buNone/>
              <a:defRPr sz="2000" b="1"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smtClean="0"/>
              <a:t>Modifier le style des sous-titres du masque</a:t>
            </a:r>
            <a:endParaRPr lang="fr-FR" noProof="0" dirty="0"/>
          </a:p>
        </p:txBody>
      </p:sp>
      <p:sp>
        <p:nvSpPr>
          <p:cNvPr id="8" name="Espace réservé du pied de page 7"/>
          <p:cNvSpPr>
            <a:spLocks noGrp="1"/>
          </p:cNvSpPr>
          <p:nvPr>
            <p:ph type="ftr" sz="quarter" idx="11"/>
          </p:nvPr>
        </p:nvSpPr>
        <p:spPr/>
        <p:txBody>
          <a:bodyPr rtlCol="0"/>
          <a:lstStyle>
            <a:lvl1pPr>
              <a:defRPr sz="1100"/>
            </a:lvl1pPr>
          </a:lstStyle>
          <a:p>
            <a:pPr rtl="0"/>
            <a:r>
              <a:rPr lang="fr-FR" noProof="0" dirty="0"/>
              <a:t>Ajouter un pied de page</a:t>
            </a:r>
          </a:p>
        </p:txBody>
      </p:sp>
      <p:sp>
        <p:nvSpPr>
          <p:cNvPr id="11"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13/04/2022</a:t>
            </a:fld>
            <a:endParaRPr lang="fr-FR" dirty="0"/>
          </a:p>
        </p:txBody>
      </p:sp>
    </p:spTree>
    <p:extLst>
      <p:ext uri="{BB962C8B-B14F-4D97-AF65-F5344CB8AC3E}">
        <p14:creationId xmlns:p14="http://schemas.microsoft.com/office/powerpoint/2010/main" val="146780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u texte vertical 2"/>
          <p:cNvSpPr>
            <a:spLocks noGrp="1"/>
          </p:cNvSpPr>
          <p:nvPr>
            <p:ph type="body" orient="vert" idx="1" hasCustomPrompt="1"/>
          </p:nvPr>
        </p:nvSpPr>
        <p:spPr/>
        <p:txBody>
          <a:bodyPr vert="eaVert" rtlCol="0"/>
          <a:lstStyle>
            <a:lvl1pPr rtl="0">
              <a:defRPr lang="fr-FR" sz="2400" b="0" i="0" u="none" strike="noStrike" baseline="0" smtClean="0"/>
            </a:lvl1pPr>
          </a:lstStyle>
          <a:p>
            <a:pPr rtl="0"/>
            <a:r>
              <a:rPr lang="fr-FR" sz="2400" b="0" i="0" u="none" strike="noStrike" kern="1200" baseline="0" dirty="0">
                <a:solidFill>
                  <a:srgbClr val="FFFFFF"/>
                </a:solidFill>
                <a:latin typeface="Century Gothic" panose="020B0502020202020204" pitchFamily="34" charset="0"/>
              </a:rPr>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7"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13/04/2022</a:t>
            </a:fld>
            <a:endParaRPr lang="fr-FR" dirty="0"/>
          </a:p>
        </p:txBody>
      </p:sp>
    </p:spTree>
    <p:extLst>
      <p:ext uri="{BB962C8B-B14F-4D97-AF65-F5344CB8AC3E}">
        <p14:creationId xmlns:p14="http://schemas.microsoft.com/office/powerpoint/2010/main" val="341395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142412" y="381001"/>
            <a:ext cx="1524001" cy="5638800"/>
          </a:xfrm>
        </p:spPr>
        <p:txBody>
          <a:bodyPr vert="eaVert" rtlCol="0"/>
          <a:lstStyle/>
          <a:p>
            <a:pPr rtl="0"/>
            <a:r>
              <a:rPr lang="fr-FR" noProof="0" smtClean="0"/>
              <a:t>Modifiez le style du titre</a:t>
            </a:r>
            <a:endParaRPr lang="fr-FR" noProof="0" dirty="0"/>
          </a:p>
        </p:txBody>
      </p:sp>
      <p:sp>
        <p:nvSpPr>
          <p:cNvPr id="3" name="Espace réservé du texte vertical 2"/>
          <p:cNvSpPr>
            <a:spLocks noGrp="1"/>
          </p:cNvSpPr>
          <p:nvPr>
            <p:ph type="body" orient="vert" idx="1" hasCustomPrompt="1"/>
          </p:nvPr>
        </p:nvSpPr>
        <p:spPr>
          <a:xfrm>
            <a:off x="1522412" y="381001"/>
            <a:ext cx="7391399" cy="5638800"/>
          </a:xfrm>
        </p:spPr>
        <p:txBody>
          <a:bodyPr vert="eaVert" rtlCol="0"/>
          <a:lstStyle>
            <a:lvl1pPr rtl="0">
              <a:defRPr lang="fr-FR" sz="2400" b="0" i="0" u="none" strike="noStrike" baseline="0" smtClean="0"/>
            </a:lvl1pPr>
          </a:lstStyle>
          <a:p>
            <a:pPr rtl="0"/>
            <a:r>
              <a:rPr lang="fr-FR" sz="2400" b="0" i="0" u="none" strike="noStrike" kern="1200" baseline="0" dirty="0">
                <a:solidFill>
                  <a:srgbClr val="FFFFFF"/>
                </a:solidFill>
                <a:latin typeface="Century Gothic" panose="020B0502020202020204" pitchFamily="34" charset="0"/>
              </a:rPr>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8"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13/04/2022</a:t>
            </a:fld>
            <a:endParaRPr lang="fr-FR" dirty="0"/>
          </a:p>
        </p:txBody>
      </p:sp>
    </p:spTree>
    <p:extLst>
      <p:ext uri="{BB962C8B-B14F-4D97-AF65-F5344CB8AC3E}">
        <p14:creationId xmlns:p14="http://schemas.microsoft.com/office/powerpoint/2010/main" val="68930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u contenu 2"/>
          <p:cNvSpPr>
            <a:spLocks noGrp="1"/>
          </p:cNvSpPr>
          <p:nvPr>
            <p:ph idx="1" hasCustomPrompt="1"/>
          </p:nvPr>
        </p:nvSpPr>
        <p:spPr/>
        <p:txBody>
          <a:bodyPr rtlCol="0"/>
          <a:lstStyle>
            <a:lvl1pPr rtl="0">
              <a:defRPr/>
            </a:lvl1pPr>
            <a:lvl5pPr>
              <a:defRPr/>
            </a:lvl5pPr>
            <a:lvl6pPr>
              <a:defRPr/>
            </a:lvl6pPr>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14"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13/04/2022</a:t>
            </a:fld>
            <a:endParaRPr lang="fr-FR" dirty="0"/>
          </a:p>
        </p:txBody>
      </p:sp>
    </p:spTree>
    <p:extLst>
      <p:ext uri="{BB962C8B-B14F-4D97-AF65-F5344CB8AC3E}">
        <p14:creationId xmlns:p14="http://schemas.microsoft.com/office/powerpoint/2010/main" val="293880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059614" y="2514600"/>
            <a:ext cx="8692399" cy="2819400"/>
          </a:xfrm>
        </p:spPr>
        <p:txBody>
          <a:bodyPr rtlCol="0" anchor="b">
            <a:normAutofit/>
          </a:bodyPr>
          <a:lstStyle>
            <a:lvl1pPr algn="l">
              <a:lnSpc>
                <a:spcPct val="80000"/>
              </a:lnSpc>
              <a:defRPr sz="4800" b="0" cap="none" baseline="0">
                <a:effectLst/>
              </a:defRPr>
            </a:lvl1pPr>
          </a:lstStyle>
          <a:p>
            <a:pPr rtl="0"/>
            <a:r>
              <a:rPr lang="fr-FR" noProof="0" smtClean="0"/>
              <a:t>Modifiez le style du titre</a:t>
            </a:r>
            <a:endParaRPr lang="fr-FR" noProof="0" dirty="0"/>
          </a:p>
        </p:txBody>
      </p:sp>
      <p:sp>
        <p:nvSpPr>
          <p:cNvPr id="3" name="Espace réservé du texte 2"/>
          <p:cNvSpPr>
            <a:spLocks noGrp="1"/>
          </p:cNvSpPr>
          <p:nvPr>
            <p:ph type="body" idx="1" hasCustomPrompt="1"/>
          </p:nvPr>
        </p:nvSpPr>
        <p:spPr>
          <a:xfrm>
            <a:off x="1065213" y="5410200"/>
            <a:ext cx="8687333" cy="609601"/>
          </a:xfrm>
        </p:spPr>
        <p:txBody>
          <a:bodyPr rtlCol="0" anchor="t">
            <a:normAutofit/>
          </a:bodyPr>
          <a:lstStyle>
            <a:lvl1pPr marL="0" indent="0" rtl="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Cliquez pour modifier les styles du texte du masque</a:t>
            </a:r>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11"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13/04/2022</a:t>
            </a:fld>
            <a:endParaRPr lang="fr-FR" dirty="0"/>
          </a:p>
        </p:txBody>
      </p:sp>
    </p:spTree>
    <p:extLst>
      <p:ext uri="{BB962C8B-B14F-4D97-AF65-F5344CB8AC3E}">
        <p14:creationId xmlns:p14="http://schemas.microsoft.com/office/powerpoint/2010/main" val="1699672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522412" y="381000"/>
            <a:ext cx="9144002" cy="1371600"/>
          </a:xfrm>
        </p:spPr>
        <p:txBody>
          <a:bodyPr rtlCol="0"/>
          <a:lstStyle/>
          <a:p>
            <a:pPr rtl="0"/>
            <a:r>
              <a:rPr lang="fr-FR" noProof="0" smtClean="0"/>
              <a:t>Modifiez le style du titre</a:t>
            </a:r>
            <a:endParaRPr lang="fr-FR" noProof="0" dirty="0"/>
          </a:p>
        </p:txBody>
      </p:sp>
      <p:sp>
        <p:nvSpPr>
          <p:cNvPr id="3" name="Espace réservé du contenu 2"/>
          <p:cNvSpPr>
            <a:spLocks noGrp="1"/>
          </p:cNvSpPr>
          <p:nvPr>
            <p:ph sz="half" idx="1" hasCustomPrompt="1"/>
          </p:nvPr>
        </p:nvSpPr>
        <p:spPr>
          <a:xfrm>
            <a:off x="1504781" y="1905001"/>
            <a:ext cx="4419599" cy="4114800"/>
          </a:xfrm>
        </p:spPr>
        <p:txBody>
          <a:bodyPr rtlCol="0">
            <a:normAutofit/>
          </a:bodyPr>
          <a:lstStyle>
            <a:lvl1pPr rtl="0">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u contenu 3"/>
          <p:cNvSpPr>
            <a:spLocks noGrp="1"/>
          </p:cNvSpPr>
          <p:nvPr>
            <p:ph sz="half" idx="2" hasCustomPrompt="1"/>
          </p:nvPr>
        </p:nvSpPr>
        <p:spPr>
          <a:xfrm>
            <a:off x="6229183" y="1905001"/>
            <a:ext cx="4419600" cy="4114800"/>
          </a:xfrm>
        </p:spPr>
        <p:txBody>
          <a:bodyPr rtlCol="0">
            <a:normAutofit/>
          </a:bodyPr>
          <a:lstStyle>
            <a:lvl1pPr rtl="0">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11"/>
          </p:nvPr>
        </p:nvSpPr>
        <p:spPr/>
        <p:txBody>
          <a:bodyPr rtlCol="0"/>
          <a:lstStyle/>
          <a:p>
            <a:pPr rtl="0"/>
            <a:r>
              <a:rPr lang="fr-FR" noProof="0" dirty="0"/>
              <a:t>Ajouter un pied de page</a:t>
            </a:r>
          </a:p>
        </p:txBody>
      </p:sp>
      <p:sp>
        <p:nvSpPr>
          <p:cNvPr id="10" name="Espace réservé du numéro de diapositive 8"/>
          <p:cNvSpPr>
            <a:spLocks noGrp="1"/>
          </p:cNvSpPr>
          <p:nvPr>
            <p:ph type="sldNum" sz="quarter" idx="12"/>
          </p:nvPr>
        </p:nvSpPr>
        <p:spPr>
          <a:xfrm>
            <a:off x="11206980" y="188640"/>
            <a:ext cx="622177" cy="288032"/>
          </a:xfrm>
          <a:prstGeom prst="rect">
            <a:avLst/>
          </a:prstGeom>
          <a:solidFill>
            <a:srgbClr val="B6CABF"/>
          </a:solidFill>
        </p:spPr>
        <p:txBody>
          <a:bodyPr rtlCol="0"/>
          <a:lstStyle>
            <a:lvl1pPr>
              <a:defRPr sz="1800">
                <a:solidFill>
                  <a:schemeClr val="bg2">
                    <a:lumMod val="60000"/>
                    <a:lumOff val="40000"/>
                  </a:schemeClr>
                </a:solidFill>
              </a:defRPr>
            </a:lvl1pPr>
          </a:lstStyle>
          <a:p>
            <a:fld id="{2A013F82-EE5E-44EE-A61D-E31C6657F26F}" type="slidenum">
              <a:rPr lang="fr-FR" smtClean="0"/>
              <a:pPr/>
              <a:t>‹N°›</a:t>
            </a:fld>
            <a:endParaRPr lang="fr-FR" dirty="0"/>
          </a:p>
        </p:txBody>
      </p:sp>
      <p:sp>
        <p:nvSpPr>
          <p:cNvPr id="13" name="Espace réservé de la date 6"/>
          <p:cNvSpPr>
            <a:spLocks noGrp="1"/>
          </p:cNvSpPr>
          <p:nvPr>
            <p:ph type="dt" sz="half" idx="13"/>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13/04/2022</a:t>
            </a:fld>
            <a:endParaRPr lang="fr-FR" dirty="0"/>
          </a:p>
        </p:txBody>
      </p:sp>
    </p:spTree>
    <p:extLst>
      <p:ext uri="{BB962C8B-B14F-4D97-AF65-F5344CB8AC3E}">
        <p14:creationId xmlns:p14="http://schemas.microsoft.com/office/powerpoint/2010/main" val="346189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522412" y="381000"/>
            <a:ext cx="9144002" cy="1371600"/>
          </a:xfrm>
        </p:spPr>
        <p:txBody>
          <a:bodyPr rtlCol="0"/>
          <a:lstStyle>
            <a:lvl1pPr>
              <a:defRPr/>
            </a:lvl1pPr>
          </a:lstStyle>
          <a:p>
            <a:pPr rtl="0"/>
            <a:r>
              <a:rPr lang="fr-FR" noProof="0" smtClean="0"/>
              <a:t>Modifiez le style du titre</a:t>
            </a:r>
            <a:endParaRPr lang="fr-FR" noProof="0" dirty="0"/>
          </a:p>
        </p:txBody>
      </p:sp>
      <p:sp>
        <p:nvSpPr>
          <p:cNvPr id="3" name="Espace réservé du texte 2"/>
          <p:cNvSpPr>
            <a:spLocks noGrp="1"/>
          </p:cNvSpPr>
          <p:nvPr>
            <p:ph type="body" idx="1" hasCustomPrompt="1"/>
          </p:nvPr>
        </p:nvSpPr>
        <p:spPr>
          <a:xfrm>
            <a:off x="1522411" y="1905000"/>
            <a:ext cx="4416552" cy="762000"/>
          </a:xfrm>
        </p:spPr>
        <p:txBody>
          <a:bodyPr rtlCol="0" anchor="ctr">
            <a:noAutofit/>
          </a:bodyPr>
          <a:lstStyle>
            <a:lvl1pPr marL="0" indent="0" rtl="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Cliquez pour modifier les styles du texte du masque</a:t>
            </a:r>
          </a:p>
        </p:txBody>
      </p:sp>
      <p:sp>
        <p:nvSpPr>
          <p:cNvPr id="4" name="Espace réservé du contenu 3"/>
          <p:cNvSpPr>
            <a:spLocks noGrp="1"/>
          </p:cNvSpPr>
          <p:nvPr>
            <p:ph sz="half" idx="2" hasCustomPrompt="1"/>
          </p:nvPr>
        </p:nvSpPr>
        <p:spPr>
          <a:xfrm>
            <a:off x="1522411" y="2743201"/>
            <a:ext cx="4416552" cy="3276600"/>
          </a:xfrm>
        </p:spPr>
        <p:txBody>
          <a:bodyPr rtlCol="0">
            <a:normAutofit/>
          </a:bodyPr>
          <a:lstStyle>
            <a:lvl1pPr rtl="0">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texte 4"/>
          <p:cNvSpPr>
            <a:spLocks noGrp="1"/>
          </p:cNvSpPr>
          <p:nvPr>
            <p:ph type="body" sz="quarter" idx="3" hasCustomPrompt="1"/>
          </p:nvPr>
        </p:nvSpPr>
        <p:spPr>
          <a:xfrm>
            <a:off x="6249861" y="1905000"/>
            <a:ext cx="4416552" cy="762000"/>
          </a:xfrm>
        </p:spPr>
        <p:txBody>
          <a:bodyPr rtlCol="0" anchor="ctr">
            <a:noAutofit/>
          </a:bodyPr>
          <a:lstStyle>
            <a:lvl1pPr marL="0" indent="0" rtl="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Cliquez pour modifier les styles du texte du masque</a:t>
            </a:r>
          </a:p>
        </p:txBody>
      </p:sp>
      <p:sp>
        <p:nvSpPr>
          <p:cNvPr id="6" name="Espace réservé du contenu 5"/>
          <p:cNvSpPr>
            <a:spLocks noGrp="1"/>
          </p:cNvSpPr>
          <p:nvPr>
            <p:ph sz="quarter" idx="4" hasCustomPrompt="1"/>
          </p:nvPr>
        </p:nvSpPr>
        <p:spPr>
          <a:xfrm>
            <a:off x="6249861" y="2743201"/>
            <a:ext cx="4416552" cy="3276600"/>
          </a:xfrm>
        </p:spPr>
        <p:txBody>
          <a:bodyPr rtlCol="0">
            <a:normAutofit/>
          </a:bodyPr>
          <a:lstStyle>
            <a:lvl1pPr rtl="0">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8" name="Espace réservé du pied de page 7"/>
          <p:cNvSpPr>
            <a:spLocks noGrp="1"/>
          </p:cNvSpPr>
          <p:nvPr>
            <p:ph type="ftr" sz="quarter" idx="11"/>
          </p:nvPr>
        </p:nvSpPr>
        <p:spPr/>
        <p:txBody>
          <a:bodyPr rtlCol="0"/>
          <a:lstStyle/>
          <a:p>
            <a:pPr rtl="0"/>
            <a:r>
              <a:rPr lang="fr-FR" noProof="0" dirty="0"/>
              <a:t>Ajouter un pied de page</a:t>
            </a:r>
          </a:p>
        </p:txBody>
      </p:sp>
      <p:sp>
        <p:nvSpPr>
          <p:cNvPr id="10" name="Espace réservé du numéro de diapositive 8"/>
          <p:cNvSpPr txBox="1">
            <a:spLocks/>
          </p:cNvSpPr>
          <p:nvPr userDrawn="1"/>
        </p:nvSpPr>
        <p:spPr>
          <a:xfrm>
            <a:off x="11206980" y="188640"/>
            <a:ext cx="622177" cy="288032"/>
          </a:xfrm>
          <a:prstGeom prst="rect">
            <a:avLst/>
          </a:prstGeom>
          <a:solidFill>
            <a:srgbClr val="B6CABF"/>
          </a:solidFill>
        </p:spPr>
        <p:txBody>
          <a:bodyPr vert="horz" lIns="91440" tIns="45720" rIns="91440" bIns="45720" rtlCol="0" anchor="ctr"/>
          <a:lstStyle>
            <a:defPPr rtl="0">
              <a:defRPr lang="fr-fr"/>
            </a:defPPr>
            <a:lvl1pPr marL="0" algn="r" defTabSz="914400" rtl="0" eaLnBrk="1" latinLnBrk="0" hangingPunct="1">
              <a:defRPr sz="1800" kern="1200">
                <a:solidFill>
                  <a:schemeClr val="bg2">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A013F82-EE5E-44EE-A61D-E31C6657F26F}" type="slidenum">
              <a:rPr lang="fr-FR" smtClean="0"/>
              <a:pPr/>
              <a:t>‹N°›</a:t>
            </a:fld>
            <a:endParaRPr lang="fr-FR" dirty="0"/>
          </a:p>
        </p:txBody>
      </p:sp>
      <p:sp>
        <p:nvSpPr>
          <p:cNvPr id="13" name="Espace réservé de la date 6"/>
          <p:cNvSpPr>
            <a:spLocks noGrp="1"/>
          </p:cNvSpPr>
          <p:nvPr>
            <p:ph type="dt" sz="half" idx="1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13/04/2022</a:t>
            </a:fld>
            <a:endParaRPr lang="fr-FR" dirty="0"/>
          </a:p>
        </p:txBody>
      </p:sp>
    </p:spTree>
    <p:extLst>
      <p:ext uri="{BB962C8B-B14F-4D97-AF65-F5344CB8AC3E}">
        <p14:creationId xmlns:p14="http://schemas.microsoft.com/office/powerpoint/2010/main" val="181199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4" name="Espace réservé du pied de page 3"/>
          <p:cNvSpPr>
            <a:spLocks noGrp="1"/>
          </p:cNvSpPr>
          <p:nvPr>
            <p:ph type="ftr" sz="quarter" idx="11"/>
          </p:nvPr>
        </p:nvSpPr>
        <p:spPr/>
        <p:txBody>
          <a:bodyPr rtlCol="0"/>
          <a:lstStyle/>
          <a:p>
            <a:pPr rtl="0"/>
            <a:r>
              <a:rPr lang="fr-FR" noProof="0" dirty="0"/>
              <a:t>Ajouter un pied de page</a:t>
            </a:r>
          </a:p>
        </p:txBody>
      </p:sp>
      <p:sp>
        <p:nvSpPr>
          <p:cNvPr id="7" name="Espace réservé du numéro de diapositive 8"/>
          <p:cNvSpPr txBox="1">
            <a:spLocks/>
          </p:cNvSpPr>
          <p:nvPr userDrawn="1"/>
        </p:nvSpPr>
        <p:spPr>
          <a:xfrm>
            <a:off x="11206980" y="188640"/>
            <a:ext cx="622177" cy="288032"/>
          </a:xfrm>
          <a:prstGeom prst="rect">
            <a:avLst/>
          </a:prstGeom>
          <a:solidFill>
            <a:srgbClr val="B6CABF"/>
          </a:solidFill>
        </p:spPr>
        <p:txBody>
          <a:bodyPr vert="horz" lIns="91440" tIns="45720" rIns="91440" bIns="45720" rtlCol="0" anchor="ctr"/>
          <a:lstStyle>
            <a:defPPr rtl="0">
              <a:defRPr lang="fr-fr"/>
            </a:defPPr>
            <a:lvl1pPr marL="0" algn="r" defTabSz="914400" rtl="0" eaLnBrk="1" latinLnBrk="0" hangingPunct="1">
              <a:defRPr sz="1800" kern="1200">
                <a:solidFill>
                  <a:schemeClr val="bg2">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A013F82-EE5E-44EE-A61D-E31C6657F26F}" type="slidenum">
              <a:rPr lang="fr-FR" smtClean="0"/>
              <a:pPr/>
              <a:t>‹N°›</a:t>
            </a:fld>
            <a:endParaRPr lang="fr-FR" dirty="0"/>
          </a:p>
        </p:txBody>
      </p:sp>
      <p:sp>
        <p:nvSpPr>
          <p:cNvPr id="9"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13/04/2022</a:t>
            </a:fld>
            <a:endParaRPr lang="fr-FR" dirty="0"/>
          </a:p>
        </p:txBody>
      </p:sp>
    </p:spTree>
    <p:extLst>
      <p:ext uri="{BB962C8B-B14F-4D97-AF65-F5344CB8AC3E}">
        <p14:creationId xmlns:p14="http://schemas.microsoft.com/office/powerpoint/2010/main" val="105458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rtlCol="0"/>
          <a:lstStyle/>
          <a:p>
            <a:pPr rtl="0"/>
            <a:r>
              <a:rPr lang="fr-FR" noProof="0" dirty="0"/>
              <a:t>Ajouter un pied de page</a:t>
            </a:r>
          </a:p>
        </p:txBody>
      </p:sp>
      <p:sp>
        <p:nvSpPr>
          <p:cNvPr id="6"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13/04/2022</a:t>
            </a:fld>
            <a:endParaRPr lang="fr-FR" dirty="0"/>
          </a:p>
        </p:txBody>
      </p:sp>
    </p:spTree>
    <p:extLst>
      <p:ext uri="{BB962C8B-B14F-4D97-AF65-F5344CB8AC3E}">
        <p14:creationId xmlns:p14="http://schemas.microsoft.com/office/powerpoint/2010/main" val="3084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055604" y="1905000"/>
            <a:ext cx="3596607" cy="2667000"/>
          </a:xfrm>
        </p:spPr>
        <p:txBody>
          <a:bodyPr rtlCol="0" anchor="b">
            <a:noAutofit/>
          </a:bodyPr>
          <a:lstStyle>
            <a:lvl1pPr algn="l" rtl="0">
              <a:lnSpc>
                <a:spcPct val="90000"/>
              </a:lnSpc>
              <a:defRPr sz="3600" b="0" baseline="0">
                <a:solidFill>
                  <a:schemeClr val="tx1"/>
                </a:solidFill>
              </a:defRPr>
            </a:lvl1pPr>
          </a:lstStyle>
          <a:p>
            <a:pPr rtl="0"/>
            <a:r>
              <a:rPr lang="fr-FR" noProof="0" smtClean="0"/>
              <a:t>Modifiez le style du titre</a:t>
            </a:r>
            <a:endParaRPr lang="fr-FR" noProof="0" dirty="0"/>
          </a:p>
        </p:txBody>
      </p:sp>
      <p:sp>
        <p:nvSpPr>
          <p:cNvPr id="3" name="Espace réservé du contenu 2"/>
          <p:cNvSpPr>
            <a:spLocks noGrp="1"/>
          </p:cNvSpPr>
          <p:nvPr>
            <p:ph idx="1" hasCustomPrompt="1"/>
          </p:nvPr>
        </p:nvSpPr>
        <p:spPr>
          <a:xfrm>
            <a:off x="4951414" y="685800"/>
            <a:ext cx="6400800" cy="5334000"/>
          </a:xfrm>
        </p:spPr>
        <p:txBody>
          <a:bodyPr rtlCol="0">
            <a:normAutofit/>
          </a:bodyPr>
          <a:lstStyle>
            <a:lvl1pPr rtl="0">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u texte 3"/>
          <p:cNvSpPr>
            <a:spLocks noGrp="1"/>
          </p:cNvSpPr>
          <p:nvPr>
            <p:ph type="body" sz="half" idx="2" hasCustomPrompt="1"/>
          </p:nvPr>
        </p:nvSpPr>
        <p:spPr>
          <a:xfrm>
            <a:off x="1065213" y="4648200"/>
            <a:ext cx="3581399" cy="1371600"/>
          </a:xfrm>
        </p:spPr>
        <p:txBody>
          <a:bodyPr rtlCol="0">
            <a:normAutofit/>
          </a:bodyPr>
          <a:lstStyle>
            <a:lvl1pPr marL="0" indent="0" rtl="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Cliquez pour modifier les styles du texte du masque</a:t>
            </a:r>
          </a:p>
        </p:txBody>
      </p:sp>
      <p:sp>
        <p:nvSpPr>
          <p:cNvPr id="6" name="Espace réservé du pied de page 5"/>
          <p:cNvSpPr>
            <a:spLocks noGrp="1"/>
          </p:cNvSpPr>
          <p:nvPr>
            <p:ph type="ftr" sz="quarter" idx="11"/>
          </p:nvPr>
        </p:nvSpPr>
        <p:spPr/>
        <p:txBody>
          <a:bodyPr rtlCol="0"/>
          <a:lstStyle/>
          <a:p>
            <a:pPr rtl="0"/>
            <a:r>
              <a:rPr lang="fr-FR" noProof="0" dirty="0"/>
              <a:t>Ajouter un pied de page</a:t>
            </a:r>
          </a:p>
        </p:txBody>
      </p:sp>
      <p:sp>
        <p:nvSpPr>
          <p:cNvPr id="9" name="Espace réservé de la date 6"/>
          <p:cNvSpPr>
            <a:spLocks noGrp="1"/>
          </p:cNvSpPr>
          <p:nvPr>
            <p:ph type="dt" sz="half" idx="1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13/04/2022</a:t>
            </a:fld>
            <a:endParaRPr lang="fr-FR" dirty="0"/>
          </a:p>
        </p:txBody>
      </p:sp>
    </p:spTree>
    <p:extLst>
      <p:ext uri="{BB962C8B-B14F-4D97-AF65-F5344CB8AC3E}">
        <p14:creationId xmlns:p14="http://schemas.microsoft.com/office/powerpoint/2010/main" val="46556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055604" y="1905000"/>
            <a:ext cx="3596607" cy="2667000"/>
          </a:xfrm>
        </p:spPr>
        <p:txBody>
          <a:bodyPr rtlCol="0" anchor="b">
            <a:normAutofit/>
          </a:bodyPr>
          <a:lstStyle>
            <a:lvl1pPr algn="l">
              <a:lnSpc>
                <a:spcPct val="90000"/>
              </a:lnSpc>
              <a:defRPr sz="3600" b="0" i="0" baseline="0">
                <a:solidFill>
                  <a:schemeClr val="tx1"/>
                </a:solidFill>
              </a:defRPr>
            </a:lvl1pPr>
          </a:lstStyle>
          <a:p>
            <a:pPr rtl="0"/>
            <a:r>
              <a:rPr lang="fr-FR" noProof="0" smtClean="0"/>
              <a:t>Modifiez le style du titre</a:t>
            </a:r>
            <a:endParaRPr lang="fr-FR" noProof="0" dirty="0"/>
          </a:p>
        </p:txBody>
      </p:sp>
      <p:sp>
        <p:nvSpPr>
          <p:cNvPr id="3" name="Espace réservé d’image 2" descr="Espace réservé vide pour ajouter une image. Cliquez sur l’espace réservé et sélectionnez l’image à ajouter"/>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smtClean="0"/>
              <a:t>Cliquez sur l'icône pour ajouter une image</a:t>
            </a:r>
            <a:endParaRPr lang="fr-FR" noProof="0" dirty="0"/>
          </a:p>
        </p:txBody>
      </p:sp>
      <p:sp>
        <p:nvSpPr>
          <p:cNvPr id="4" name="Espace réservé du texte 3"/>
          <p:cNvSpPr>
            <a:spLocks noGrp="1"/>
          </p:cNvSpPr>
          <p:nvPr>
            <p:ph type="body" sz="half" idx="2" hasCustomPrompt="1"/>
          </p:nvPr>
        </p:nvSpPr>
        <p:spPr>
          <a:xfrm>
            <a:off x="1065213" y="4648200"/>
            <a:ext cx="3581399" cy="1371600"/>
          </a:xfrm>
        </p:spPr>
        <p:txBody>
          <a:bodyPr rtlCol="0">
            <a:normAutofit/>
          </a:bodyPr>
          <a:lstStyle>
            <a:lvl1pPr marL="0" indent="0" rtl="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Cliquez pour modifier les styles du texte du masque</a:t>
            </a:r>
          </a:p>
        </p:txBody>
      </p:sp>
      <p:sp>
        <p:nvSpPr>
          <p:cNvPr id="6" name="Espace réservé du pied de page 5"/>
          <p:cNvSpPr>
            <a:spLocks noGrp="1"/>
          </p:cNvSpPr>
          <p:nvPr>
            <p:ph type="ftr" sz="quarter" idx="11"/>
          </p:nvPr>
        </p:nvSpPr>
        <p:spPr/>
        <p:txBody>
          <a:bodyPr rtlCol="0"/>
          <a:lstStyle/>
          <a:p>
            <a:pPr rtl="0"/>
            <a:r>
              <a:rPr lang="fr-FR" noProof="0" dirty="0"/>
              <a:t>Ajouter un pied de page</a:t>
            </a:r>
          </a:p>
        </p:txBody>
      </p:sp>
      <p:sp>
        <p:nvSpPr>
          <p:cNvPr id="9" name="Espace réservé de la date 6"/>
          <p:cNvSpPr>
            <a:spLocks noGrp="1"/>
          </p:cNvSpPr>
          <p:nvPr>
            <p:ph type="dt" sz="half" idx="1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13/04/2022</a:t>
            </a:fld>
            <a:endParaRPr lang="fr-FR" dirty="0"/>
          </a:p>
        </p:txBody>
      </p:sp>
    </p:spTree>
    <p:extLst>
      <p:ext uri="{BB962C8B-B14F-4D97-AF65-F5344CB8AC3E}">
        <p14:creationId xmlns:p14="http://schemas.microsoft.com/office/powerpoint/2010/main" val="8511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522413" y="381000"/>
            <a:ext cx="9144001" cy="1371600"/>
          </a:xfrm>
          <a:prstGeom prst="rect">
            <a:avLst/>
          </a:prstGeom>
          <a:ln>
            <a:noFill/>
          </a:ln>
        </p:spPr>
        <p:txBody>
          <a:bodyPr vert="horz" lIns="91440" tIns="45720" rIns="91440" bIns="45720" rtlCol="0" anchor="b">
            <a:normAutofit/>
          </a:bodyPr>
          <a:lstStyle/>
          <a:p>
            <a:pPr rtl="0"/>
            <a:r>
              <a:rPr lang="fr-FR" noProof="0" dirty="0"/>
              <a:t>Modifiez le style du titre</a:t>
            </a:r>
          </a:p>
        </p:txBody>
      </p:sp>
      <p:sp>
        <p:nvSpPr>
          <p:cNvPr id="3" name="Espace réservé du texte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pPr rtl="0"/>
            <a:r>
              <a:rPr lang="fr-FR" noProof="0" dirty="0"/>
              <a:t>Ajouter un pied de page</a:t>
            </a:r>
          </a:p>
        </p:txBody>
      </p:sp>
      <p:sp>
        <p:nvSpPr>
          <p:cNvPr id="7" name="Espace réservé du numéro de diapositive 8"/>
          <p:cNvSpPr txBox="1">
            <a:spLocks/>
          </p:cNvSpPr>
          <p:nvPr userDrawn="1"/>
        </p:nvSpPr>
        <p:spPr>
          <a:xfrm>
            <a:off x="11567020" y="142664"/>
            <a:ext cx="478161" cy="476672"/>
          </a:xfrm>
          <a:prstGeom prst="rect">
            <a:avLst/>
          </a:prstGeom>
          <a:solidFill>
            <a:srgbClr val="B6CABF"/>
          </a:solidFill>
        </p:spPr>
        <p:txBody>
          <a:bodyPr rtlCol="0" anchor="ctr"/>
          <a:lstStyle>
            <a:defPPr rtl="0">
              <a:defRPr lang="fr-fr"/>
            </a:defPPr>
            <a:lvl1pPr marL="0" algn="l" defTabSz="914400" rtl="0" eaLnBrk="1" latinLnBrk="0" hangingPunct="1">
              <a:defRPr sz="1800" kern="1200">
                <a:solidFill>
                  <a:schemeClr val="bg2">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A013F82-EE5E-44EE-A61D-E31C6657F26F}" type="slidenum">
              <a:rPr lang="fr-FR" smtClean="0"/>
              <a:pPr algn="ctr"/>
              <a:t>‹N°›</a:t>
            </a:fld>
            <a:endParaRPr lang="fr-FR" dirty="0"/>
          </a:p>
        </p:txBody>
      </p:sp>
      <p:sp>
        <p:nvSpPr>
          <p:cNvPr id="13"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13/04/2022</a:t>
            </a:fld>
            <a:endParaRPr lang="fr-FR" dirty="0"/>
          </a:p>
        </p:txBody>
      </p:sp>
    </p:spTree>
    <p:extLst>
      <p:ext uri="{BB962C8B-B14F-4D97-AF65-F5344CB8AC3E}">
        <p14:creationId xmlns:p14="http://schemas.microsoft.com/office/powerpoint/2010/main" val="24453442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txStyles>
    <p:title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4473D"/>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2926060" y="2276872"/>
            <a:ext cx="6264696" cy="2247528"/>
          </a:xfrm>
        </p:spPr>
        <p:txBody>
          <a:bodyPr rtlCol="0">
            <a:normAutofit fontScale="90000"/>
          </a:bodyPr>
          <a:lstStyle/>
          <a:p>
            <a:pPr algn="ctr" rtl="0"/>
            <a:r>
              <a:rPr lang="fr-FR" dirty="0" smtClean="0">
                <a:solidFill>
                  <a:schemeClr val="bg2">
                    <a:lumMod val="60000"/>
                    <a:lumOff val="40000"/>
                  </a:schemeClr>
                </a:solidFill>
                <a:latin typeface="Tahoma" panose="020B0604030504040204" pitchFamily="34" charset="0"/>
                <a:ea typeface="Tahoma" panose="020B0604030504040204" pitchFamily="34" charset="0"/>
                <a:cs typeface="Tahoma" panose="020B0604030504040204" pitchFamily="34" charset="0"/>
              </a:rPr>
              <a:t>SERVEURS ET FICHIERS D’IMPRESSION</a:t>
            </a:r>
            <a:endParaRPr lang="fr-FR" dirty="0">
              <a:solidFill>
                <a:schemeClr val="bg2">
                  <a:lumMod val="60000"/>
                  <a:lumOff val="4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Sous-titre 2"/>
          <p:cNvSpPr>
            <a:spLocks noGrp="1"/>
          </p:cNvSpPr>
          <p:nvPr>
            <p:ph type="subTitle" idx="1"/>
          </p:nvPr>
        </p:nvSpPr>
        <p:spPr>
          <a:xfrm>
            <a:off x="30212" y="6525344"/>
            <a:ext cx="4351784" cy="242416"/>
          </a:xfrm>
          <a:noFill/>
        </p:spPr>
        <p:txBody>
          <a:bodyPr rtlCol="0" anchor="ctr">
            <a:normAutofit fontScale="85000" lnSpcReduction="20000"/>
          </a:bodyPr>
          <a:lstStyle/>
          <a:p>
            <a:pPr rtl="0"/>
            <a:r>
              <a:rPr lang="fr-FR" sz="1600" dirty="0" smtClean="0">
                <a:solidFill>
                  <a:schemeClr val="bg2">
                    <a:lumMod val="60000"/>
                    <a:lumOff val="40000"/>
                  </a:schemeClr>
                </a:solidFill>
                <a:latin typeface="Tahoma" panose="020B0604030504040204" pitchFamily="34" charset="0"/>
                <a:ea typeface="Tahoma" panose="020B0604030504040204" pitchFamily="34" charset="0"/>
                <a:cs typeface="Tahoma" panose="020B0604030504040204" pitchFamily="34" charset="0"/>
              </a:rPr>
              <a:t>ALESSIA, JORGE, PHILIPPE, ROMAIN</a:t>
            </a:r>
            <a:endParaRPr lang="fr-FR" sz="1600" dirty="0">
              <a:solidFill>
                <a:schemeClr val="bg2">
                  <a:lumMod val="60000"/>
                  <a:lumOff val="40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144898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4473D"/>
        </a:solidFill>
        <a:effectLst/>
      </p:bgPr>
    </p:bg>
    <p:spTree>
      <p:nvGrpSpPr>
        <p:cNvPr id="1" name=""/>
        <p:cNvGrpSpPr/>
        <p:nvPr/>
      </p:nvGrpSpPr>
      <p:grpSpPr>
        <a:xfrm>
          <a:off x="0" y="0"/>
          <a:ext cx="0" cy="0"/>
          <a:chOff x="0" y="0"/>
          <a:chExt cx="0" cy="0"/>
        </a:xfrm>
      </p:grpSpPr>
      <p:sp>
        <p:nvSpPr>
          <p:cNvPr id="13" name="Titre 12"/>
          <p:cNvSpPr>
            <a:spLocks noGrp="1"/>
          </p:cNvSpPr>
          <p:nvPr>
            <p:ph type="title"/>
          </p:nvPr>
        </p:nvSpPr>
        <p:spPr>
          <a:xfrm>
            <a:off x="4006180" y="404663"/>
            <a:ext cx="4274360" cy="1285799"/>
          </a:xfrm>
        </p:spPr>
        <p:txBody>
          <a:bodyPr rtlCol="0" anchor="ctr">
            <a:noAutofit/>
          </a:bodyPr>
          <a:lstStyle/>
          <a:p>
            <a:pPr algn="ctr" rtl="0"/>
            <a:r>
              <a:rPr lang="fr-FR" sz="4400" dirty="0" smtClean="0">
                <a:solidFill>
                  <a:srgbClr val="87A896"/>
                </a:solidFill>
                <a:latin typeface="Tahoma" panose="020B0604030504040204" pitchFamily="34" charset="0"/>
                <a:ea typeface="Tahoma" panose="020B0604030504040204" pitchFamily="34" charset="0"/>
                <a:cs typeface="Tahoma" panose="020B0604030504040204" pitchFamily="34" charset="0"/>
              </a:rPr>
              <a:t>TABLES DES MATIÈRES</a:t>
            </a:r>
            <a:endParaRPr lang="fr-FR" sz="4400" dirty="0">
              <a:solidFill>
                <a:srgbClr val="87A896"/>
              </a:solidFill>
              <a:latin typeface="Tahoma" panose="020B0604030504040204" pitchFamily="34" charset="0"/>
              <a:ea typeface="Tahoma" panose="020B0604030504040204" pitchFamily="34" charset="0"/>
              <a:cs typeface="Tahoma" panose="020B0604030504040204" pitchFamily="34" charset="0"/>
            </a:endParaRPr>
          </a:p>
        </p:txBody>
      </p:sp>
      <p:sp>
        <p:nvSpPr>
          <p:cNvPr id="14" name="Espace réservé du contenu 13"/>
          <p:cNvSpPr>
            <a:spLocks noGrp="1"/>
          </p:cNvSpPr>
          <p:nvPr>
            <p:ph idx="1"/>
          </p:nvPr>
        </p:nvSpPr>
        <p:spPr>
          <a:xfrm>
            <a:off x="333772" y="1844824"/>
            <a:ext cx="9134391" cy="4114801"/>
          </a:xfrm>
          <a:noFill/>
        </p:spPr>
        <p:txBody>
          <a:bodyPr rtlCol="0">
            <a:normAutofit lnSpcReduction="10000"/>
          </a:bodyPr>
          <a:lstStyle/>
          <a:p>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Serveur de fichiers </a:t>
            </a:r>
            <a:r>
              <a:rPr lang="fr-CH" b="1" dirty="0" smtClean="0">
                <a:solidFill>
                  <a:srgbClr val="87A896"/>
                </a:solidFill>
                <a:latin typeface="Tahoma" panose="020B0604030504040204" pitchFamily="34" charset="0"/>
                <a:ea typeface="Tahoma" panose="020B0604030504040204" pitchFamily="34" charset="0"/>
                <a:cs typeface="Tahoma" panose="020B0604030504040204" pitchFamily="34" charset="0"/>
              </a:rPr>
              <a:t>:</a:t>
            </a:r>
            <a:endParaRPr lang="fr-CH" b="1" dirty="0">
              <a:solidFill>
                <a:srgbClr val="87A896"/>
              </a:solidFill>
              <a:latin typeface="Tahoma" panose="020B0604030504040204" pitchFamily="34" charset="0"/>
              <a:ea typeface="Tahoma" panose="020B0604030504040204" pitchFamily="34" charset="0"/>
              <a:cs typeface="Tahoma" panose="020B0604030504040204" pitchFamily="34" charset="0"/>
            </a:endParaRPr>
          </a:p>
          <a:p>
            <a:pPr lvl="1"/>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Arborescences</a:t>
            </a:r>
          </a:p>
          <a:p>
            <a:pPr lvl="1"/>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Explication des partages</a:t>
            </a:r>
          </a:p>
          <a:p>
            <a:pPr lvl="2"/>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Type de droit</a:t>
            </a:r>
          </a:p>
          <a:p>
            <a:pPr lvl="2"/>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Partage avancé</a:t>
            </a:r>
          </a:p>
          <a:p>
            <a:pPr lvl="1"/>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Explication des droits NTFS</a:t>
            </a:r>
          </a:p>
          <a:p>
            <a:pPr lvl="2"/>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Type de droit</a:t>
            </a:r>
          </a:p>
          <a:p>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Serveur d'impression :</a:t>
            </a:r>
          </a:p>
          <a:p>
            <a:pPr lvl="1"/>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Différence entre serveur d'impression et imprimante réseau standard</a:t>
            </a:r>
          </a:p>
          <a:p>
            <a:pPr lvl="1"/>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Files </a:t>
            </a:r>
            <a:r>
              <a:rPr lang="fr-CH" b="1" dirty="0" smtClean="0">
                <a:solidFill>
                  <a:srgbClr val="87A896"/>
                </a:solidFill>
                <a:latin typeface="Tahoma" panose="020B0604030504040204" pitchFamily="34" charset="0"/>
                <a:ea typeface="Tahoma" panose="020B0604030504040204" pitchFamily="34" charset="0"/>
                <a:cs typeface="Tahoma" panose="020B0604030504040204" pitchFamily="34" charset="0"/>
              </a:rPr>
              <a:t>d'impression</a:t>
            </a:r>
            <a:endParaRPr lang="fr-CH" b="1" dirty="0">
              <a:solidFill>
                <a:srgbClr val="87A896"/>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946944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4473D"/>
        </a:solidFill>
        <a:effectLst/>
      </p:bgPr>
    </p:bg>
    <p:spTree>
      <p:nvGrpSpPr>
        <p:cNvPr id="1" name=""/>
        <p:cNvGrpSpPr/>
        <p:nvPr/>
      </p:nvGrpSpPr>
      <p:grpSpPr>
        <a:xfrm>
          <a:off x="0" y="0"/>
          <a:ext cx="0" cy="0"/>
          <a:chOff x="0" y="0"/>
          <a:chExt cx="0" cy="0"/>
        </a:xfrm>
      </p:grpSpPr>
      <p:sp>
        <p:nvSpPr>
          <p:cNvPr id="13" name="Titre 12"/>
          <p:cNvSpPr>
            <a:spLocks noGrp="1"/>
          </p:cNvSpPr>
          <p:nvPr>
            <p:ph type="title"/>
          </p:nvPr>
        </p:nvSpPr>
        <p:spPr>
          <a:xfrm>
            <a:off x="1485900" y="1988840"/>
            <a:ext cx="9601201" cy="2514600"/>
          </a:xfrm>
        </p:spPr>
        <p:txBody>
          <a:bodyPr rtlCol="0" anchor="ctr">
            <a:noAutofit/>
          </a:bodyPr>
          <a:lstStyle/>
          <a:p>
            <a:pPr algn="ctr" rtl="0"/>
            <a:r>
              <a:rPr lang="fr-FR" sz="6600" dirty="0" smtClean="0">
                <a:solidFill>
                  <a:srgbClr val="87A896"/>
                </a:solidFill>
              </a:rPr>
              <a:t>SERVEURS DE FICHIERS</a:t>
            </a:r>
            <a:endParaRPr lang="fr-FR" sz="6600" dirty="0">
              <a:solidFill>
                <a:srgbClr val="87A896"/>
              </a:solidFill>
            </a:endParaRPr>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5" name="Titre 12"/>
          <p:cNvSpPr txBox="1">
            <a:spLocks/>
          </p:cNvSpPr>
          <p:nvPr/>
        </p:nvSpPr>
        <p:spPr>
          <a:xfrm>
            <a:off x="2208212" y="685800"/>
            <a:ext cx="7772401" cy="875928"/>
          </a:xfrm>
          <a:prstGeom prst="rect">
            <a:avLst/>
          </a:prstGeom>
          <a:solidFill>
            <a:schemeClr val="bg2">
              <a:lumMod val="75000"/>
            </a:schemeClr>
          </a:solidFill>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a:lstStyle>
          <a:p>
            <a:pPr algn="ctr"/>
            <a:r>
              <a:rPr lang="fr-FR" sz="6600" dirty="0" smtClean="0">
                <a:solidFill>
                  <a:srgbClr val="87A896"/>
                </a:solidFill>
              </a:rPr>
              <a:t>ARBORESCENCES</a:t>
            </a:r>
            <a:endParaRPr lang="fr-FR" sz="6600" dirty="0">
              <a:solidFill>
                <a:srgbClr val="87A896"/>
              </a:solidFill>
            </a:endParaRPr>
          </a:p>
        </p:txBody>
      </p:sp>
      <p:sp>
        <p:nvSpPr>
          <p:cNvPr id="8" name="Titre 12"/>
          <p:cNvSpPr>
            <a:spLocks noGrp="1"/>
          </p:cNvSpPr>
          <p:nvPr>
            <p:ph type="title"/>
          </p:nvPr>
        </p:nvSpPr>
        <p:spPr>
          <a:xfrm>
            <a:off x="9118748" y="6453336"/>
            <a:ext cx="2904457" cy="216024"/>
          </a:xfrm>
          <a:solidFill>
            <a:srgbClr val="B6CABF"/>
          </a:solidFill>
        </p:spPr>
        <p:txBody>
          <a:bodyPr rtlCol="0" anchor="ctr">
            <a:noAutofit/>
          </a:bodyPr>
          <a:lstStyle/>
          <a:p>
            <a:pPr algn="ctr" rtl="0"/>
            <a:r>
              <a:rPr lang="fr-FR" sz="1800" dirty="0" smtClean="0">
                <a:solidFill>
                  <a:srgbClr val="87A896"/>
                </a:solidFill>
              </a:rPr>
              <a:t>SERVEURS DE FICHIERS</a:t>
            </a:r>
            <a:endParaRPr lang="fr-FR" sz="1800" dirty="0">
              <a:solidFill>
                <a:srgbClr val="87A896"/>
              </a:solidFill>
            </a:endParaRP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796" y="2204864"/>
            <a:ext cx="3312368" cy="3960440"/>
          </a:xfrm>
          <a:prstGeom prst="rect">
            <a:avLst/>
          </a:prstGeom>
        </p:spPr>
      </p:pic>
      <p:sp>
        <p:nvSpPr>
          <p:cNvPr id="10" name="ZoneTexte 9"/>
          <p:cNvSpPr txBox="1"/>
          <p:nvPr/>
        </p:nvSpPr>
        <p:spPr>
          <a:xfrm>
            <a:off x="4582244" y="2780928"/>
            <a:ext cx="6552728" cy="2585323"/>
          </a:xfrm>
          <a:prstGeom prst="rect">
            <a:avLst/>
          </a:prstGeom>
          <a:noFill/>
          <a:ln>
            <a:solidFill>
              <a:schemeClr val="bg2"/>
            </a:solidFill>
          </a:ln>
        </p:spPr>
        <p:txBody>
          <a:bodyPr wrap="square" rtlCol="0" anchor="ctr" anchorCtr="1">
            <a:spAutoFit/>
          </a:bodyPr>
          <a:lstStyle/>
          <a:p>
            <a:pPr algn="ctr"/>
            <a:r>
              <a:rPr lang="fr-CH" dirty="0" smtClean="0"/>
              <a:t>C’EST UNE DÉVELOPPEMENT DE HI</a:t>
            </a:r>
            <a:r>
              <a:rPr lang="fr-CH" sz="1600" dirty="0" smtClean="0"/>
              <a:t>ÉRARCHIE DE FICHIERS ER DE DOSSIERS DANS LE BUT DE TRANSMETTRE DE MANIÈRE SYNCHRONISÉE DES DONNÉES DE DIFFÉRENTS TYPES. </a:t>
            </a:r>
          </a:p>
          <a:p>
            <a:pPr algn="ctr"/>
            <a:endParaRPr lang="fr-CH" sz="1600" dirty="0"/>
          </a:p>
          <a:p>
            <a:pPr algn="ctr"/>
            <a:r>
              <a:rPr lang="fr-CH" sz="1600" dirty="0" smtClean="0"/>
              <a:t>LES UTILISATEUR AYANT ACCÈS AU SERVEUR, SONT SOUVENT SOUMIS À DES CONTRAINTES ÉMISES SUR CELUI-CI AU DÉTRIMENT DE L’HÔTE.</a:t>
            </a:r>
          </a:p>
          <a:p>
            <a:pPr algn="ctr"/>
            <a:endParaRPr lang="fr-CH" sz="1600" dirty="0"/>
          </a:p>
          <a:p>
            <a:pPr algn="ctr"/>
            <a:r>
              <a:rPr lang="fr-CH" sz="1600" dirty="0" smtClean="0"/>
              <a:t>CES RESTRICTIONS SONT INFRANCHISSABLE ET DOIVENT ÊTRE RESPECTÉES. ELLES SONT REPRÉSENTÉES PAR DES DROITS </a:t>
            </a:r>
            <a:r>
              <a:rPr lang="fr-CH" sz="1600" b="1" dirty="0" smtClean="0"/>
              <a:t>NTFS</a:t>
            </a:r>
            <a:endParaRPr lang="fr-CH" b="1" dirty="0" smtClean="0"/>
          </a:p>
        </p:txBody>
      </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5" name="Titre 12"/>
          <p:cNvSpPr txBox="1">
            <a:spLocks/>
          </p:cNvSpPr>
          <p:nvPr/>
        </p:nvSpPr>
        <p:spPr>
          <a:xfrm>
            <a:off x="2205980" y="836712"/>
            <a:ext cx="7772401" cy="875928"/>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a:lstStyle>
          <a:p>
            <a:pPr algn="ctr"/>
            <a:r>
              <a:rPr lang="fr-FR" sz="6600" dirty="0" smtClean="0">
                <a:solidFill>
                  <a:srgbClr val="87A896"/>
                </a:solidFill>
              </a:rPr>
              <a:t>EXPLICATIONS DES PARTAGES</a:t>
            </a:r>
            <a:endParaRPr lang="fr-FR" sz="6600" dirty="0">
              <a:solidFill>
                <a:srgbClr val="87A896"/>
              </a:solidFill>
            </a:endParaRPr>
          </a:p>
        </p:txBody>
      </p:sp>
      <p:sp>
        <p:nvSpPr>
          <p:cNvPr id="8" name="Titre 12"/>
          <p:cNvSpPr>
            <a:spLocks noGrp="1"/>
          </p:cNvSpPr>
          <p:nvPr>
            <p:ph type="title"/>
          </p:nvPr>
        </p:nvSpPr>
        <p:spPr>
          <a:xfrm>
            <a:off x="9118748" y="6453336"/>
            <a:ext cx="2904457" cy="216024"/>
          </a:xfrm>
          <a:solidFill>
            <a:srgbClr val="B6CABF"/>
          </a:solidFill>
        </p:spPr>
        <p:txBody>
          <a:bodyPr rtlCol="0" anchor="ctr">
            <a:noAutofit/>
          </a:bodyPr>
          <a:lstStyle/>
          <a:p>
            <a:pPr algn="ctr" rtl="0"/>
            <a:r>
              <a:rPr lang="fr-FR" sz="1800" dirty="0" smtClean="0">
                <a:solidFill>
                  <a:srgbClr val="87A896"/>
                </a:solidFill>
              </a:rPr>
              <a:t>SERVEURS DE FICHIERS</a:t>
            </a:r>
            <a:endParaRPr lang="fr-FR" sz="1800" dirty="0">
              <a:solidFill>
                <a:srgbClr val="87A896"/>
              </a:solidFill>
            </a:endParaRPr>
          </a:p>
        </p:txBody>
      </p:sp>
      <p:sp>
        <p:nvSpPr>
          <p:cNvPr id="10" name="ZoneTexte 9"/>
          <p:cNvSpPr txBox="1"/>
          <p:nvPr/>
        </p:nvSpPr>
        <p:spPr>
          <a:xfrm>
            <a:off x="189756" y="2204864"/>
            <a:ext cx="4968552" cy="523220"/>
          </a:xfrm>
          <a:prstGeom prst="rect">
            <a:avLst/>
          </a:prstGeom>
          <a:noFill/>
          <a:ln>
            <a:solidFill>
              <a:schemeClr val="bg2"/>
            </a:solidFill>
          </a:ln>
        </p:spPr>
        <p:txBody>
          <a:bodyPr wrap="square" rtlCol="0" anchor="ctr" anchorCtr="1">
            <a:spAutoFit/>
          </a:bodyPr>
          <a:lstStyle/>
          <a:p>
            <a:pPr algn="ctr"/>
            <a:r>
              <a:rPr lang="fr-CH" sz="2800" dirty="0" smtClean="0"/>
              <a:t>TYPE DE DROIT</a:t>
            </a:r>
          </a:p>
        </p:txBody>
      </p:sp>
      <p:sp>
        <p:nvSpPr>
          <p:cNvPr id="6" name="ZoneTexte 5"/>
          <p:cNvSpPr txBox="1"/>
          <p:nvPr/>
        </p:nvSpPr>
        <p:spPr>
          <a:xfrm>
            <a:off x="8902724" y="2132856"/>
            <a:ext cx="2448272" cy="954107"/>
          </a:xfrm>
          <a:prstGeom prst="rect">
            <a:avLst/>
          </a:prstGeom>
          <a:noFill/>
          <a:ln>
            <a:solidFill>
              <a:schemeClr val="bg2"/>
            </a:solidFill>
          </a:ln>
        </p:spPr>
        <p:txBody>
          <a:bodyPr wrap="square" rtlCol="0" anchor="ctr" anchorCtr="1">
            <a:spAutoFit/>
          </a:bodyPr>
          <a:lstStyle/>
          <a:p>
            <a:pPr algn="ctr"/>
            <a:r>
              <a:rPr lang="fr-CH" sz="2800" dirty="0" smtClean="0"/>
              <a:t>PARTAGE AVANCÉ</a:t>
            </a:r>
          </a:p>
        </p:txBody>
      </p:sp>
    </p:spTree>
    <p:extLst>
      <p:ext uri="{BB962C8B-B14F-4D97-AF65-F5344CB8AC3E}">
        <p14:creationId xmlns:p14="http://schemas.microsoft.com/office/powerpoint/2010/main" val="678170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4473D"/>
        </a:solidFill>
        <a:effectLst/>
      </p:bgPr>
    </p:bg>
    <p:spTree>
      <p:nvGrpSpPr>
        <p:cNvPr id="1" name=""/>
        <p:cNvGrpSpPr/>
        <p:nvPr/>
      </p:nvGrpSpPr>
      <p:grpSpPr>
        <a:xfrm>
          <a:off x="0" y="0"/>
          <a:ext cx="0" cy="0"/>
          <a:chOff x="0" y="0"/>
          <a:chExt cx="0" cy="0"/>
        </a:xfrm>
      </p:grpSpPr>
      <p:sp>
        <p:nvSpPr>
          <p:cNvPr id="5" name="Titre 12"/>
          <p:cNvSpPr txBox="1">
            <a:spLocks/>
          </p:cNvSpPr>
          <p:nvPr/>
        </p:nvSpPr>
        <p:spPr>
          <a:xfrm>
            <a:off x="2205980" y="548680"/>
            <a:ext cx="7772401" cy="875928"/>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a:lstStyle>
          <a:p>
            <a:pPr algn="ctr"/>
            <a:r>
              <a:rPr lang="fr-FR" sz="4800" dirty="0" smtClean="0">
                <a:solidFill>
                  <a:srgbClr val="87A896"/>
                </a:solidFill>
              </a:rPr>
              <a:t>EXPLICATIONS DES </a:t>
            </a:r>
            <a:r>
              <a:rPr lang="fr-FR" sz="4800" dirty="0" smtClean="0">
                <a:solidFill>
                  <a:srgbClr val="87A896"/>
                </a:solidFill>
              </a:rPr>
              <a:t>AUTORISATIONS</a:t>
            </a:r>
            <a:r>
              <a:rPr lang="fr-FR" sz="4800" dirty="0" smtClean="0">
                <a:solidFill>
                  <a:srgbClr val="87A896"/>
                </a:solidFill>
              </a:rPr>
              <a:t> </a:t>
            </a:r>
            <a:r>
              <a:rPr lang="fr-FR" sz="4800" dirty="0" smtClean="0">
                <a:solidFill>
                  <a:srgbClr val="87A896"/>
                </a:solidFill>
              </a:rPr>
              <a:t>NTFS</a:t>
            </a:r>
            <a:endParaRPr lang="fr-FR" sz="4800" dirty="0">
              <a:solidFill>
                <a:srgbClr val="87A896"/>
              </a:solidFill>
            </a:endParaRPr>
          </a:p>
        </p:txBody>
      </p:sp>
      <p:sp>
        <p:nvSpPr>
          <p:cNvPr id="8" name="Titre 12"/>
          <p:cNvSpPr>
            <a:spLocks noGrp="1"/>
          </p:cNvSpPr>
          <p:nvPr>
            <p:ph type="title"/>
          </p:nvPr>
        </p:nvSpPr>
        <p:spPr>
          <a:xfrm>
            <a:off x="9118748" y="6453336"/>
            <a:ext cx="2904457" cy="216024"/>
          </a:xfrm>
          <a:solidFill>
            <a:srgbClr val="B6CABF"/>
          </a:solidFill>
        </p:spPr>
        <p:txBody>
          <a:bodyPr rtlCol="0" anchor="ctr">
            <a:noAutofit/>
          </a:bodyPr>
          <a:lstStyle/>
          <a:p>
            <a:pPr algn="ctr" rtl="0"/>
            <a:r>
              <a:rPr lang="fr-FR" sz="1800" dirty="0" smtClean="0">
                <a:solidFill>
                  <a:srgbClr val="87A896"/>
                </a:solidFill>
              </a:rPr>
              <a:t>SERVEURS DE FICHIERS</a:t>
            </a:r>
            <a:endParaRPr lang="fr-FR" sz="1800" dirty="0">
              <a:solidFill>
                <a:srgbClr val="87A896"/>
              </a:solidFill>
            </a:endParaRPr>
          </a:p>
        </p:txBody>
      </p:sp>
      <p:sp>
        <p:nvSpPr>
          <p:cNvPr id="7" name="ZoneTexte 6"/>
          <p:cNvSpPr txBox="1"/>
          <p:nvPr/>
        </p:nvSpPr>
        <p:spPr>
          <a:xfrm>
            <a:off x="549796" y="3140968"/>
            <a:ext cx="4968552" cy="1754326"/>
          </a:xfrm>
          <a:prstGeom prst="rect">
            <a:avLst/>
          </a:prstGeom>
          <a:noFill/>
          <a:ln>
            <a:solidFill>
              <a:schemeClr val="bg2"/>
            </a:solidFill>
          </a:ln>
        </p:spPr>
        <p:txBody>
          <a:bodyPr wrap="square" rtlCol="0" anchor="ctr" anchorCtr="1">
            <a:spAutoFit/>
          </a:bodyPr>
          <a:lstStyle/>
          <a:p>
            <a:pPr algn="ctr"/>
            <a:r>
              <a:rPr lang="fr-CH" dirty="0" smtClean="0"/>
              <a:t>NTFS ( OU NEW TECHNOLOGIE FILE SYSTEM), PROCÈDUREQUE WINDOWS NT SYSTÈME UTILISÉ POUR STOCKER, ORGANISER ET TROUVER FICHIERS DANS DISQUE DUR. NTFS EXISTE DEPUIS 1993 ET EST SYSTÈME LE PLUS EFFICACE DE NOTRE GÉNÉRATION</a:t>
            </a:r>
            <a:endParaRPr lang="fr-CH" dirty="0" smtClean="0"/>
          </a:p>
        </p:txBody>
      </p:sp>
      <p:sp>
        <p:nvSpPr>
          <p:cNvPr id="9" name="ZoneTexte 8"/>
          <p:cNvSpPr txBox="1"/>
          <p:nvPr/>
        </p:nvSpPr>
        <p:spPr>
          <a:xfrm>
            <a:off x="7606580" y="3140968"/>
            <a:ext cx="2448272" cy="954107"/>
          </a:xfrm>
          <a:prstGeom prst="rect">
            <a:avLst/>
          </a:prstGeom>
          <a:noFill/>
          <a:ln>
            <a:solidFill>
              <a:schemeClr val="bg2"/>
            </a:solidFill>
          </a:ln>
        </p:spPr>
        <p:txBody>
          <a:bodyPr wrap="square" rtlCol="0" anchor="ctr" anchorCtr="1">
            <a:spAutoFit/>
          </a:bodyPr>
          <a:lstStyle/>
          <a:p>
            <a:pPr algn="ctr"/>
            <a:r>
              <a:rPr lang="fr-CH" sz="2800" dirty="0" smtClean="0"/>
              <a:t>IMAGES OU EXEMPLES</a:t>
            </a:r>
          </a:p>
        </p:txBody>
      </p:sp>
      <p:sp>
        <p:nvSpPr>
          <p:cNvPr id="11" name="ZoneTexte 10"/>
          <p:cNvSpPr txBox="1"/>
          <p:nvPr/>
        </p:nvSpPr>
        <p:spPr>
          <a:xfrm>
            <a:off x="549796" y="2348880"/>
            <a:ext cx="4968552" cy="523220"/>
          </a:xfrm>
          <a:prstGeom prst="rect">
            <a:avLst/>
          </a:prstGeom>
          <a:noFill/>
          <a:ln>
            <a:solidFill>
              <a:schemeClr val="bg2"/>
            </a:solidFill>
          </a:ln>
        </p:spPr>
        <p:txBody>
          <a:bodyPr wrap="square" rtlCol="0" anchor="ctr" anchorCtr="1">
            <a:spAutoFit/>
          </a:bodyPr>
          <a:lstStyle/>
          <a:p>
            <a:pPr algn="ctr"/>
            <a:r>
              <a:rPr lang="fr-CH" sz="2800" dirty="0" smtClean="0"/>
              <a:t>TYPE </a:t>
            </a:r>
            <a:r>
              <a:rPr lang="fr-CH" sz="2800" dirty="0" smtClean="0"/>
              <a:t>D’AUTORISATIONS</a:t>
            </a:r>
            <a:endParaRPr lang="fr-CH" sz="2800" dirty="0" smtClean="0"/>
          </a:p>
        </p:txBody>
      </p:sp>
    </p:spTree>
    <p:extLst>
      <p:ext uri="{BB962C8B-B14F-4D97-AF65-F5344CB8AC3E}">
        <p14:creationId xmlns:p14="http://schemas.microsoft.com/office/powerpoint/2010/main" val="103985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4473D"/>
        </a:solidFill>
        <a:effectLst/>
      </p:bgPr>
    </p:bg>
    <p:spTree>
      <p:nvGrpSpPr>
        <p:cNvPr id="1" name=""/>
        <p:cNvGrpSpPr/>
        <p:nvPr/>
      </p:nvGrpSpPr>
      <p:grpSpPr>
        <a:xfrm>
          <a:off x="0" y="0"/>
          <a:ext cx="0" cy="0"/>
          <a:chOff x="0" y="0"/>
          <a:chExt cx="0" cy="0"/>
        </a:xfrm>
      </p:grpSpPr>
      <p:sp>
        <p:nvSpPr>
          <p:cNvPr id="13" name="Titre 12"/>
          <p:cNvSpPr>
            <a:spLocks noGrp="1"/>
          </p:cNvSpPr>
          <p:nvPr>
            <p:ph type="title"/>
          </p:nvPr>
        </p:nvSpPr>
        <p:spPr>
          <a:xfrm>
            <a:off x="1485900" y="1988840"/>
            <a:ext cx="9601201" cy="2514600"/>
          </a:xfrm>
        </p:spPr>
        <p:txBody>
          <a:bodyPr rtlCol="0" anchor="ctr">
            <a:noAutofit/>
          </a:bodyPr>
          <a:lstStyle/>
          <a:p>
            <a:pPr algn="ctr" rtl="0"/>
            <a:r>
              <a:rPr lang="fr-FR" sz="6600" dirty="0" smtClean="0">
                <a:solidFill>
                  <a:srgbClr val="87A896"/>
                </a:solidFill>
              </a:rPr>
              <a:t>SERVEURS D’IMPRESSION</a:t>
            </a:r>
            <a:endParaRPr lang="fr-FR" sz="6600" dirty="0">
              <a:solidFill>
                <a:srgbClr val="87A896"/>
              </a:solidFill>
            </a:endParaRPr>
          </a:p>
        </p:txBody>
      </p:sp>
    </p:spTree>
    <p:extLst>
      <p:ext uri="{BB962C8B-B14F-4D97-AF65-F5344CB8AC3E}">
        <p14:creationId xmlns:p14="http://schemas.microsoft.com/office/powerpoint/2010/main" val="2589682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4473D"/>
        </a:solidFill>
        <a:effectLst/>
      </p:bgPr>
    </p:bg>
    <p:spTree>
      <p:nvGrpSpPr>
        <p:cNvPr id="1" name=""/>
        <p:cNvGrpSpPr/>
        <p:nvPr/>
      </p:nvGrpSpPr>
      <p:grpSpPr>
        <a:xfrm>
          <a:off x="0" y="0"/>
          <a:ext cx="0" cy="0"/>
          <a:chOff x="0" y="0"/>
          <a:chExt cx="0" cy="0"/>
        </a:xfrm>
      </p:grpSpPr>
      <p:sp>
        <p:nvSpPr>
          <p:cNvPr id="5" name="Titre 12"/>
          <p:cNvSpPr txBox="1">
            <a:spLocks/>
          </p:cNvSpPr>
          <p:nvPr/>
        </p:nvSpPr>
        <p:spPr>
          <a:xfrm>
            <a:off x="549796" y="1124744"/>
            <a:ext cx="11159008" cy="875928"/>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a:lstStyle>
          <a:p>
            <a:pPr algn="ctr"/>
            <a:r>
              <a:rPr lang="fr-CH" sz="4800" cap="all" dirty="0" smtClean="0">
                <a:solidFill>
                  <a:srgbClr val="87A896"/>
                </a:solidFill>
              </a:rPr>
              <a:t>Différence serveur impression </a:t>
            </a:r>
            <a:r>
              <a:rPr lang="fr-CH" sz="4800" cap="all" dirty="0">
                <a:solidFill>
                  <a:srgbClr val="87A896"/>
                </a:solidFill>
              </a:rPr>
              <a:t>et imprimante réseau standard</a:t>
            </a:r>
          </a:p>
          <a:p>
            <a:pPr algn="ctr"/>
            <a:endParaRPr lang="fr-FR" sz="4800" cap="all" dirty="0">
              <a:solidFill>
                <a:srgbClr val="87A896"/>
              </a:solidFill>
            </a:endParaRPr>
          </a:p>
        </p:txBody>
      </p:sp>
      <p:sp>
        <p:nvSpPr>
          <p:cNvPr id="8" name="Titre 12"/>
          <p:cNvSpPr>
            <a:spLocks noGrp="1"/>
          </p:cNvSpPr>
          <p:nvPr>
            <p:ph type="title"/>
          </p:nvPr>
        </p:nvSpPr>
        <p:spPr>
          <a:xfrm>
            <a:off x="9118748" y="6453336"/>
            <a:ext cx="2904457" cy="216024"/>
          </a:xfrm>
          <a:solidFill>
            <a:srgbClr val="B6CABF"/>
          </a:solidFill>
        </p:spPr>
        <p:txBody>
          <a:bodyPr rtlCol="0" anchor="ctr">
            <a:noAutofit/>
          </a:bodyPr>
          <a:lstStyle/>
          <a:p>
            <a:pPr algn="ctr" rtl="0"/>
            <a:r>
              <a:rPr lang="fr-FR" sz="1800" dirty="0" smtClean="0">
                <a:solidFill>
                  <a:srgbClr val="87A896"/>
                </a:solidFill>
              </a:rPr>
              <a:t>SERVEURS D’IMPRESSION</a:t>
            </a:r>
            <a:endParaRPr lang="fr-FR" sz="1800" dirty="0">
              <a:solidFill>
                <a:srgbClr val="87A896"/>
              </a:solidFill>
            </a:endParaRPr>
          </a:p>
        </p:txBody>
      </p:sp>
      <p:sp>
        <p:nvSpPr>
          <p:cNvPr id="10" name="ZoneTexte 9"/>
          <p:cNvSpPr txBox="1"/>
          <p:nvPr/>
        </p:nvSpPr>
        <p:spPr>
          <a:xfrm>
            <a:off x="5086300" y="3068960"/>
            <a:ext cx="6552728" cy="369332"/>
          </a:xfrm>
          <a:prstGeom prst="rect">
            <a:avLst/>
          </a:prstGeom>
          <a:noFill/>
          <a:ln>
            <a:solidFill>
              <a:schemeClr val="bg2"/>
            </a:solidFill>
          </a:ln>
        </p:spPr>
        <p:txBody>
          <a:bodyPr wrap="square" rtlCol="0" anchor="ctr" anchorCtr="1">
            <a:spAutoFit/>
          </a:bodyPr>
          <a:lstStyle/>
          <a:p>
            <a:pPr algn="ctr"/>
            <a:r>
              <a:rPr lang="fr-CH" dirty="0" smtClean="0"/>
              <a:t>SERVEUR IMPRESSION</a:t>
            </a:r>
          </a:p>
        </p:txBody>
      </p:sp>
      <p:sp>
        <p:nvSpPr>
          <p:cNvPr id="6" name="ZoneTexte 5"/>
          <p:cNvSpPr txBox="1"/>
          <p:nvPr/>
        </p:nvSpPr>
        <p:spPr>
          <a:xfrm>
            <a:off x="981844" y="2492896"/>
            <a:ext cx="6552728" cy="369332"/>
          </a:xfrm>
          <a:prstGeom prst="rect">
            <a:avLst/>
          </a:prstGeom>
          <a:noFill/>
          <a:ln>
            <a:solidFill>
              <a:schemeClr val="bg2"/>
            </a:solidFill>
          </a:ln>
        </p:spPr>
        <p:txBody>
          <a:bodyPr wrap="square" rtlCol="0" anchor="ctr" anchorCtr="1">
            <a:spAutoFit/>
          </a:bodyPr>
          <a:lstStyle/>
          <a:p>
            <a:pPr algn="ctr"/>
            <a:r>
              <a:rPr lang="fr-CH" dirty="0" smtClean="0"/>
              <a:t>IMPRIMANTE RÉSEAU STANDARD</a:t>
            </a:r>
          </a:p>
        </p:txBody>
      </p:sp>
    </p:spTree>
    <p:extLst>
      <p:ext uri="{BB962C8B-B14F-4D97-AF65-F5344CB8AC3E}">
        <p14:creationId xmlns:p14="http://schemas.microsoft.com/office/powerpoint/2010/main" val="3290548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Modèle de conception Atome bleu">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3">
          <a:schemeClr val="lt1"/>
        </a:lnRef>
        <a:fillRef idx="1">
          <a:schemeClr val="accent5"/>
        </a:fillRef>
        <a:effectRef idx="1">
          <a:schemeClr val="accent5"/>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Office_13757345_TF03460636" id="{A1FF7015-8E52-4C33-A61E-0DC7F83EBB94}" vid="{FDE387BD-2039-475D-BCE6-FB286F91EC08}"/>
    </a:ext>
  </a:extLst>
</a:theme>
</file>

<file path=ppt/theme/theme2.xml><?xml version="1.0" encoding="utf-8"?>
<a:theme xmlns:a="http://schemas.openxmlformats.org/drawingml/2006/main" name="Thème Offic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hème Offic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49C11C-71DC-49B6-ACD8-27E3AE088D14}">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40262f94-9f35-4ac3-9a90-690165a166b7"/>
    <ds:schemaRef ds:uri="a4f35948-e619-41b3-aa29-22878b09cfd2"/>
    <ds:schemaRef ds:uri="http://www.w3.org/XML/1998/namespace"/>
  </ds:schemaRefs>
</ds:datastoreItem>
</file>

<file path=customXml/itemProps2.xml><?xml version="1.0" encoding="utf-8"?>
<ds:datastoreItem xmlns:ds="http://schemas.openxmlformats.org/officeDocument/2006/customXml" ds:itemID="{0875BD71-4A33-4FB7-88CA-777C4D9E6EE5}">
  <ds:schemaRefs>
    <ds:schemaRef ds:uri="http://schemas.microsoft.com/sharepoint/v3/contenttype/forms"/>
  </ds:schemaRefs>
</ds:datastoreItem>
</file>

<file path=customXml/itemProps3.xml><?xml version="1.0" encoding="utf-8"?>
<ds:datastoreItem xmlns:ds="http://schemas.openxmlformats.org/officeDocument/2006/customXml" ds:itemID="{51F78577-2839-4BFF-9EC7-673BD8FEB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Diapositives de conception Atome bleu</Template>
  <TotalTime>110</TotalTime>
  <Words>199</Words>
  <Application>Microsoft Office PowerPoint</Application>
  <PresentationFormat>Personnalisé</PresentationFormat>
  <Paragraphs>43</Paragraphs>
  <Slides>8</Slides>
  <Notes>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Arial</vt:lpstr>
      <vt:lpstr>Century Gothic</vt:lpstr>
      <vt:lpstr>Lucida Console</vt:lpstr>
      <vt:lpstr>Tahoma</vt:lpstr>
      <vt:lpstr>Modèle de conception Atome bleu</vt:lpstr>
      <vt:lpstr>SERVEURS ET FICHIERS D’IMPRESSION</vt:lpstr>
      <vt:lpstr>TABLES DES MATIÈRES</vt:lpstr>
      <vt:lpstr>SERVEURS DE FICHIERS</vt:lpstr>
      <vt:lpstr>SERVEURS DE FICHIERS</vt:lpstr>
      <vt:lpstr>SERVEURS DE FICHIERS</vt:lpstr>
      <vt:lpstr>SERVEURS DE FICHIERS</vt:lpstr>
      <vt:lpstr>SERVEURS D’IMPRESSION</vt:lpstr>
      <vt:lpstr>SERVEURS D’IMPRESSION</vt:lpstr>
    </vt:vector>
  </TitlesOfParts>
  <Company>CPNV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Disposition Titre</dc:title>
  <dc:creator>MAVRAJ Alessia</dc:creator>
  <cp:lastModifiedBy>MAVRAJ Alessia</cp:lastModifiedBy>
  <cp:revision>44</cp:revision>
  <dcterms:created xsi:type="dcterms:W3CDTF">2022-04-13T08:50:42Z</dcterms:created>
  <dcterms:modified xsi:type="dcterms:W3CDTF">2022-04-13T14:23:04Z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74069000</vt:r8>
  </property>
  <property fmtid="{D5CDD505-2E9C-101B-9397-08002B2CF9AE}" pid="3" name="HiddenCategoryTags">
    <vt:lpwstr/>
  </property>
  <property fmtid="{D5CDD505-2E9C-101B-9397-08002B2CF9AE}" pid="4" name="InternalTags">
    <vt:lpwstr/>
  </property>
  <property fmtid="{D5CDD505-2E9C-101B-9397-08002B2CF9AE}" pid="5" name="CategoryTags">
    <vt:lpwstr/>
  </property>
  <property fmtid="{D5CDD505-2E9C-101B-9397-08002B2CF9AE}" pid="6" name="Applications">
    <vt:lpwstr/>
  </property>
  <property fmtid="{D5CDD505-2E9C-101B-9397-08002B2CF9AE}" pid="7" name="CampaignTags">
    <vt:lpwstr/>
  </property>
  <property fmtid="{D5CDD505-2E9C-101B-9397-08002B2CF9AE}" pid="8" name="ScenarioTags">
    <vt:lpwstr/>
  </property>
  <property fmtid="{D5CDD505-2E9C-101B-9397-08002B2CF9AE}" pid="9" name="ContentTypeId">
    <vt:lpwstr>0x010100AA3F7D94069FF64A86F7DFF56D60E3BE</vt:lpwstr>
  </property>
  <property fmtid="{D5CDD505-2E9C-101B-9397-08002B2CF9AE}" pid="10" name="FeatureTags">
    <vt:lpwstr/>
  </property>
  <property fmtid="{D5CDD505-2E9C-101B-9397-08002B2CF9AE}" pid="11" name="LocalizationTags">
    <vt:lpwstr/>
  </property>
</Properties>
</file>