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322" r:id="rId5"/>
    <p:sldId id="323" r:id="rId6"/>
    <p:sldId id="311" r:id="rId7"/>
    <p:sldId id="313" r:id="rId8"/>
    <p:sldId id="312" r:id="rId9"/>
  </p:sldIdLst>
  <p:sldSz cx="12188825" cy="6858000"/>
  <p:notesSz cx="6858000" cy="9144000"/>
  <p:custDataLst>
    <p:tags r:id="rId12"/>
  </p:custDataLst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81" autoAdjust="0"/>
  </p:normalViewPr>
  <p:slideViewPr>
    <p:cSldViewPr showGuides="1">
      <p:cViewPr>
        <p:scale>
          <a:sx n="66" d="100"/>
          <a:sy n="66" d="100"/>
        </p:scale>
        <p:origin x="1458" y="1086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273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A5-441C-A4DF-B72AB435EC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A5-441C-A4DF-B72AB435EC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6266472"/>
        <c:axId val="406265296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9A5-441C-A4DF-B72AB435EC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6266472"/>
        <c:axId val="406265296"/>
      </c:lineChart>
      <c:catAx>
        <c:axId val="406266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6265296"/>
        <c:crosses val="autoZero"/>
        <c:auto val="1"/>
        <c:lblAlgn val="ctr"/>
        <c:lblOffset val="100"/>
        <c:noMultiLvlLbl val="0"/>
      </c:catAx>
      <c:valAx>
        <c:axId val="4062652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6266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5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FB986F71-3126-4196-BD30-74AEDC39A1CA}">
      <dgm:prSet phldrT="[Text]"/>
      <dgm:spPr/>
      <dgm:t>
        <a:bodyPr rtlCol="0"/>
        <a:lstStyle/>
        <a:p>
          <a:pPr rtl="0"/>
          <a:r>
            <a:rPr lang="fr-FR" noProof="0" dirty="0"/>
            <a:t>Titre de l’étape 1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9B3CE34A-9B3E-4D5F-94E0-DFBB94FF5A03}" type="parTrans" cxnId="{1423FC72-83C7-4510-8021-28EAEA493E68}">
      <dgm:prSet/>
      <dgm:spPr/>
      <dgm:t>
        <a:bodyPr rtlCol="0"/>
        <a:lstStyle/>
        <a:p>
          <a:pPr rtl="0"/>
          <a:endParaRPr lang="fr-FR" noProof="0" dirty="0"/>
        </a:p>
      </dgm:t>
    </dgm:pt>
    <dgm:pt modelId="{D0B150DF-3AA4-454C-8652-25880449C422}" type="sibTrans" cxnId="{1423FC72-83C7-4510-8021-28EAEA493E68}">
      <dgm:prSet/>
      <dgm:spPr/>
      <dgm:t>
        <a:bodyPr rtlCol="0"/>
        <a:lstStyle/>
        <a:p>
          <a:pPr rtl="0"/>
          <a:endParaRPr lang="fr-FR" noProof="0" dirty="0"/>
        </a:p>
      </dgm:t>
      <dgm:extLst>
        <a:ext uri="{E40237B7-FDA0-4F09-8148-C483321AD2D9}">
          <dgm14:cNvPr xmlns:dgm14="http://schemas.microsoft.com/office/drawing/2010/diagram" id="0" name="" title="Arrow pointing from Step 1 to Step 2"/>
        </a:ext>
      </dgm:extLst>
    </dgm:pt>
    <dgm:pt modelId="{AB2E8498-CC81-452F-A895-08F3845AA347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  <dgm:extLst>
        <a:ext uri="{E40237B7-FDA0-4F09-8148-C483321AD2D9}">
          <dgm14:cNvPr xmlns:dgm14="http://schemas.microsoft.com/office/drawing/2010/diagram" id="0" name="" title="Step 1 task description"/>
        </a:ext>
      </dgm:extLst>
    </dgm:pt>
    <dgm:pt modelId="{4C65E2C8-0CBB-4D8C-AD60-6B0105C62B84}" type="parTrans" cxnId="{2D5B3E3B-3EE5-4072-933E-27DF5400591C}">
      <dgm:prSet/>
      <dgm:spPr/>
      <dgm:t>
        <a:bodyPr rtlCol="0"/>
        <a:lstStyle/>
        <a:p>
          <a:pPr rtl="0"/>
          <a:endParaRPr lang="fr-FR" noProof="0" dirty="0"/>
        </a:p>
      </dgm:t>
    </dgm:pt>
    <dgm:pt modelId="{9A1F3304-AA9E-4FBC-89BA-9095C80E47C9}" type="sibTrans" cxnId="{2D5B3E3B-3EE5-4072-933E-27DF5400591C}">
      <dgm:prSet/>
      <dgm:spPr/>
      <dgm:t>
        <a:bodyPr rtlCol="0"/>
        <a:lstStyle/>
        <a:p>
          <a:pPr rtl="0"/>
          <a:endParaRPr lang="fr-FR" noProof="0" dirty="0"/>
        </a:p>
      </dgm:t>
    </dgm:pt>
    <dgm:pt modelId="{BF381BD4-48DC-48BF-8C18-C307CDD4D490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</dgm:pt>
    <dgm:pt modelId="{5D881325-883F-44A1-A5FB-E01856D07A5B}" type="parTrans" cxnId="{5F9EDECD-FB20-4615-B5EC-47255B2B532F}">
      <dgm:prSet/>
      <dgm:spPr/>
      <dgm:t>
        <a:bodyPr rtlCol="0"/>
        <a:lstStyle/>
        <a:p>
          <a:pPr rtl="0"/>
          <a:endParaRPr lang="fr-FR" noProof="0" dirty="0"/>
        </a:p>
      </dgm:t>
    </dgm:pt>
    <dgm:pt modelId="{2C645F98-BC4B-4797-BC42-0872EA7B0575}" type="sibTrans" cxnId="{5F9EDECD-FB20-4615-B5EC-47255B2B532F}">
      <dgm:prSet/>
      <dgm:spPr/>
      <dgm:t>
        <a:bodyPr rtlCol="0"/>
        <a:lstStyle/>
        <a:p>
          <a:pPr rtl="0"/>
          <a:endParaRPr lang="fr-FR" noProof="0" dirty="0"/>
        </a:p>
      </dgm:t>
    </dgm:pt>
    <dgm:pt modelId="{F6D27D1B-CDCB-481F-B8FA-AB31B2A119DE}">
      <dgm:prSet phldrT="[Text]"/>
      <dgm:spPr/>
      <dgm:t>
        <a:bodyPr rtlCol="0"/>
        <a:lstStyle/>
        <a:p>
          <a:pPr rtl="0"/>
          <a:r>
            <a:rPr lang="fr-FR" noProof="0" dirty="0"/>
            <a:t>Titre de l’étape 2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8A7BF306-8E53-4B16-9E7E-A79AE3DF6BE2}" type="parTrans" cxnId="{A63D53AC-541A-4D09-9620-8B1C8D7B91DE}">
      <dgm:prSet/>
      <dgm:spPr/>
      <dgm:t>
        <a:bodyPr rtlCol="0"/>
        <a:lstStyle/>
        <a:p>
          <a:pPr rtl="0"/>
          <a:endParaRPr lang="fr-FR" noProof="0" dirty="0"/>
        </a:p>
      </dgm:t>
    </dgm:pt>
    <dgm:pt modelId="{7AEB6639-3258-49E8-8B1F-B4A9C61922BE}" type="sibTrans" cxnId="{A63D53AC-541A-4D09-9620-8B1C8D7B91DE}">
      <dgm:prSet/>
      <dgm:spPr/>
      <dgm:t>
        <a:bodyPr rtlCol="0"/>
        <a:lstStyle/>
        <a:p>
          <a:pPr rtl="0"/>
          <a:endParaRPr lang="fr-FR" noProof="0" dirty="0"/>
        </a:p>
      </dgm:t>
      <dgm:extLst>
        <a:ext uri="{E40237B7-FDA0-4F09-8148-C483321AD2D9}">
          <dgm14:cNvPr xmlns:dgm14="http://schemas.microsoft.com/office/drawing/2010/diagram" id="0" name="" title="Arrow pointing from Step 2 to Step 3"/>
        </a:ext>
      </dgm:extLst>
    </dgm:pt>
    <dgm:pt modelId="{0B00F5A8-A0EF-4111-9D86-004317B4F49E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  <dgm:extLst>
        <a:ext uri="{E40237B7-FDA0-4F09-8148-C483321AD2D9}">
          <dgm14:cNvPr xmlns:dgm14="http://schemas.microsoft.com/office/drawing/2010/diagram" id="0" name="" title="Step 2 task description"/>
        </a:ext>
      </dgm:extLst>
    </dgm:pt>
    <dgm:pt modelId="{EC916B99-8D26-4265-B7BE-BB461C68DA5C}" type="parTrans" cxnId="{86F910E7-C9D0-48E5-A3A3-C70127E96FC1}">
      <dgm:prSet/>
      <dgm:spPr/>
      <dgm:t>
        <a:bodyPr rtlCol="0"/>
        <a:lstStyle/>
        <a:p>
          <a:pPr rtl="0"/>
          <a:endParaRPr lang="fr-FR" noProof="0" dirty="0"/>
        </a:p>
      </dgm:t>
    </dgm:pt>
    <dgm:pt modelId="{CE48C676-980A-4BAC-A3C8-9ABC315DAE51}" type="sibTrans" cxnId="{86F910E7-C9D0-48E5-A3A3-C70127E96FC1}">
      <dgm:prSet/>
      <dgm:spPr/>
      <dgm:t>
        <a:bodyPr rtlCol="0"/>
        <a:lstStyle/>
        <a:p>
          <a:pPr rtl="0"/>
          <a:endParaRPr lang="fr-FR" noProof="0" dirty="0"/>
        </a:p>
      </dgm:t>
    </dgm:pt>
    <dgm:pt modelId="{58828492-5CEF-4AFE-95CB-5D7E6A18158B}">
      <dgm:prSet phldrT="[Text]"/>
      <dgm:spPr/>
      <dgm:t>
        <a:bodyPr rtlCol="0"/>
        <a:lstStyle/>
        <a:p>
          <a:pPr rtl="0"/>
          <a:r>
            <a:rPr lang="fr-FR" noProof="0" dirty="0"/>
            <a:t>Titre de l’étape 3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F664BA43-1B81-496F-A04E-CE4B4A525697}" type="parTrans" cxnId="{ECE9152A-59A8-4A3A-9D34-DB38A074F636}">
      <dgm:prSet/>
      <dgm:spPr/>
      <dgm:t>
        <a:bodyPr rtlCol="0"/>
        <a:lstStyle/>
        <a:p>
          <a:pPr rtl="0"/>
          <a:endParaRPr lang="fr-FR" noProof="0" dirty="0"/>
        </a:p>
      </dgm:t>
    </dgm:pt>
    <dgm:pt modelId="{2D386477-EC66-449A-8D41-5F8A212C3D8E}" type="sibTrans" cxnId="{ECE9152A-59A8-4A3A-9D34-DB38A074F636}">
      <dgm:prSet/>
      <dgm:spPr/>
      <dgm:t>
        <a:bodyPr rtlCol="0"/>
        <a:lstStyle/>
        <a:p>
          <a:pPr rtl="0"/>
          <a:endParaRPr lang="fr-FR" noProof="0" dirty="0"/>
        </a:p>
      </dgm:t>
    </dgm:pt>
    <dgm:pt modelId="{68838C34-4D02-49F8-ADD7-BFA90D87B7EA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  <dgm:extLst>
        <a:ext uri="{E40237B7-FDA0-4F09-8148-C483321AD2D9}">
          <dgm14:cNvPr xmlns:dgm14="http://schemas.microsoft.com/office/drawing/2010/diagram" id="0" name="" title="Step 3 task description"/>
        </a:ext>
      </dgm:extLst>
    </dgm:pt>
    <dgm:pt modelId="{F2AD00AD-6A23-4C89-A107-68EF5D1F0B94}" type="parTrans" cxnId="{4143D757-8617-4C89-8322-E3B29A1874AF}">
      <dgm:prSet/>
      <dgm:spPr/>
      <dgm:t>
        <a:bodyPr rtlCol="0"/>
        <a:lstStyle/>
        <a:p>
          <a:pPr rtl="0"/>
          <a:endParaRPr lang="fr-FR" noProof="0" dirty="0"/>
        </a:p>
      </dgm:t>
    </dgm:pt>
    <dgm:pt modelId="{FFC4FCE7-6F2F-4F91-A74A-7C4C32A81657}" type="sibTrans" cxnId="{4143D757-8617-4C89-8322-E3B29A1874AF}">
      <dgm:prSet/>
      <dgm:spPr/>
      <dgm:t>
        <a:bodyPr rtlCol="0"/>
        <a:lstStyle/>
        <a:p>
          <a:pPr rtl="0"/>
          <a:endParaRPr lang="fr-FR" noProof="0" dirty="0"/>
        </a:p>
      </dgm:t>
    </dgm:pt>
    <dgm:pt modelId="{65B6D8B9-E558-4264-B37F-7B4B2A8896DF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</dgm:pt>
    <dgm:pt modelId="{04F5A724-3AA7-4E78-B992-BCB3E916993F}" type="parTrans" cxnId="{CA96E113-7151-48C8-B4D5-7AA211772CC8}">
      <dgm:prSet/>
      <dgm:spPr/>
      <dgm:t>
        <a:bodyPr rtlCol="0"/>
        <a:lstStyle/>
        <a:p>
          <a:pPr rtl="0"/>
          <a:endParaRPr lang="fr-FR" noProof="0" dirty="0"/>
        </a:p>
      </dgm:t>
    </dgm:pt>
    <dgm:pt modelId="{370A79FF-9957-49E1-811F-78AB198DD9E0}" type="sibTrans" cxnId="{CA96E113-7151-48C8-B4D5-7AA211772CC8}">
      <dgm:prSet/>
      <dgm:spPr/>
      <dgm:t>
        <a:bodyPr rtlCol="0"/>
        <a:lstStyle/>
        <a:p>
          <a:pPr rtl="0"/>
          <a:endParaRPr lang="fr-FR" noProof="0" dirty="0"/>
        </a:p>
      </dgm:t>
    </dgm:pt>
    <dgm:pt modelId="{6E7DBE00-7E5B-46F8-BBA0-CF0079A58E82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</dgm:pt>
    <dgm:pt modelId="{6FAC7821-43C2-4A12-9638-E9B1BDE7C8D8}" type="parTrans" cxnId="{3D080EE7-BDF0-495B-A4FB-103A296CD73B}">
      <dgm:prSet/>
      <dgm:spPr/>
      <dgm:t>
        <a:bodyPr rtlCol="0"/>
        <a:lstStyle/>
        <a:p>
          <a:pPr rtl="0"/>
          <a:endParaRPr lang="fr-FR" noProof="0" dirty="0"/>
        </a:p>
      </dgm:t>
    </dgm:pt>
    <dgm:pt modelId="{65147ED7-18A4-49A5-9AEE-066FB0363316}" type="sibTrans" cxnId="{3D080EE7-BDF0-495B-A4FB-103A296CD73B}">
      <dgm:prSet/>
      <dgm:spPr/>
      <dgm:t>
        <a:bodyPr rtlCol="0"/>
        <a:lstStyle/>
        <a:p>
          <a:pPr rtl="0"/>
          <a:endParaRPr lang="fr-FR" noProof="0" dirty="0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  <dgm:t>
        <a:bodyPr/>
        <a:lstStyle/>
        <a:p>
          <a:endParaRPr lang="fr-FR"/>
        </a:p>
      </dgm:t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  <dgm:t>
        <a:bodyPr/>
        <a:lstStyle/>
        <a:p>
          <a:endParaRPr lang="fr-FR"/>
        </a:p>
      </dgm:t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0C68F2E9-D20E-4DD0-B6CB-F7DB9484C868}" type="presOf" srcId="{BF381BD4-48DC-48BF-8C18-C307CDD4D490}" destId="{BFE859F2-A9E8-4F95-9161-8EC68F2D30C4}" srcOrd="1" destOrd="1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3B2CD89C-CF67-43E3-9293-C53C72995678}" type="presOf" srcId="{BF381BD4-48DC-48BF-8C18-C307CDD4D490}" destId="{96015622-8A46-45CF-A72A-2856B699B374}" srcOrd="0" destOrd="1" presId="urn:microsoft.com/office/officeart/2005/8/layout/hProcess4"/>
    <dgm:cxn modelId="{A106624A-0005-41D4-B64A-901644325FEA}" type="presOf" srcId="{6E7DBE00-7E5B-46F8-BBA0-CF0079A58E82}" destId="{843715D2-C2C2-41EB-BDA3-21230FBA46DB}" srcOrd="1" destOrd="1" presId="urn:microsoft.com/office/officeart/2005/8/layout/hProcess4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0C99A0E7-7B5A-462A-BC31-41CB3B1D1005}" type="presOf" srcId="{0E9DE493-19D7-4EC9-97C9-5F26233F1106}" destId="{3960CFF8-4383-4382-8D6D-F2A00F508E8D}" srcOrd="0" destOrd="0" presId="urn:microsoft.com/office/officeart/2005/8/layout/hProcess4"/>
    <dgm:cxn modelId="{300E722A-937B-4681-BF9C-7933B3C6956A}" type="presOf" srcId="{F6D27D1B-CDCB-481F-B8FA-AB31B2A119DE}" destId="{029D1FDE-4DD7-4FA5-8C70-0C747477B66C}" srcOrd="0" destOrd="0" presId="urn:microsoft.com/office/officeart/2005/8/layout/hProcess4"/>
    <dgm:cxn modelId="{0DE04CA7-8D0A-42E1-B07A-0D64581626CA}" type="presOf" srcId="{7AEB6639-3258-49E8-8B1F-B4A9C61922BE}" destId="{DC2A0ADB-DCE3-4BF4-9952-0394865777AC}" srcOrd="0" destOrd="0" presId="urn:microsoft.com/office/officeart/2005/8/layout/hProcess4"/>
    <dgm:cxn modelId="{878AE697-35FC-403D-92A3-0B92F7B7EB7A}" type="presOf" srcId="{0B00F5A8-A0EF-4111-9D86-004317B4F49E}" destId="{E83793B4-2C5C-4D90-82FA-E5EE4745664D}" srcOrd="0" destOrd="0" presId="urn:microsoft.com/office/officeart/2005/8/layout/hProcess4"/>
    <dgm:cxn modelId="{E9730C94-0A42-4F8E-B45A-02CE25449719}" type="presOf" srcId="{AB2E8498-CC81-452F-A895-08F3845AA347}" destId="{BFE859F2-A9E8-4F95-9161-8EC68F2D30C4}" srcOrd="1" destOrd="0" presId="urn:microsoft.com/office/officeart/2005/8/layout/hProcess4"/>
    <dgm:cxn modelId="{0731A115-58A3-481B-8A1D-4C0F1D56F785}" type="presOf" srcId="{FB986F71-3126-4196-BD30-74AEDC39A1CA}" destId="{E18C6CF4-EDEB-4539-A36D-E0355B626199}" srcOrd="0" destOrd="0" presId="urn:microsoft.com/office/officeart/2005/8/layout/hProcess4"/>
    <dgm:cxn modelId="{C875BEE4-598B-4FE7-9AAC-474318887EB0}" type="presOf" srcId="{D0B150DF-3AA4-454C-8652-25880449C422}" destId="{6A63D16E-EEE6-4267-97EA-5AD7D2BC4E84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8593019D-C207-4E1B-B1C1-18E0CC95AA04}" type="presOf" srcId="{65B6D8B9-E558-4264-B37F-7B4B2A8896DF}" destId="{67FFE978-6FBE-4424-80BE-B9E4B4DD0695}" srcOrd="1" destOrd="1" presId="urn:microsoft.com/office/officeart/2005/8/layout/hProcess4"/>
    <dgm:cxn modelId="{F3D001C7-FD84-41F5-B497-6421DAD4965E}" type="presOf" srcId="{65B6D8B9-E558-4264-B37F-7B4B2A8896DF}" destId="{E83793B4-2C5C-4D90-82FA-E5EE4745664D}" srcOrd="0" destOrd="1" presId="urn:microsoft.com/office/officeart/2005/8/layout/hProcess4"/>
    <dgm:cxn modelId="{DC0556BF-DB8E-4C8C-A27B-FEA575AE48F1}" type="presOf" srcId="{68838C34-4D02-49F8-ADD7-BFA90D87B7EA}" destId="{843715D2-C2C2-41EB-BDA3-21230FBA46DB}" srcOrd="1" destOrd="0" presId="urn:microsoft.com/office/officeart/2005/8/layout/hProcess4"/>
    <dgm:cxn modelId="{004946A5-CBD1-4C7F-A823-A85DAC245DF7}" type="presOf" srcId="{6E7DBE00-7E5B-46F8-BBA0-CF0079A58E82}" destId="{69C28D3B-E083-42DF-9EA0-916CA12125A9}" srcOrd="0" destOrd="1" presId="urn:microsoft.com/office/officeart/2005/8/layout/hProcess4"/>
    <dgm:cxn modelId="{56878CDA-253E-4C45-8745-6F7C37074EAE}" type="presOf" srcId="{58828492-5CEF-4AFE-95CB-5D7E6A18158B}" destId="{047F5837-10E2-4FFC-A492-DB8A19EF48CA}" srcOrd="0" destOrd="0" presId="urn:microsoft.com/office/officeart/2005/8/layout/hProcess4"/>
    <dgm:cxn modelId="{E113FEAA-1F7F-443C-BD88-38A807CEBD28}" type="presOf" srcId="{0B00F5A8-A0EF-4111-9D86-004317B4F49E}" destId="{67FFE978-6FBE-4424-80BE-B9E4B4DD0695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1BE66046-E00C-4ECF-A4C7-64A3E9346530}" type="presOf" srcId="{68838C34-4D02-49F8-ADD7-BFA90D87B7EA}" destId="{69C28D3B-E083-42DF-9EA0-916CA12125A9}" srcOrd="0" destOrd="0" presId="urn:microsoft.com/office/officeart/2005/8/layout/hProcess4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792CF8D9-766B-49FE-B851-31297691E0C7}" type="presOf" srcId="{AB2E8498-CC81-452F-A895-08F3845AA347}" destId="{96015622-8A46-45CF-A72A-2856B699B374}" srcOrd="0" destOrd="0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7BE7AED0-385C-460E-A868-06962FF7BF4D}" type="presParOf" srcId="{3960CFF8-4383-4382-8D6D-F2A00F508E8D}" destId="{366CFF54-5C8F-47F9-BFD8-D9AF3EADDA3E}" srcOrd="0" destOrd="0" presId="urn:microsoft.com/office/officeart/2005/8/layout/hProcess4"/>
    <dgm:cxn modelId="{7C708C67-6B57-4F62-BFC8-44484A4BB8C4}" type="presParOf" srcId="{3960CFF8-4383-4382-8D6D-F2A00F508E8D}" destId="{13688FBD-4079-41FE-A6A2-B5B0F293E6BF}" srcOrd="1" destOrd="0" presId="urn:microsoft.com/office/officeart/2005/8/layout/hProcess4"/>
    <dgm:cxn modelId="{697CCE2B-9683-4DC0-A208-89C15D73093F}" type="presParOf" srcId="{3960CFF8-4383-4382-8D6D-F2A00F508E8D}" destId="{224851B6-C14D-49DE-883B-A13003DA4601}" srcOrd="2" destOrd="0" presId="urn:microsoft.com/office/officeart/2005/8/layout/hProcess4"/>
    <dgm:cxn modelId="{FB980B6C-7B77-4691-82C5-788FE8D96E48}" type="presParOf" srcId="{224851B6-C14D-49DE-883B-A13003DA4601}" destId="{1439717B-283C-48FF-AF62-1990F52B6512}" srcOrd="0" destOrd="0" presId="urn:microsoft.com/office/officeart/2005/8/layout/hProcess4"/>
    <dgm:cxn modelId="{77B1C0E7-D435-456C-A00F-39975DCDAA0B}" type="presParOf" srcId="{1439717B-283C-48FF-AF62-1990F52B6512}" destId="{BCCE6711-D1D8-4B2C-917E-41AB5A6114A8}" srcOrd="0" destOrd="0" presId="urn:microsoft.com/office/officeart/2005/8/layout/hProcess4"/>
    <dgm:cxn modelId="{983A13E1-DBFA-4048-8932-72A07B33F957}" type="presParOf" srcId="{1439717B-283C-48FF-AF62-1990F52B6512}" destId="{96015622-8A46-45CF-A72A-2856B699B374}" srcOrd="1" destOrd="0" presId="urn:microsoft.com/office/officeart/2005/8/layout/hProcess4"/>
    <dgm:cxn modelId="{9E4D9DC2-5878-4DF4-8197-C19BA06D0937}" type="presParOf" srcId="{1439717B-283C-48FF-AF62-1990F52B6512}" destId="{BFE859F2-A9E8-4F95-9161-8EC68F2D30C4}" srcOrd="2" destOrd="0" presId="urn:microsoft.com/office/officeart/2005/8/layout/hProcess4"/>
    <dgm:cxn modelId="{5175F6D1-9CB0-4593-BAC3-692D80EF050C}" type="presParOf" srcId="{1439717B-283C-48FF-AF62-1990F52B6512}" destId="{E18C6CF4-EDEB-4539-A36D-E0355B626199}" srcOrd="3" destOrd="0" presId="urn:microsoft.com/office/officeart/2005/8/layout/hProcess4"/>
    <dgm:cxn modelId="{43BDCF09-31AC-43B0-805E-DD1025F260DD}" type="presParOf" srcId="{1439717B-283C-48FF-AF62-1990F52B6512}" destId="{D9FCD5E9-9E94-4534-BAB4-3DB8EB44E7D0}" srcOrd="4" destOrd="0" presId="urn:microsoft.com/office/officeart/2005/8/layout/hProcess4"/>
    <dgm:cxn modelId="{6A5928FD-0A79-4F7E-879C-5F088F4602E9}" type="presParOf" srcId="{224851B6-C14D-49DE-883B-A13003DA4601}" destId="{6A63D16E-EEE6-4267-97EA-5AD7D2BC4E84}" srcOrd="1" destOrd="0" presId="urn:microsoft.com/office/officeart/2005/8/layout/hProcess4"/>
    <dgm:cxn modelId="{1C0B2966-A4D5-49CC-B7F2-A121C5C9817C}" type="presParOf" srcId="{224851B6-C14D-49DE-883B-A13003DA4601}" destId="{59BAED1E-A4FE-4FA3-8716-57917AF47F38}" srcOrd="2" destOrd="0" presId="urn:microsoft.com/office/officeart/2005/8/layout/hProcess4"/>
    <dgm:cxn modelId="{FE2DC098-A539-4BB8-8D74-C108718A6D23}" type="presParOf" srcId="{59BAED1E-A4FE-4FA3-8716-57917AF47F38}" destId="{5C833856-7FAF-4B27-932C-67C7D08339F2}" srcOrd="0" destOrd="0" presId="urn:microsoft.com/office/officeart/2005/8/layout/hProcess4"/>
    <dgm:cxn modelId="{16AAA183-E1A3-4ECF-997A-81333DC4EFCA}" type="presParOf" srcId="{59BAED1E-A4FE-4FA3-8716-57917AF47F38}" destId="{E83793B4-2C5C-4D90-82FA-E5EE4745664D}" srcOrd="1" destOrd="0" presId="urn:microsoft.com/office/officeart/2005/8/layout/hProcess4"/>
    <dgm:cxn modelId="{A310F834-0A95-4F4E-9CFF-8ED098D6F853}" type="presParOf" srcId="{59BAED1E-A4FE-4FA3-8716-57917AF47F38}" destId="{67FFE978-6FBE-4424-80BE-B9E4B4DD0695}" srcOrd="2" destOrd="0" presId="urn:microsoft.com/office/officeart/2005/8/layout/hProcess4"/>
    <dgm:cxn modelId="{FC3C9877-F1AB-4630-B09D-E2422D71C1B2}" type="presParOf" srcId="{59BAED1E-A4FE-4FA3-8716-57917AF47F38}" destId="{029D1FDE-4DD7-4FA5-8C70-0C747477B66C}" srcOrd="3" destOrd="0" presId="urn:microsoft.com/office/officeart/2005/8/layout/hProcess4"/>
    <dgm:cxn modelId="{0C23CC14-2827-4D42-B3F2-24A9658D4CA9}" type="presParOf" srcId="{59BAED1E-A4FE-4FA3-8716-57917AF47F38}" destId="{C2556EF6-41FF-46C6-8829-911BFA533FFE}" srcOrd="4" destOrd="0" presId="urn:microsoft.com/office/officeart/2005/8/layout/hProcess4"/>
    <dgm:cxn modelId="{03B78875-546F-4B9E-B138-1C0FF132346D}" type="presParOf" srcId="{224851B6-C14D-49DE-883B-A13003DA4601}" destId="{DC2A0ADB-DCE3-4BF4-9952-0394865777AC}" srcOrd="3" destOrd="0" presId="urn:microsoft.com/office/officeart/2005/8/layout/hProcess4"/>
    <dgm:cxn modelId="{470A6CA6-A9CE-464F-84DB-5DC13565A2C8}" type="presParOf" srcId="{224851B6-C14D-49DE-883B-A13003DA4601}" destId="{A874A3A3-A340-4ABC-99B5-7529D4415335}" srcOrd="4" destOrd="0" presId="urn:microsoft.com/office/officeart/2005/8/layout/hProcess4"/>
    <dgm:cxn modelId="{F6B1C4DA-988E-4055-9765-306F5A98CD06}" type="presParOf" srcId="{A874A3A3-A340-4ABC-99B5-7529D4415335}" destId="{14032C0B-60AE-432B-A713-F993D1C4BA8F}" srcOrd="0" destOrd="0" presId="urn:microsoft.com/office/officeart/2005/8/layout/hProcess4"/>
    <dgm:cxn modelId="{F9FB30AF-82A1-4872-8383-99625B6C2D69}" type="presParOf" srcId="{A874A3A3-A340-4ABC-99B5-7529D4415335}" destId="{69C28D3B-E083-42DF-9EA0-916CA12125A9}" srcOrd="1" destOrd="0" presId="urn:microsoft.com/office/officeart/2005/8/layout/hProcess4"/>
    <dgm:cxn modelId="{16665CFF-3E48-4ABD-A683-4C6BF569EDAE}" type="presParOf" srcId="{A874A3A3-A340-4ABC-99B5-7529D4415335}" destId="{843715D2-C2C2-41EB-BDA3-21230FBA46DB}" srcOrd="2" destOrd="0" presId="urn:microsoft.com/office/officeart/2005/8/layout/hProcess4"/>
    <dgm:cxn modelId="{A27E2538-F421-4EB9-A2F6-3C451A831951}" type="presParOf" srcId="{A874A3A3-A340-4ABC-99B5-7529D4415335}" destId="{047F5837-10E2-4FFC-A492-DB8A19EF48CA}" srcOrd="3" destOrd="0" presId="urn:microsoft.com/office/officeart/2005/8/layout/hProcess4"/>
    <dgm:cxn modelId="{043CCFDB-C988-4DED-8C9A-2A3B586895E5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rtlCol="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noProof="0" dirty="0"/>
            <a:t>Description de la tâche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noProof="0" dirty="0"/>
            <a:t>Description de la tâche</a:t>
          </a: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rtlCol="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noProof="0" dirty="0"/>
            <a:t>Titre de l’étape 1</a:t>
          </a: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rtlCol="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noProof="0" dirty="0"/>
            <a:t>Description de la tâche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noProof="0" dirty="0"/>
            <a:t>Description de la tâche</a:t>
          </a: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rtlCol="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noProof="0" dirty="0"/>
            <a:t>Titre de l’étape 2</a:t>
          </a: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rtlCol="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noProof="0" dirty="0"/>
            <a:t>Description de la tâche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noProof="0" dirty="0"/>
            <a:t>Description de la tâche</a:t>
          </a: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rtlCol="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noProof="0" dirty="0"/>
            <a:t>Titre de l’étape 3</a:t>
          </a:r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BF5C993-8495-4216-89A4-42CD5FDDBACA}" type="datetime1">
              <a:rPr lang="fr-FR" smtClean="0"/>
              <a:t>13/04/2022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9F912AB-2776-42F2-A957-313FC7EFEDB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C0862E7-FD40-4D3D-ACE4-67E006776546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93199CD-3E1B-4AE6-990F-76F925F5EA9F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626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7357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7476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1355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59C6914E-1119-4A4B-A3DC-147034B2ECE6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 lang="fr-FR" sz="2400" b="0" i="0" u="none" strike="noStrike" baseline="0" smtClean="0"/>
            </a:lvl1pPr>
          </a:lstStyle>
          <a:p>
            <a:pPr rtl="0"/>
            <a:r>
              <a:rPr lang="fr-FR" sz="2400" b="0" i="0" u="none" strike="noStrike" kern="1200" baseline="0" dirty="0">
                <a:solidFill>
                  <a:srgbClr val="FFFFFF"/>
                </a:solidFill>
                <a:latin typeface="Century Gothic" panose="020B0502020202020204" pitchFamily="34" charset="0"/>
              </a:rPr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69E5DC-658C-47BB-A5D0-330F33AD0363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>
            <a:lvl1pPr rtl="0">
              <a:defRPr lang="fr-FR" sz="2400" b="0" i="0" u="none" strike="noStrike" baseline="0" smtClean="0"/>
            </a:lvl1pPr>
          </a:lstStyle>
          <a:p>
            <a:pPr rtl="0"/>
            <a:r>
              <a:rPr lang="fr-FR" sz="2400" b="0" i="0" u="none" strike="noStrike" kern="1200" baseline="0" dirty="0">
                <a:solidFill>
                  <a:srgbClr val="FFFFFF"/>
                </a:solidFill>
                <a:latin typeface="Century Gothic" panose="020B0502020202020204" pitchFamily="34" charset="0"/>
              </a:rPr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A7BE6E-8411-4A07-90E8-1243C474D5FF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50B14C-74B9-4974-9E07-5364A6325630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011E6E-BA7E-4057-B991-3D369C25AF09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3804CD-D4BA-4FA9-A809-5187FBA47AE8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9C3D8F-253F-4C47-955D-F111C253D839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70D57C-CFB9-4FFD-92E4-EAF8BD1BA42D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D61F30-55A4-45BB-9184-EC64D72675E9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2042BC-A942-47C9-A9AC-D65F963D9D0A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804C06-6B6C-4650-A088-D87F535956EC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9EAFC98-A08A-4C0D-B6B1-41428C534D64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142084" y="1772816"/>
            <a:ext cx="5936706" cy="2895600"/>
          </a:xfrm>
        </p:spPr>
        <p:txBody>
          <a:bodyPr rtlCol="0"/>
          <a:lstStyle/>
          <a:p>
            <a:pPr algn="ctr" rtl="0"/>
            <a:r>
              <a:rPr lang="fr-FR" dirty="0" smtClean="0"/>
              <a:t>SERVEURS ET FICHIERS D’IMPRESSION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86100" y="6501408"/>
            <a:ext cx="5355134" cy="356592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 smtClean="0"/>
              <a:t>ALESSIA, JORGE, PHILIPPE, ROMAIN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Disposition Titre et contenu avec liste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dirty="0"/>
              <a:t>Cliquez pour modifier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99469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Disposition Titre et contenu avec graphique</a:t>
            </a:r>
          </a:p>
        </p:txBody>
      </p:sp>
      <p:graphicFrame>
        <p:nvGraphicFramePr>
          <p:cNvPr id="6" name="Espace réservé du contenu 5" descr="Histogramme groupé représentant&#10;un graphique combiné de 2 séries et 1 ligne pour 4 caté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6983164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Disposition Deux contenus avec tableau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fr-FR" dirty="0"/>
              <a:t>Premier point ici</a:t>
            </a:r>
          </a:p>
          <a:p>
            <a:pPr rtl="0"/>
            <a:r>
              <a:rPr lang="fr-FR" dirty="0"/>
              <a:t>Deuxième point ici</a:t>
            </a:r>
          </a:p>
          <a:p>
            <a:pPr rtl="0"/>
            <a:r>
              <a:rPr lang="fr-FR" dirty="0"/>
              <a:t>Troisième point ici</a:t>
            </a:r>
          </a:p>
        </p:txBody>
      </p:sp>
      <p:graphicFrame>
        <p:nvGraphicFramePr>
          <p:cNvPr id="9" name="Espace réservé du contenu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80433575"/>
              </p:ext>
            </p:extLst>
          </p:nvPr>
        </p:nvGraphicFramePr>
        <p:xfrm>
          <a:off x="6229350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fr-FR" noProof="0" dirty="0"/>
                        <a:t>Cours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Groupe 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Groupe 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fr-FR" noProof="0" dirty="0"/>
                        <a:t>Cours 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fr-FR" noProof="0" dirty="0"/>
                        <a:t>Cours 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fr-FR" noProof="0" dirty="0"/>
                        <a:t>Cours 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 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Disposition Titre et contenu avec graphique SmartArt</a:t>
            </a:r>
          </a:p>
        </p:txBody>
      </p:sp>
      <p:graphicFrame>
        <p:nvGraphicFramePr>
          <p:cNvPr id="3" name="Espace réservé du contenu 2" descr="Flux interactif présentant une séquence de 3 étapes dans un processus et les descriptions des tâches associé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106437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odèle de conception Atome bleu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757345_TF03460636" id="{A1FF7015-8E52-4C33-A61E-0DC7F83EBB94}" vid="{FDE387BD-2039-475D-BCE6-FB286F91EC08}"/>
    </a:ext>
  </a:extLst>
</a:theme>
</file>

<file path=ppt/theme/theme2.xml><?xml version="1.0" encoding="utf-8"?>
<a:theme xmlns:a="http://schemas.openxmlformats.org/drawingml/2006/main" name="Thème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51F78577-2839-4BFF-9EC7-673BD8FEB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75BD71-4A33-4FB7-88CA-777C4D9E6E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49C11C-71DC-49B6-ACD8-27E3AE088D14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Diapositives de conception Atome bleu</Template>
  <TotalTime>11</TotalTime>
  <Words>114</Words>
  <Application>Microsoft Office PowerPoint</Application>
  <PresentationFormat>Personnalisé</PresentationFormat>
  <Paragraphs>40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Modèle de conception Atome bleu</vt:lpstr>
      <vt:lpstr>SERVEURS ET FICHIERS D’IMPRESSION</vt:lpstr>
      <vt:lpstr>Disposition Titre et contenu avec liste</vt:lpstr>
      <vt:lpstr>Disposition Titre et contenu avec graphique</vt:lpstr>
      <vt:lpstr>Disposition Deux contenus avec tableau</vt:lpstr>
      <vt:lpstr>Disposition Titre et contenu avec graphique SmartArt</vt:lpstr>
    </vt:vector>
  </TitlesOfParts>
  <Company>CPNV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Disposition Titre</dc:title>
  <dc:creator>MAVRAJ Alessia</dc:creator>
  <cp:lastModifiedBy>MAVRAJ Alessia</cp:lastModifiedBy>
  <cp:revision>5</cp:revision>
  <dcterms:created xsi:type="dcterms:W3CDTF">2022-04-13T08:50:42Z</dcterms:created>
  <dcterms:modified xsi:type="dcterms:W3CDTF">2022-04-13T09:02:27Z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74069000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tegoryTags">
    <vt:lpwstr/>
  </property>
  <property fmtid="{D5CDD505-2E9C-101B-9397-08002B2CF9AE}" pid="6" name="Application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ContentTypeId">
    <vt:lpwstr>0x010100AA3F7D94069FF64A86F7DFF56D60E3BE</vt:lpwstr>
  </property>
  <property fmtid="{D5CDD505-2E9C-101B-9397-08002B2CF9AE}" pid="10" name="FeatureTags">
    <vt:lpwstr/>
  </property>
  <property fmtid="{D5CDD505-2E9C-101B-9397-08002B2CF9AE}" pid="11" name="LocalizationTags">
    <vt:lpwstr/>
  </property>
</Properties>
</file>