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322" r:id="rId5"/>
    <p:sldId id="323" r:id="rId6"/>
    <p:sldId id="311" r:id="rId7"/>
    <p:sldId id="313" r:id="rId8"/>
    <p:sldId id="312" r:id="rId9"/>
  </p:sldIdLst>
  <p:sldSz cx="12188825" cy="6858000"/>
  <p:notesSz cx="6858000" cy="9144000"/>
  <p:custDataLst>
    <p:tags r:id="rId12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CABF"/>
    <a:srgbClr val="87A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5" autoAdjust="0"/>
    <p:restoredTop sz="94581" autoAdjust="0"/>
  </p:normalViewPr>
  <p:slideViewPr>
    <p:cSldViewPr showGuides="1">
      <p:cViewPr>
        <p:scale>
          <a:sx n="75" d="100"/>
          <a:sy n="75" d="100"/>
        </p:scale>
        <p:origin x="1014" y="888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273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5-441C-A4DF-B72AB435EC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5-441C-A4DF-B72AB435E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6266472"/>
        <c:axId val="4062652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A5-441C-A4DF-B72AB435E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6266472"/>
        <c:axId val="406265296"/>
      </c:lineChart>
      <c:catAx>
        <c:axId val="40626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6265296"/>
        <c:crosses val="autoZero"/>
        <c:auto val="1"/>
        <c:lblAlgn val="ctr"/>
        <c:lblOffset val="100"/>
        <c:noMultiLvlLbl val="0"/>
      </c:catAx>
      <c:valAx>
        <c:axId val="406265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6266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fr-FR" noProof="0" dirty="0"/>
            <a:t>Titre de l’étape 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fr-FR" noProof="0" dirty="0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Arrow pointing from Step 1 to Step 2"/>
        </a:ext>
      </dgm:extLs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fr-FR" noProof="0" dirty="0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fr-FR" noProof="0" dirty="0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fr-FR" noProof="0" dirty="0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fr-FR" noProof="0" dirty="0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fr-FR" noProof="0" dirty="0"/>
            <a:t>Titre de l’étape 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fr-FR" noProof="0" dirty="0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Arrow pointing from Step 2 to Step 3"/>
        </a:ext>
      </dgm:extLs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fr-FR" noProof="0" dirty="0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fr-FR" noProof="0" dirty="0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fr-FR" noProof="0" dirty="0"/>
            <a:t>Titre de l’étape 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fr-FR" noProof="0" dirty="0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fr-FR" noProof="0" dirty="0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fr-FR" noProof="0" dirty="0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fr-FR" noProof="0" dirty="0"/>
        </a:p>
      </dgm:t>
    </dgm:pt>
    <dgm:pt modelId="{65B6D8B9-E558-4264-B37F-7B4B2A8896DF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fr-FR" noProof="0" dirty="0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fr-FR" noProof="0" dirty="0"/>
        </a:p>
      </dgm:t>
    </dgm:pt>
    <dgm:pt modelId="{6E7DBE00-7E5B-46F8-BBA0-CF0079A58E82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6FAC7821-43C2-4A12-9638-E9B1BDE7C8D8}" type="parTrans" cxnId="{3D080EE7-BDF0-495B-A4FB-103A296CD73B}">
      <dgm:prSet/>
      <dgm:spPr/>
      <dgm:t>
        <a:bodyPr rtlCol="0"/>
        <a:lstStyle/>
        <a:p>
          <a:pPr rtl="0"/>
          <a:endParaRPr lang="fr-FR" noProof="0" dirty="0"/>
        </a:p>
      </dgm:t>
    </dgm:pt>
    <dgm:pt modelId="{65147ED7-18A4-49A5-9AEE-066FB0363316}" type="sibTrans" cxnId="{3D080EE7-BDF0-495B-A4FB-103A296CD73B}">
      <dgm:prSet/>
      <dgm:spPr/>
      <dgm:t>
        <a:bodyPr rtlCol="0"/>
        <a:lstStyle/>
        <a:p>
          <a:pPr rtl="0"/>
          <a:endParaRPr lang="fr-FR" noProof="0" dirty="0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fr-FR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fr-FR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/>
            <a:t>Titre de l’étape 1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/>
            <a:t>Titre de l’étape 2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/>
            <a:t>Titre de l’étape 3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F5C993-8495-4216-89A4-42CD5FDDBACA}" type="datetime1">
              <a:rPr lang="fr-FR" smtClean="0"/>
              <a:t>13/04/2022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0862E7-FD40-4D3D-ACE4-67E006776546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2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35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476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35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1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8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4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1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0" name="Espace réservé du numéro de diapositive 8"/>
          <p:cNvSpPr>
            <a:spLocks noGrp="1"/>
          </p:cNvSpPr>
          <p:nvPr>
            <p:ph type="sldNum" sz="quarter" idx="12"/>
          </p:nvPr>
        </p:nvSpPr>
        <p:spPr>
          <a:xfrm>
            <a:off x="11206980" y="188640"/>
            <a:ext cx="622177" cy="288032"/>
          </a:xfrm>
          <a:prstGeom prst="rect">
            <a:avLst/>
          </a:prstGeom>
          <a:solidFill>
            <a:srgbClr val="B6CABF"/>
          </a:solidFill>
        </p:spPr>
        <p:txBody>
          <a:bodyPr rtlCol="0"/>
          <a:lstStyle>
            <a:lvl1pPr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e la date 6"/>
          <p:cNvSpPr>
            <a:spLocks noGrp="1"/>
          </p:cNvSpPr>
          <p:nvPr>
            <p:ph type="dt" sz="half" idx="13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0" name="Espace réservé du numéro de diapositive 8"/>
          <p:cNvSpPr txBox="1">
            <a:spLocks/>
          </p:cNvSpPr>
          <p:nvPr userDrawn="1"/>
        </p:nvSpPr>
        <p:spPr>
          <a:xfrm>
            <a:off x="11206980" y="188640"/>
            <a:ext cx="622177" cy="288032"/>
          </a:xfrm>
          <a:prstGeom prst="rect">
            <a:avLst/>
          </a:prstGeom>
          <a:solidFill>
            <a:srgbClr val="B6CABF"/>
          </a:solidFill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8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e la date 6"/>
          <p:cNvSpPr>
            <a:spLocks noGrp="1"/>
          </p:cNvSpPr>
          <p:nvPr>
            <p:ph type="dt" sz="half" idx="1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8"/>
          <p:cNvSpPr txBox="1">
            <a:spLocks/>
          </p:cNvSpPr>
          <p:nvPr userDrawn="1"/>
        </p:nvSpPr>
        <p:spPr>
          <a:xfrm>
            <a:off x="11206980" y="188640"/>
            <a:ext cx="622177" cy="288032"/>
          </a:xfrm>
          <a:prstGeom prst="rect">
            <a:avLst/>
          </a:prstGeom>
          <a:solidFill>
            <a:srgbClr val="B6CABF"/>
          </a:solidFill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8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e la date 6"/>
          <p:cNvSpPr>
            <a:spLocks noGrp="1"/>
          </p:cNvSpPr>
          <p:nvPr>
            <p:ph type="dt" sz="half" idx="1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e la date 6"/>
          <p:cNvSpPr>
            <a:spLocks noGrp="1"/>
          </p:cNvSpPr>
          <p:nvPr>
            <p:ph type="dt" sz="half" idx="1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8"/>
          <p:cNvSpPr txBox="1">
            <a:spLocks/>
          </p:cNvSpPr>
          <p:nvPr userDrawn="1"/>
        </p:nvSpPr>
        <p:spPr>
          <a:xfrm>
            <a:off x="11567020" y="142664"/>
            <a:ext cx="478161" cy="476672"/>
          </a:xfrm>
          <a:prstGeom prst="rect">
            <a:avLst/>
          </a:prstGeom>
          <a:solidFill>
            <a:srgbClr val="B6CABF"/>
          </a:solidFill>
        </p:spPr>
        <p:txBody>
          <a:bodyPr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A013F82-EE5E-44EE-A61D-E31C6657F26F}" type="slidenum">
              <a:rPr lang="fr-FR" smtClean="0"/>
              <a:pPr algn="ctr"/>
              <a:t>‹N°›</a:t>
            </a:fld>
            <a:endParaRPr lang="fr-FR" dirty="0"/>
          </a:p>
        </p:txBody>
      </p:sp>
      <p:sp>
        <p:nvSpPr>
          <p:cNvPr id="13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/>
          </a:fgClr>
          <a:bgClr>
            <a:schemeClr val="bg1">
              <a:lumMod val="65000"/>
              <a:lumOff val="3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42084" y="1772816"/>
            <a:ext cx="5936706" cy="2895600"/>
          </a:xfrm>
        </p:spPr>
        <p:txBody>
          <a:bodyPr rtlCol="0"/>
          <a:lstStyle/>
          <a:p>
            <a:pPr algn="ctr" rtl="0"/>
            <a:r>
              <a:rPr lang="fr-F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SERVEURS ET FICHIERS D’IMPRESSION</a:t>
            </a:r>
            <a:endParaRPr lang="fr-F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212" y="6525344"/>
            <a:ext cx="4351784" cy="242416"/>
          </a:xfrm>
          <a:noFill/>
        </p:spPr>
        <p:txBody>
          <a:bodyPr rtlCol="0" anchor="ctr">
            <a:normAutofit fontScale="85000" lnSpcReduction="20000"/>
          </a:bodyPr>
          <a:lstStyle/>
          <a:p>
            <a:pPr rtl="0"/>
            <a:r>
              <a:rPr lang="fr-FR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ALESSIA, JORGE, PHILIPPE, ROMAIN</a:t>
            </a:r>
            <a:endParaRPr lang="fr-FR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006180" y="404663"/>
            <a:ext cx="4274360" cy="1285799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fr-FR" sz="4400" dirty="0" smtClean="0">
                <a:solidFill>
                  <a:schemeClr val="tx1"/>
                </a:solidFill>
              </a:rPr>
              <a:t>TABLES DES MATIÈRES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333772" y="1690463"/>
            <a:ext cx="9134391" cy="4114801"/>
          </a:xfrm>
          <a:noFill/>
        </p:spPr>
        <p:txBody>
          <a:bodyPr rtlCol="0">
            <a:normAutofit/>
          </a:bodyPr>
          <a:lstStyle/>
          <a:p>
            <a:r>
              <a:rPr lang="fr-CH" b="1" dirty="0"/>
              <a:t>Serveur de fichiers </a:t>
            </a:r>
            <a:r>
              <a:rPr lang="fr-CH" b="1" dirty="0" smtClean="0"/>
              <a:t>:</a:t>
            </a:r>
            <a:endParaRPr lang="fr-CH" b="1" dirty="0"/>
          </a:p>
          <a:p>
            <a:pPr lvl="1"/>
            <a:r>
              <a:rPr lang="fr-CH" b="1" dirty="0"/>
              <a:t>Arborescences</a:t>
            </a:r>
          </a:p>
          <a:p>
            <a:pPr lvl="1"/>
            <a:r>
              <a:rPr lang="fr-CH" b="1" dirty="0"/>
              <a:t>Explication des partages</a:t>
            </a:r>
          </a:p>
          <a:p>
            <a:pPr lvl="2"/>
            <a:r>
              <a:rPr lang="fr-CH" b="1" dirty="0"/>
              <a:t>Type de droit</a:t>
            </a:r>
          </a:p>
          <a:p>
            <a:pPr lvl="2"/>
            <a:r>
              <a:rPr lang="fr-CH" b="1" dirty="0"/>
              <a:t>Partage avancé</a:t>
            </a:r>
          </a:p>
          <a:p>
            <a:pPr lvl="1"/>
            <a:r>
              <a:rPr lang="fr-CH" b="1" dirty="0"/>
              <a:t>Explication des droits NTFS</a:t>
            </a:r>
          </a:p>
          <a:p>
            <a:pPr lvl="2"/>
            <a:r>
              <a:rPr lang="fr-CH" b="1" dirty="0"/>
              <a:t>Type de droit</a:t>
            </a:r>
          </a:p>
          <a:p>
            <a:r>
              <a:rPr lang="fr-CH" b="1" dirty="0"/>
              <a:t>Serveur d'impression :</a:t>
            </a:r>
          </a:p>
          <a:p>
            <a:pPr lvl="1"/>
            <a:r>
              <a:rPr lang="fr-CH" b="1" dirty="0"/>
              <a:t>Différence entre serveur d'impression et imprimante réseau standard</a:t>
            </a:r>
          </a:p>
          <a:p>
            <a:pPr lvl="1"/>
            <a:r>
              <a:rPr lang="fr-CH" b="1" dirty="0"/>
              <a:t>Files </a:t>
            </a:r>
            <a:r>
              <a:rPr lang="fr-CH" b="1" dirty="0" smtClean="0"/>
              <a:t>d'impression</a:t>
            </a:r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Titre et contenu avec graphique</a:t>
            </a:r>
          </a:p>
        </p:txBody>
      </p:sp>
      <p:graphicFrame>
        <p:nvGraphicFramePr>
          <p:cNvPr id="6" name="Espace réservé du contenu 5" descr="Histogramme groupé représentant&#10;un graphique combiné de 2 séries et 1 ligne pour 4 caté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98316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Premier point ici</a:t>
            </a:r>
          </a:p>
          <a:p>
            <a:pPr rtl="0"/>
            <a:r>
              <a:rPr lang="fr-FR" dirty="0"/>
              <a:t>Deuxième point ici</a:t>
            </a:r>
          </a:p>
          <a:p>
            <a:pPr rtl="0"/>
            <a:r>
              <a:rPr lang="fr-FR" dirty="0"/>
              <a:t>Troisième point ici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0433575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 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Titre et contenu avec graphique SmartArt</a:t>
            </a:r>
          </a:p>
        </p:txBody>
      </p:sp>
      <p:graphicFrame>
        <p:nvGraphicFramePr>
          <p:cNvPr id="3" name="Espace réservé du contenu 2" descr="Flux interactif présentant une séquence de 3 étapes dans un processus et les descriptions des tâches associé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106437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èle de conception Atome bleu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7345_TF03460636" id="{A1FF7015-8E52-4C33-A61E-0DC7F83EBB94}" vid="{FDE387BD-2039-475D-BCE6-FB286F91EC08}"/>
    </a:ext>
  </a:extLst>
</a:theme>
</file>

<file path=ppt/theme/theme2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Diapositives de conception Atome bleu</Template>
  <TotalTime>64</TotalTime>
  <Words>127</Words>
  <Application>Microsoft Office PowerPoint</Application>
  <PresentationFormat>Personnalisé</PresentationFormat>
  <Paragraphs>45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Lucida Console</vt:lpstr>
      <vt:lpstr>Modèle de conception Atome bleu</vt:lpstr>
      <vt:lpstr>SERVEURS ET FICHIERS D’IMPRESSION</vt:lpstr>
      <vt:lpstr>TABLES DES MATIÈRES</vt:lpstr>
      <vt:lpstr>Disposition Titre et contenu avec graphique</vt:lpstr>
      <vt:lpstr>Disposition Deux contenus avec tableau</vt:lpstr>
      <vt:lpstr>Disposition Titre et contenu avec graphique SmartArt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Titre</dc:title>
  <dc:creator>MAVRAJ Alessia</dc:creator>
  <cp:lastModifiedBy>PINTO-COSTA Jorge-Miguel</cp:lastModifiedBy>
  <cp:revision>19</cp:revision>
  <dcterms:created xsi:type="dcterms:W3CDTF">2022-04-13T08:50:42Z</dcterms:created>
  <dcterms:modified xsi:type="dcterms:W3CDTF">2022-04-13T10:00:41Z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