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F25"/>
    <a:srgbClr val="B6CABF"/>
    <a:srgbClr val="87A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5" autoAdjust="0"/>
    <p:restoredTop sz="94581" autoAdjust="0"/>
  </p:normalViewPr>
  <p:slideViewPr>
    <p:cSldViewPr showGuides="1">
      <p:cViewPr varScale="1">
        <p:scale>
          <a:sx n="112" d="100"/>
          <a:sy n="112" d="100"/>
        </p:scale>
        <p:origin x="420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>
            <a:spLocks noGrp="1"/>
          </p:cNvSpPr>
          <p:nvPr>
            <p:ph type="sldNum" sz="quarter" idx="12"/>
          </p:nvPr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rtlCol="0"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3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567020" y="142664"/>
            <a:ext cx="478161" cy="476672"/>
          </a:xfrm>
          <a:prstGeom prst="rect">
            <a:avLst/>
          </a:prstGeom>
          <a:solidFill>
            <a:srgbClr val="B6CABF"/>
          </a:solidFill>
        </p:spPr>
        <p:txBody>
          <a:bodyPr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013F82-EE5E-44EE-A61D-E31C6657F26F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SERVEURS ET FICHIERS D’IMPRESSION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2" y="6525344"/>
            <a:ext cx="4351784" cy="242416"/>
          </a:xfrm>
          <a:noFill/>
        </p:spPr>
        <p:txBody>
          <a:bodyPr rtlCol="0" anchor="ctr">
            <a:normAutofit fontScale="85000" lnSpcReduction="20000"/>
          </a:bodyPr>
          <a:lstStyle/>
          <a:p>
            <a:pPr rtl="0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ALESSIA, JORGE, PHILIPPE, ROMAIN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404663"/>
            <a:ext cx="4274360" cy="128579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chemeClr val="tx1"/>
                </a:solidFill>
              </a:rPr>
              <a:t>TABLES DES MATIÈRES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33772" y="1690463"/>
            <a:ext cx="9134391" cy="4114801"/>
          </a:xfrm>
          <a:noFill/>
        </p:spPr>
        <p:txBody>
          <a:bodyPr rtlCol="0">
            <a:normAutofit/>
          </a:bodyPr>
          <a:lstStyle/>
          <a:p>
            <a:r>
              <a:rPr lang="fr-CH" b="1" dirty="0"/>
              <a:t>Serveur de fichiers </a:t>
            </a:r>
            <a:r>
              <a:rPr lang="fr-CH" b="1" dirty="0" smtClean="0"/>
              <a:t>:</a:t>
            </a:r>
            <a:endParaRPr lang="fr-CH" b="1" dirty="0"/>
          </a:p>
          <a:p>
            <a:pPr lvl="1"/>
            <a:r>
              <a:rPr lang="fr-CH" b="1" dirty="0"/>
              <a:t>Arborescences</a:t>
            </a:r>
          </a:p>
          <a:p>
            <a:pPr lvl="1"/>
            <a:r>
              <a:rPr lang="fr-CH" b="1" dirty="0"/>
              <a:t>Explication des partages</a:t>
            </a:r>
          </a:p>
          <a:p>
            <a:pPr lvl="2"/>
            <a:r>
              <a:rPr lang="fr-CH" b="1" dirty="0"/>
              <a:t>Type de droit</a:t>
            </a:r>
          </a:p>
          <a:p>
            <a:pPr lvl="2"/>
            <a:r>
              <a:rPr lang="fr-CH" b="1" dirty="0"/>
              <a:t>Partage avancé</a:t>
            </a:r>
          </a:p>
          <a:p>
            <a:pPr lvl="1"/>
            <a:r>
              <a:rPr lang="fr-CH" b="1" dirty="0"/>
              <a:t>Explication des droits NTFS</a:t>
            </a:r>
          </a:p>
          <a:p>
            <a:pPr lvl="2"/>
            <a:r>
              <a:rPr lang="fr-CH" b="1" dirty="0"/>
              <a:t>Type de droit</a:t>
            </a:r>
          </a:p>
          <a:p>
            <a:r>
              <a:rPr lang="fr-CH" b="1" dirty="0"/>
              <a:t>Serveur d'impression :</a:t>
            </a:r>
          </a:p>
          <a:p>
            <a:pPr lvl="1"/>
            <a:r>
              <a:rPr lang="fr-CH" b="1" dirty="0"/>
              <a:t>Différence entre serveur d'impression et imprimante réseau standard</a:t>
            </a:r>
          </a:p>
          <a:p>
            <a:pPr lvl="1"/>
            <a:r>
              <a:rPr lang="fr-CH" b="1" dirty="0"/>
              <a:t>Files </a:t>
            </a:r>
            <a:r>
              <a:rPr lang="fr-CH" b="1" dirty="0" smtClean="0"/>
              <a:t>d'impression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66</TotalTime>
  <Words>127</Words>
  <Application>Microsoft Office PowerPoint</Application>
  <PresentationFormat>Personnalisé</PresentationFormat>
  <Paragraphs>45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Lucida Console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20</cp:revision>
  <dcterms:created xsi:type="dcterms:W3CDTF">2022-04-13T08:50:42Z</dcterms:created>
  <dcterms:modified xsi:type="dcterms:W3CDTF">2022-04-13T13:27:47Z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