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14"/>
  </p:notesMasterIdLst>
  <p:handoutMasterIdLst>
    <p:handoutMasterId r:id="rId15"/>
  </p:handoutMasterIdLst>
  <p:sldIdLst>
    <p:sldId id="322" r:id="rId5"/>
    <p:sldId id="323" r:id="rId6"/>
    <p:sldId id="311" r:id="rId7"/>
    <p:sldId id="313" r:id="rId8"/>
    <p:sldId id="324" r:id="rId9"/>
    <p:sldId id="325" r:id="rId10"/>
    <p:sldId id="328" r:id="rId11"/>
    <p:sldId id="326" r:id="rId12"/>
    <p:sldId id="327" r:id="rId13"/>
  </p:sldIdLst>
  <p:sldSz cx="12188825" cy="6858000"/>
  <p:notesSz cx="6858000" cy="9144000"/>
  <p:custDataLst>
    <p:tags r:id="rId16"/>
  </p:custDataLst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30">
          <p15:clr>
            <a:srgbClr val="A4A3A4"/>
          </p15:clr>
        </p15:guide>
        <p15:guide id="3" orient="horz" pos="1200">
          <p15:clr>
            <a:srgbClr val="A4A3A4"/>
          </p15:clr>
        </p15:guide>
        <p15:guide id="4" orient="horz" pos="1008">
          <p15:clr>
            <a:srgbClr val="A4A3A4"/>
          </p15:clr>
        </p15:guide>
        <p15:guide id="5" orient="horz" pos="3792">
          <p15:clr>
            <a:srgbClr val="A4A3A4"/>
          </p15:clr>
        </p15:guide>
        <p15:guide id="6" orient="horz">
          <p15:clr>
            <a:srgbClr val="A4A3A4"/>
          </p15:clr>
        </p15:guide>
        <p15:guide id="7" orient="horz" pos="3360">
          <p15:clr>
            <a:srgbClr val="A4A3A4"/>
          </p15:clr>
        </p15:guide>
        <p15:guide id="8" orient="horz" pos="3312">
          <p15:clr>
            <a:srgbClr val="A4A3A4"/>
          </p15:clr>
        </p15:guide>
        <p15:guide id="9" orient="horz" pos="240">
          <p15:clr>
            <a:srgbClr val="A4A3A4"/>
          </p15:clr>
        </p15:guide>
        <p15:guide id="10" orient="horz" pos="432">
          <p15:clr>
            <a:srgbClr val="A4A3A4"/>
          </p15:clr>
        </p15:guide>
        <p15:guide id="11" orient="horz" pos="2784">
          <p15:clr>
            <a:srgbClr val="A4A3A4"/>
          </p15:clr>
        </p15:guide>
        <p15:guide id="12" pos="3839">
          <p15:clr>
            <a:srgbClr val="A4A3A4"/>
          </p15:clr>
        </p15:guide>
        <p15:guide id="13" pos="573" userDrawn="1">
          <p15:clr>
            <a:srgbClr val="A4A3A4"/>
          </p15:clr>
        </p15:guide>
        <p15:guide id="14" pos="6143">
          <p15:clr>
            <a:srgbClr val="A4A3A4"/>
          </p15:clr>
        </p15:guide>
        <p15:guide id="15" pos="1247">
          <p15:clr>
            <a:srgbClr val="A4A3A4"/>
          </p15:clr>
        </p15:guide>
        <p15:guide id="16" pos="7467" userDrawn="1">
          <p15:clr>
            <a:srgbClr val="A4A3A4"/>
          </p15:clr>
        </p15:guide>
        <p15:guide id="17" pos="5855">
          <p15:clr>
            <a:srgbClr val="A4A3A4"/>
          </p15:clr>
        </p15:guide>
        <p15:guide id="18" pos="256" userDrawn="1">
          <p15:clr>
            <a:srgbClr val="A4A3A4"/>
          </p15:clr>
        </p15:guide>
        <p15:guide id="19" pos="7151">
          <p15:clr>
            <a:srgbClr val="A4A3A4"/>
          </p15:clr>
        </p15:guide>
        <p15:guide id="20" pos="152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VRAJ Alessia" initials="MA" lastIdx="1" clrIdx="0">
    <p:extLst>
      <p:ext uri="{19B8F6BF-5375-455C-9EA6-DF929625EA0E}">
        <p15:presenceInfo xmlns:p15="http://schemas.microsoft.com/office/powerpoint/2012/main" userId="S-1-5-21-284480379-1463103499-3249272784-2714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73D"/>
    <a:srgbClr val="B6CABF"/>
    <a:srgbClr val="87A896"/>
    <a:srgbClr val="6C8F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15" autoAdjust="0"/>
    <p:restoredTop sz="94581" autoAdjust="0"/>
  </p:normalViewPr>
  <p:slideViewPr>
    <p:cSldViewPr showGuides="1">
      <p:cViewPr>
        <p:scale>
          <a:sx n="75" d="100"/>
          <a:sy n="75" d="100"/>
        </p:scale>
        <p:origin x="54" y="828"/>
      </p:cViewPr>
      <p:guideLst>
        <p:guide orient="horz" pos="2160"/>
        <p:guide orient="horz" pos="4030"/>
        <p:guide orient="horz" pos="1200"/>
        <p:guide orient="horz" pos="1008"/>
        <p:guide orient="horz" pos="3792"/>
        <p:guide orient="horz"/>
        <p:guide orient="horz" pos="3360"/>
        <p:guide orient="horz" pos="3312"/>
        <p:guide orient="horz" pos="240"/>
        <p:guide orient="horz" pos="432"/>
        <p:guide orient="horz" pos="2784"/>
        <p:guide pos="3839"/>
        <p:guide pos="573"/>
        <p:guide pos="6143"/>
        <p:guide pos="1247"/>
        <p:guide pos="7467"/>
        <p:guide pos="5855"/>
        <p:guide pos="256"/>
        <p:guide pos="7151"/>
        <p:guide pos="152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273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gs" Target="tags/tag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BF5C993-8495-4216-89A4-42CD5FDDBACA}" type="datetime1">
              <a:rPr lang="fr-FR" smtClean="0"/>
              <a:t>13/04/2022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9F912AB-2776-42F2-A957-313FC7EFEDB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C0862E7-FD40-4D3D-ACE4-67E006776546}" type="datetime1">
              <a:rPr lang="fr-FR" noProof="0" smtClean="0"/>
              <a:t>13/04/2022</a:t>
            </a:fld>
            <a:endParaRPr lang="fr-FR" noProof="0" dirty="0"/>
          </a:p>
        </p:txBody>
      </p:sp>
      <p:sp>
        <p:nvSpPr>
          <p:cNvPr id="4" name="Espace réservé d’image de diapositive 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 dirty="0"/>
          </a:p>
        </p:txBody>
      </p:sp>
      <p:sp>
        <p:nvSpPr>
          <p:cNvPr id="5" name="Espace réservé des notes 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Cliquez pour modifier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93199CD-3E1B-4AE6-990F-76F925F5EA9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’image de diapositive 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 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4" name="Espace réservé du numéro de diapositive 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93199CD-3E1B-4AE6-990F-76F925F5EA9F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229553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’image de diapositive 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6269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’image de diapositive 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573574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’image de diapositive 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174767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’image de diapositive 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979805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’image de diapositive 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456209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’image de diapositive 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fr-FR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541284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’image de diapositive 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fr-FR" smtClean="0"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826113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’image de diapositive 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fr-FR" smtClean="0"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24073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 bwMode="ltGray"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rtlCol="0" anchor="b">
            <a:normAutofit/>
          </a:bodyPr>
          <a:lstStyle>
            <a:lvl1pPr>
              <a:lnSpc>
                <a:spcPct val="80000"/>
              </a:lnSpc>
              <a:defRPr sz="6600" b="1" cap="none" spc="0">
                <a:ln w="9525">
                  <a:noFill/>
                  <a:prstDash val="solid"/>
                </a:ln>
                <a:solidFill>
                  <a:schemeClr val="tx1"/>
                </a:solidFill>
                <a:effectLst/>
              </a:defRPr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 noProof="0" smtClean="0"/>
              <a:t>Modifier le style des sous-titres du masque</a:t>
            </a:r>
            <a:endParaRPr lang="fr-FR" noProof="0" dirty="0"/>
          </a:p>
        </p:txBody>
      </p:sp>
      <p:sp>
        <p:nvSpPr>
          <p:cNvPr id="8" name="Espace réservé du pied de page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1100"/>
            </a:lvl1pPr>
          </a:lstStyle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11" name="Espace réservé de la date 6"/>
          <p:cNvSpPr>
            <a:spLocks noGrp="1"/>
          </p:cNvSpPr>
          <p:nvPr>
            <p:ph type="dt" sz="half" idx="2"/>
          </p:nvPr>
        </p:nvSpPr>
        <p:spPr>
          <a:xfrm>
            <a:off x="9622804" y="6426200"/>
            <a:ext cx="2376264" cy="250828"/>
          </a:xfrm>
          <a:prstGeom prst="rect">
            <a:avLst/>
          </a:prstGeom>
        </p:spPr>
        <p:txBody>
          <a:bodyPr rtlCol="0"/>
          <a:lstStyle>
            <a:lvl1pPr>
              <a:defRPr sz="1800">
                <a:solidFill>
                  <a:schemeClr val="bg2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</a:defRPr>
            </a:lvl1pPr>
          </a:lstStyle>
          <a:p>
            <a:fld id="{B88C40BB-4737-4D39-9F3C-F0B9A14C804A}" type="datetime1">
              <a:rPr lang="fr-FR" smtClean="0"/>
              <a:pPr/>
              <a:t>13/04/2022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6780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 rtl="0">
              <a:defRPr lang="fr-FR" sz="2400" b="0" i="0" u="none" strike="noStrike" baseline="0" smtClean="0"/>
            </a:lvl1pPr>
          </a:lstStyle>
          <a:p>
            <a:pPr rtl="0"/>
            <a:r>
              <a:rPr lang="fr-FR" sz="2400" b="0" i="0" u="none" strike="noStrike" kern="1200" baseline="0" dirty="0">
                <a:solidFill>
                  <a:srgbClr val="FFFFFF"/>
                </a:solidFill>
                <a:latin typeface="Century Gothic" panose="020B0502020202020204" pitchFamily="34" charset="0"/>
              </a:rPr>
              <a:t>Cliquez pour modifier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7" name="Espace réservé de la date 6"/>
          <p:cNvSpPr>
            <a:spLocks noGrp="1"/>
          </p:cNvSpPr>
          <p:nvPr>
            <p:ph type="dt" sz="half" idx="2"/>
          </p:nvPr>
        </p:nvSpPr>
        <p:spPr>
          <a:xfrm>
            <a:off x="9622804" y="6426200"/>
            <a:ext cx="2376264" cy="250828"/>
          </a:xfrm>
          <a:prstGeom prst="rect">
            <a:avLst/>
          </a:prstGeom>
        </p:spPr>
        <p:txBody>
          <a:bodyPr rtlCol="0"/>
          <a:lstStyle>
            <a:lvl1pPr>
              <a:defRPr sz="1800">
                <a:solidFill>
                  <a:schemeClr val="bg2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</a:defRPr>
            </a:lvl1pPr>
          </a:lstStyle>
          <a:p>
            <a:fld id="{B88C40BB-4737-4D39-9F3C-F0B9A14C804A}" type="datetime1">
              <a:rPr lang="fr-FR" smtClean="0"/>
              <a:pPr/>
              <a:t>13/04/2022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1395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522412" y="381001"/>
            <a:ext cx="7391399" cy="5638800"/>
          </a:xfrm>
        </p:spPr>
        <p:txBody>
          <a:bodyPr vert="eaVert" rtlCol="0"/>
          <a:lstStyle>
            <a:lvl1pPr rtl="0">
              <a:defRPr lang="fr-FR" sz="2400" b="0" i="0" u="none" strike="noStrike" baseline="0" smtClean="0"/>
            </a:lvl1pPr>
          </a:lstStyle>
          <a:p>
            <a:pPr rtl="0"/>
            <a:r>
              <a:rPr lang="fr-FR" sz="2400" b="0" i="0" u="none" strike="noStrike" kern="1200" baseline="0" dirty="0">
                <a:solidFill>
                  <a:srgbClr val="FFFFFF"/>
                </a:solidFill>
                <a:latin typeface="Century Gothic" panose="020B0502020202020204" pitchFamily="34" charset="0"/>
              </a:rPr>
              <a:t>Cliquez pour modifier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8" name="Espace réservé de la date 6"/>
          <p:cNvSpPr>
            <a:spLocks noGrp="1"/>
          </p:cNvSpPr>
          <p:nvPr>
            <p:ph type="dt" sz="half" idx="2"/>
          </p:nvPr>
        </p:nvSpPr>
        <p:spPr>
          <a:xfrm>
            <a:off x="9622804" y="6426200"/>
            <a:ext cx="2376264" cy="250828"/>
          </a:xfrm>
          <a:prstGeom prst="rect">
            <a:avLst/>
          </a:prstGeom>
        </p:spPr>
        <p:txBody>
          <a:bodyPr rtlCol="0"/>
          <a:lstStyle>
            <a:lvl1pPr>
              <a:defRPr sz="1800">
                <a:solidFill>
                  <a:schemeClr val="bg2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</a:defRPr>
            </a:lvl1pPr>
          </a:lstStyle>
          <a:p>
            <a:fld id="{B88C40BB-4737-4D39-9F3C-F0B9A14C804A}" type="datetime1">
              <a:rPr lang="fr-FR" smtClean="0"/>
              <a:pPr/>
              <a:t>13/04/2022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89305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 rtl="0">
              <a:defRPr/>
            </a:lvl1pPr>
            <a:lvl5pPr>
              <a:defRPr/>
            </a:lvl5pPr>
            <a:lvl6pPr>
              <a:defRPr/>
            </a:lvl6pPr>
          </a:lstStyle>
          <a:p>
            <a:pPr lvl="0" rtl="0"/>
            <a:r>
              <a:rPr lang="fr-FR" noProof="0" dirty="0"/>
              <a:t>Cliquez pour modifier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14" name="Espace réservé de la date 6"/>
          <p:cNvSpPr>
            <a:spLocks noGrp="1"/>
          </p:cNvSpPr>
          <p:nvPr>
            <p:ph type="dt" sz="half" idx="2"/>
          </p:nvPr>
        </p:nvSpPr>
        <p:spPr>
          <a:xfrm>
            <a:off x="9622804" y="6426200"/>
            <a:ext cx="2376264" cy="250828"/>
          </a:xfrm>
          <a:prstGeom prst="rect">
            <a:avLst/>
          </a:prstGeom>
        </p:spPr>
        <p:txBody>
          <a:bodyPr rtlCol="0"/>
          <a:lstStyle>
            <a:lvl1pPr>
              <a:defRPr sz="1800">
                <a:solidFill>
                  <a:schemeClr val="bg2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</a:defRPr>
            </a:lvl1pPr>
          </a:lstStyle>
          <a:p>
            <a:fld id="{B88C40BB-4737-4D39-9F3C-F0B9A14C804A}" type="datetime1">
              <a:rPr lang="fr-FR" smtClean="0"/>
              <a:pPr/>
              <a:t>13/04/2022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38807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rtlCol="0" anchor="b">
            <a:normAutofit/>
          </a:bodyPr>
          <a:lstStyle>
            <a:lvl1pPr algn="l">
              <a:lnSpc>
                <a:spcPct val="80000"/>
              </a:lnSpc>
              <a:defRPr sz="4800" b="0" cap="none" baseline="0">
                <a:effectLst/>
              </a:defRPr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 hasCustomPrompt="1"/>
          </p:nvPr>
        </p:nvSpPr>
        <p:spPr>
          <a:xfrm>
            <a:off x="1065213" y="5410200"/>
            <a:ext cx="8687333" cy="609601"/>
          </a:xfrm>
        </p:spPr>
        <p:txBody>
          <a:bodyPr rtlCol="0" anchor="t">
            <a:normAutofit/>
          </a:bodyPr>
          <a:lstStyle>
            <a:lvl1pPr marL="0" indent="0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Cliquez pour modifier les styles du texte du masque</a:t>
            </a:r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11" name="Espace réservé de la date 6"/>
          <p:cNvSpPr>
            <a:spLocks noGrp="1"/>
          </p:cNvSpPr>
          <p:nvPr>
            <p:ph type="dt" sz="half" idx="2"/>
          </p:nvPr>
        </p:nvSpPr>
        <p:spPr>
          <a:xfrm>
            <a:off x="9622804" y="6426200"/>
            <a:ext cx="2376264" cy="250828"/>
          </a:xfrm>
          <a:prstGeom prst="rect">
            <a:avLst/>
          </a:prstGeom>
        </p:spPr>
        <p:txBody>
          <a:bodyPr rtlCol="0"/>
          <a:lstStyle>
            <a:lvl1pPr>
              <a:defRPr sz="1800">
                <a:solidFill>
                  <a:schemeClr val="bg2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</a:defRPr>
            </a:lvl1pPr>
          </a:lstStyle>
          <a:p>
            <a:fld id="{B88C40BB-4737-4D39-9F3C-F0B9A14C804A}" type="datetime1">
              <a:rPr lang="fr-FR" smtClean="0"/>
              <a:pPr/>
              <a:t>13/04/2022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99672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522412" y="381000"/>
            <a:ext cx="9144002" cy="1371600"/>
          </a:xfrm>
        </p:spPr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1504781" y="1905001"/>
            <a:ext cx="4419599" cy="4114800"/>
          </a:xfrm>
        </p:spPr>
        <p:txBody>
          <a:bodyPr rtlCol="0">
            <a:normAutofit/>
          </a:bodyPr>
          <a:lstStyle>
            <a:lvl1pPr rtl="0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fr-FR" noProof="0" dirty="0"/>
              <a:t>Cliquez pour modifier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229183" y="1905001"/>
            <a:ext cx="4419600" cy="4114800"/>
          </a:xfrm>
        </p:spPr>
        <p:txBody>
          <a:bodyPr rtlCol="0">
            <a:normAutofit/>
          </a:bodyPr>
          <a:lstStyle>
            <a:lvl1pPr rtl="0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fr-FR" noProof="0" dirty="0"/>
              <a:t>Cliquez pour modifier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10" name="Espace réservé du numéro de diapositive 8"/>
          <p:cNvSpPr>
            <a:spLocks noGrp="1"/>
          </p:cNvSpPr>
          <p:nvPr>
            <p:ph type="sldNum" sz="quarter" idx="12"/>
          </p:nvPr>
        </p:nvSpPr>
        <p:spPr>
          <a:xfrm>
            <a:off x="11206980" y="188640"/>
            <a:ext cx="622177" cy="288032"/>
          </a:xfrm>
          <a:prstGeom prst="rect">
            <a:avLst/>
          </a:prstGeom>
          <a:solidFill>
            <a:srgbClr val="B6CABF"/>
          </a:solidFill>
        </p:spPr>
        <p:txBody>
          <a:bodyPr rtlCol="0"/>
          <a:lstStyle>
            <a:lvl1pPr>
              <a:defRPr sz="1800"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2A013F82-EE5E-44EE-A61D-E31C6657F26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3" name="Espace réservé de la date 6"/>
          <p:cNvSpPr>
            <a:spLocks noGrp="1"/>
          </p:cNvSpPr>
          <p:nvPr>
            <p:ph type="dt" sz="half" idx="13"/>
          </p:nvPr>
        </p:nvSpPr>
        <p:spPr>
          <a:xfrm>
            <a:off x="9622804" y="6426200"/>
            <a:ext cx="2376264" cy="250828"/>
          </a:xfrm>
          <a:prstGeom prst="rect">
            <a:avLst/>
          </a:prstGeom>
        </p:spPr>
        <p:txBody>
          <a:bodyPr rtlCol="0"/>
          <a:lstStyle>
            <a:lvl1pPr>
              <a:defRPr sz="1800">
                <a:solidFill>
                  <a:schemeClr val="bg2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</a:defRPr>
            </a:lvl1pPr>
          </a:lstStyle>
          <a:p>
            <a:fld id="{B88C40BB-4737-4D39-9F3C-F0B9A14C804A}" type="datetime1">
              <a:rPr lang="fr-FR" smtClean="0"/>
              <a:pPr/>
              <a:t>13/04/2022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61894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522412" y="381000"/>
            <a:ext cx="9144002" cy="137160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 hasCustomPrompt="1"/>
          </p:nvPr>
        </p:nvSpPr>
        <p:spPr>
          <a:xfrm>
            <a:off x="152241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1522411" y="2743201"/>
            <a:ext cx="4416552" cy="3276600"/>
          </a:xfrm>
        </p:spPr>
        <p:txBody>
          <a:bodyPr rtlCol="0">
            <a:normAutofit/>
          </a:bodyPr>
          <a:lstStyle>
            <a:lvl1pPr rtl="0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fr-FR" noProof="0" dirty="0"/>
              <a:t>Cliquez pour modifier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624986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6249861" y="2743201"/>
            <a:ext cx="4416552" cy="3276600"/>
          </a:xfrm>
        </p:spPr>
        <p:txBody>
          <a:bodyPr rtlCol="0">
            <a:normAutofit/>
          </a:bodyPr>
          <a:lstStyle>
            <a:lvl1pPr rtl="0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fr-FR" noProof="0" dirty="0"/>
              <a:t>Cliquez pour modifier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8" name="Espace réservé du pied de page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10" name="Espace réservé du numéro de diapositive 8"/>
          <p:cNvSpPr txBox="1">
            <a:spLocks/>
          </p:cNvSpPr>
          <p:nvPr userDrawn="1"/>
        </p:nvSpPr>
        <p:spPr>
          <a:xfrm>
            <a:off x="11206980" y="188640"/>
            <a:ext cx="622177" cy="288032"/>
          </a:xfrm>
          <a:prstGeom prst="rect">
            <a:avLst/>
          </a:prstGeom>
          <a:solidFill>
            <a:srgbClr val="B6CABF"/>
          </a:solidFill>
        </p:spPr>
        <p:txBody>
          <a:bodyPr vert="horz" lIns="91440" tIns="45720" rIns="91440" bIns="45720" rtlCol="0" anchor="ctr"/>
          <a:lstStyle>
            <a:defPPr rtl="0">
              <a:defRPr lang="fr-fr"/>
            </a:defPPr>
            <a:lvl1pPr marL="0" algn="r" defTabSz="914400" rtl="0" eaLnBrk="1" latinLnBrk="0" hangingPunct="1">
              <a:defRPr sz="18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A013F82-EE5E-44EE-A61D-E31C6657F26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3" name="Espace réservé de la date 6"/>
          <p:cNvSpPr>
            <a:spLocks noGrp="1"/>
          </p:cNvSpPr>
          <p:nvPr>
            <p:ph type="dt" sz="half" idx="12"/>
          </p:nvPr>
        </p:nvSpPr>
        <p:spPr>
          <a:xfrm>
            <a:off x="9622804" y="6426200"/>
            <a:ext cx="2376264" cy="250828"/>
          </a:xfrm>
          <a:prstGeom prst="rect">
            <a:avLst/>
          </a:prstGeom>
        </p:spPr>
        <p:txBody>
          <a:bodyPr rtlCol="0"/>
          <a:lstStyle>
            <a:lvl1pPr>
              <a:defRPr sz="1800">
                <a:solidFill>
                  <a:schemeClr val="bg2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</a:defRPr>
            </a:lvl1pPr>
          </a:lstStyle>
          <a:p>
            <a:fld id="{B88C40BB-4737-4D39-9F3C-F0B9A14C804A}" type="datetime1">
              <a:rPr lang="fr-FR" smtClean="0"/>
              <a:pPr/>
              <a:t>13/04/2022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11993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7" name="Espace réservé du numéro de diapositive 8"/>
          <p:cNvSpPr txBox="1">
            <a:spLocks/>
          </p:cNvSpPr>
          <p:nvPr userDrawn="1"/>
        </p:nvSpPr>
        <p:spPr>
          <a:xfrm>
            <a:off x="11206980" y="188640"/>
            <a:ext cx="622177" cy="288032"/>
          </a:xfrm>
          <a:prstGeom prst="rect">
            <a:avLst/>
          </a:prstGeom>
          <a:solidFill>
            <a:srgbClr val="B6CABF"/>
          </a:solidFill>
        </p:spPr>
        <p:txBody>
          <a:bodyPr vert="horz" lIns="91440" tIns="45720" rIns="91440" bIns="45720" rtlCol="0" anchor="ctr"/>
          <a:lstStyle>
            <a:defPPr rtl="0">
              <a:defRPr lang="fr-fr"/>
            </a:defPPr>
            <a:lvl1pPr marL="0" algn="r" defTabSz="914400" rtl="0" eaLnBrk="1" latinLnBrk="0" hangingPunct="1">
              <a:defRPr sz="18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A013F82-EE5E-44EE-A61D-E31C6657F26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9" name="Espace réservé de la date 6"/>
          <p:cNvSpPr>
            <a:spLocks noGrp="1"/>
          </p:cNvSpPr>
          <p:nvPr>
            <p:ph type="dt" sz="half" idx="2"/>
          </p:nvPr>
        </p:nvSpPr>
        <p:spPr>
          <a:xfrm>
            <a:off x="9622804" y="6426200"/>
            <a:ext cx="2376264" cy="250828"/>
          </a:xfrm>
          <a:prstGeom prst="rect">
            <a:avLst/>
          </a:prstGeom>
        </p:spPr>
        <p:txBody>
          <a:bodyPr rtlCol="0"/>
          <a:lstStyle>
            <a:lvl1pPr>
              <a:defRPr sz="1800">
                <a:solidFill>
                  <a:schemeClr val="bg2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</a:defRPr>
            </a:lvl1pPr>
          </a:lstStyle>
          <a:p>
            <a:fld id="{B88C40BB-4737-4D39-9F3C-F0B9A14C804A}" type="datetime1">
              <a:rPr lang="fr-FR" smtClean="0"/>
              <a:pPr/>
              <a:t>13/04/2022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4585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6" name="Espace réservé de la date 6"/>
          <p:cNvSpPr>
            <a:spLocks noGrp="1"/>
          </p:cNvSpPr>
          <p:nvPr>
            <p:ph type="dt" sz="half" idx="2"/>
          </p:nvPr>
        </p:nvSpPr>
        <p:spPr>
          <a:xfrm>
            <a:off x="9622804" y="6426200"/>
            <a:ext cx="2376264" cy="250828"/>
          </a:xfrm>
          <a:prstGeom prst="rect">
            <a:avLst/>
          </a:prstGeom>
        </p:spPr>
        <p:txBody>
          <a:bodyPr rtlCol="0"/>
          <a:lstStyle>
            <a:lvl1pPr>
              <a:defRPr sz="1800">
                <a:solidFill>
                  <a:schemeClr val="bg2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</a:defRPr>
            </a:lvl1pPr>
          </a:lstStyle>
          <a:p>
            <a:fld id="{B88C40BB-4737-4D39-9F3C-F0B9A14C804A}" type="datetime1">
              <a:rPr lang="fr-FR" smtClean="0"/>
              <a:pPr/>
              <a:t>13/04/2022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849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Autofit/>
          </a:bodyPr>
          <a:lstStyle>
            <a:lvl1pPr algn="l" rtl="0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4951414" y="685800"/>
            <a:ext cx="6400800" cy="5334000"/>
          </a:xfrm>
        </p:spPr>
        <p:txBody>
          <a:bodyPr rtlCol="0">
            <a:normAutofit/>
          </a:bodyPr>
          <a:lstStyle>
            <a:lvl1pPr rtl="0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fr-FR" noProof="0" dirty="0"/>
              <a:t>Cliquez pour modifier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 dirty="0"/>
              <a:t>Cliquez pour modifier les styles du texte du masque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9" name="Espace réservé de la date 6"/>
          <p:cNvSpPr>
            <a:spLocks noGrp="1"/>
          </p:cNvSpPr>
          <p:nvPr>
            <p:ph type="dt" sz="half" idx="12"/>
          </p:nvPr>
        </p:nvSpPr>
        <p:spPr>
          <a:xfrm>
            <a:off x="9622804" y="6426200"/>
            <a:ext cx="2376264" cy="250828"/>
          </a:xfrm>
          <a:prstGeom prst="rect">
            <a:avLst/>
          </a:prstGeom>
        </p:spPr>
        <p:txBody>
          <a:bodyPr rtlCol="0"/>
          <a:lstStyle>
            <a:lvl1pPr>
              <a:defRPr sz="1800">
                <a:solidFill>
                  <a:schemeClr val="bg2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</a:defRPr>
            </a:lvl1pPr>
          </a:lstStyle>
          <a:p>
            <a:fld id="{B88C40BB-4737-4D39-9F3C-F0B9A14C804A}" type="datetime1">
              <a:rPr lang="fr-FR" smtClean="0"/>
              <a:pPr/>
              <a:t>13/04/2022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65569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’image 2" descr="Espace réservé vide pour ajouter une image. Cliquez sur l’espace réservé et sélectionnez l’image à ajouter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 smtClean="0"/>
              <a:t>Cliquez sur l'icône pour ajouter une image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 dirty="0"/>
              <a:t>Cliquez pour modifier les styles du texte du masque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9" name="Espace réservé de la date 6"/>
          <p:cNvSpPr>
            <a:spLocks noGrp="1"/>
          </p:cNvSpPr>
          <p:nvPr>
            <p:ph type="dt" sz="half" idx="12"/>
          </p:nvPr>
        </p:nvSpPr>
        <p:spPr>
          <a:xfrm>
            <a:off x="9622804" y="6426200"/>
            <a:ext cx="2376264" cy="250828"/>
          </a:xfrm>
          <a:prstGeom prst="rect">
            <a:avLst/>
          </a:prstGeom>
        </p:spPr>
        <p:txBody>
          <a:bodyPr rtlCol="0"/>
          <a:lstStyle>
            <a:lvl1pPr>
              <a:defRPr sz="1800">
                <a:solidFill>
                  <a:schemeClr val="bg2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</a:defRPr>
            </a:lvl1pPr>
          </a:lstStyle>
          <a:p>
            <a:fld id="{B88C40BB-4737-4D39-9F3C-F0B9A14C804A}" type="datetime1">
              <a:rPr lang="fr-FR" smtClean="0"/>
              <a:pPr/>
              <a:t>13/04/2022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5115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/>
              <a:t>Cliquez pour modifier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7" name="Espace réservé du numéro de diapositive 8"/>
          <p:cNvSpPr txBox="1">
            <a:spLocks/>
          </p:cNvSpPr>
          <p:nvPr userDrawn="1"/>
        </p:nvSpPr>
        <p:spPr>
          <a:xfrm>
            <a:off x="11567020" y="142664"/>
            <a:ext cx="478161" cy="476672"/>
          </a:xfrm>
          <a:prstGeom prst="rect">
            <a:avLst/>
          </a:prstGeom>
          <a:solidFill>
            <a:srgbClr val="B6CABF"/>
          </a:solidFill>
        </p:spPr>
        <p:txBody>
          <a:bodyPr rtlCol="0" anchor="ctr"/>
          <a:lstStyle>
            <a:defPPr rtl="0"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A013F82-EE5E-44EE-A61D-E31C6657F26F}" type="slidenum">
              <a:rPr lang="fr-FR" smtClean="0"/>
              <a:pPr algn="ctr"/>
              <a:t>‹N°›</a:t>
            </a:fld>
            <a:endParaRPr lang="fr-FR" dirty="0"/>
          </a:p>
        </p:txBody>
      </p:sp>
      <p:sp>
        <p:nvSpPr>
          <p:cNvPr id="13" name="Espace réservé de la date 6"/>
          <p:cNvSpPr>
            <a:spLocks noGrp="1"/>
          </p:cNvSpPr>
          <p:nvPr>
            <p:ph type="dt" sz="half" idx="2"/>
          </p:nvPr>
        </p:nvSpPr>
        <p:spPr>
          <a:xfrm>
            <a:off x="9622804" y="6426200"/>
            <a:ext cx="2376264" cy="250828"/>
          </a:xfrm>
          <a:prstGeom prst="rect">
            <a:avLst/>
          </a:prstGeom>
        </p:spPr>
        <p:txBody>
          <a:bodyPr rtlCol="0"/>
          <a:lstStyle>
            <a:lvl1pPr>
              <a:defRPr sz="1800">
                <a:solidFill>
                  <a:schemeClr val="bg2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</a:defRPr>
            </a:lvl1pPr>
          </a:lstStyle>
          <a:p>
            <a:fld id="{B88C40BB-4737-4D39-9F3C-F0B9A14C804A}" type="datetime1">
              <a:rPr lang="fr-FR" smtClean="0"/>
              <a:pPr/>
              <a:t>13/04/2022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453442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none" spc="0" baseline="0">
          <a:ln w="9525">
            <a:noFill/>
            <a:prstDash val="solid"/>
          </a:ln>
          <a:solidFill>
            <a:schemeClr val="accent5"/>
          </a:solidFill>
          <a:effectLst/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47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782044" y="2132856"/>
            <a:ext cx="6408712" cy="2247528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fr-FR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SERVEURS ET FICHIERS D’IMPRESSION</a:t>
            </a:r>
            <a:endParaRPr lang="fr-FR" dirty="0">
              <a:solidFill>
                <a:schemeClr val="bg2">
                  <a:lumMod val="60000"/>
                  <a:lumOff val="4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0212" y="6525344"/>
            <a:ext cx="4351784" cy="242416"/>
          </a:xfrm>
          <a:noFill/>
        </p:spPr>
        <p:txBody>
          <a:bodyPr rtlCol="0" anchor="ctr">
            <a:normAutofit fontScale="85000" lnSpcReduction="20000"/>
          </a:bodyPr>
          <a:lstStyle/>
          <a:p>
            <a:pPr rtl="0"/>
            <a:r>
              <a:rPr lang="fr-FR" sz="16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ALESSIA, JORGE, PHILIPPE, ROMAIN</a:t>
            </a:r>
            <a:endParaRPr lang="fr-FR" sz="1600" dirty="0">
              <a:solidFill>
                <a:schemeClr val="bg2">
                  <a:lumMod val="60000"/>
                  <a:lumOff val="4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0676" y="4653136"/>
            <a:ext cx="3600400" cy="201622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214489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47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4006180" y="404663"/>
            <a:ext cx="4274360" cy="1285799"/>
          </a:xfrm>
        </p:spPr>
        <p:txBody>
          <a:bodyPr rtlCol="0" anchor="ctr">
            <a:noAutofit/>
          </a:bodyPr>
          <a:lstStyle/>
          <a:p>
            <a:pPr algn="ctr" rtl="0"/>
            <a:r>
              <a:rPr lang="fr-FR" sz="4400" dirty="0" smtClean="0">
                <a:solidFill>
                  <a:srgbClr val="87A89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TABLES DES MATIÈRES</a:t>
            </a:r>
            <a:endParaRPr lang="fr-FR" sz="4400" dirty="0">
              <a:solidFill>
                <a:srgbClr val="87A89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333772" y="1844824"/>
            <a:ext cx="9134391" cy="4114801"/>
          </a:xfrm>
          <a:noFill/>
        </p:spPr>
        <p:txBody>
          <a:bodyPr rtlCol="0">
            <a:normAutofit lnSpcReduction="10000"/>
          </a:bodyPr>
          <a:lstStyle/>
          <a:p>
            <a:r>
              <a:rPr lang="fr-CH" b="1" dirty="0">
                <a:solidFill>
                  <a:srgbClr val="87A89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Serveur de fichiers </a:t>
            </a:r>
            <a:r>
              <a:rPr lang="fr-CH" b="1" dirty="0" smtClean="0">
                <a:solidFill>
                  <a:srgbClr val="87A89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endParaRPr lang="fr-CH" b="1" dirty="0">
              <a:solidFill>
                <a:srgbClr val="87A89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fr-CH" b="1" dirty="0">
                <a:solidFill>
                  <a:srgbClr val="87A89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Arborescences</a:t>
            </a:r>
          </a:p>
          <a:p>
            <a:pPr lvl="1"/>
            <a:r>
              <a:rPr lang="fr-CH" b="1" dirty="0">
                <a:solidFill>
                  <a:srgbClr val="87A89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Explication des partages</a:t>
            </a:r>
          </a:p>
          <a:p>
            <a:pPr lvl="2"/>
            <a:r>
              <a:rPr lang="fr-CH" b="1" dirty="0">
                <a:solidFill>
                  <a:srgbClr val="87A89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Type de droit</a:t>
            </a:r>
          </a:p>
          <a:p>
            <a:pPr lvl="2"/>
            <a:r>
              <a:rPr lang="fr-CH" b="1" dirty="0">
                <a:solidFill>
                  <a:srgbClr val="87A89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Partage avancé</a:t>
            </a:r>
          </a:p>
          <a:p>
            <a:pPr lvl="1"/>
            <a:r>
              <a:rPr lang="fr-CH" b="1" dirty="0">
                <a:solidFill>
                  <a:srgbClr val="87A89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Explication des droits NTFS</a:t>
            </a:r>
          </a:p>
          <a:p>
            <a:pPr lvl="2"/>
            <a:r>
              <a:rPr lang="fr-CH" b="1" dirty="0">
                <a:solidFill>
                  <a:srgbClr val="87A89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Type de droit</a:t>
            </a:r>
          </a:p>
          <a:p>
            <a:r>
              <a:rPr lang="fr-CH" b="1" dirty="0">
                <a:solidFill>
                  <a:srgbClr val="87A89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Serveur d'impression :</a:t>
            </a:r>
          </a:p>
          <a:p>
            <a:pPr lvl="1"/>
            <a:r>
              <a:rPr lang="fr-CH" b="1" dirty="0">
                <a:solidFill>
                  <a:srgbClr val="87A89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Différence entre serveur d'impression et imprimante réseau standard</a:t>
            </a:r>
          </a:p>
          <a:p>
            <a:pPr lvl="1"/>
            <a:r>
              <a:rPr lang="fr-CH" b="1" dirty="0">
                <a:solidFill>
                  <a:srgbClr val="87A89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Files </a:t>
            </a:r>
            <a:r>
              <a:rPr lang="fr-CH" b="1" dirty="0" smtClean="0">
                <a:solidFill>
                  <a:srgbClr val="87A89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d'impression</a:t>
            </a:r>
            <a:endParaRPr lang="fr-CH" b="1" dirty="0">
              <a:solidFill>
                <a:srgbClr val="87A89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4694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47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1413892" y="2060848"/>
            <a:ext cx="9601201" cy="2514600"/>
          </a:xfrm>
        </p:spPr>
        <p:txBody>
          <a:bodyPr rtlCol="0" anchor="ctr">
            <a:noAutofit/>
          </a:bodyPr>
          <a:lstStyle/>
          <a:p>
            <a:pPr algn="ctr" rtl="0"/>
            <a:r>
              <a:rPr lang="fr-FR" sz="6600" dirty="0" smtClean="0">
                <a:solidFill>
                  <a:srgbClr val="87A89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SERVEURS DE FICHIERS</a:t>
            </a:r>
            <a:endParaRPr lang="fr-FR" sz="6600" dirty="0">
              <a:solidFill>
                <a:srgbClr val="87A89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62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2"/>
          <p:cNvSpPr txBox="1">
            <a:spLocks/>
          </p:cNvSpPr>
          <p:nvPr/>
        </p:nvSpPr>
        <p:spPr>
          <a:xfrm>
            <a:off x="2208212" y="685800"/>
            <a:ext cx="7772401" cy="87592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cap="none" spc="0" baseline="0">
                <a:ln w="9525">
                  <a:noFill/>
                  <a:prstDash val="solid"/>
                </a:ln>
                <a:solidFill>
                  <a:schemeClr val="accent5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6600" dirty="0" smtClean="0">
                <a:solidFill>
                  <a:srgbClr val="87A89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ARBORESCENCES</a:t>
            </a:r>
            <a:endParaRPr lang="fr-FR" sz="6600" dirty="0">
              <a:solidFill>
                <a:srgbClr val="87A89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Titre 12"/>
          <p:cNvSpPr>
            <a:spLocks noGrp="1"/>
          </p:cNvSpPr>
          <p:nvPr>
            <p:ph type="title"/>
          </p:nvPr>
        </p:nvSpPr>
        <p:spPr>
          <a:xfrm>
            <a:off x="8830716" y="6453336"/>
            <a:ext cx="3192489" cy="216024"/>
          </a:xfrm>
          <a:solidFill>
            <a:srgbClr val="B6CABF"/>
          </a:solidFill>
        </p:spPr>
        <p:txBody>
          <a:bodyPr rtlCol="0" anchor="ctr">
            <a:noAutofit/>
          </a:bodyPr>
          <a:lstStyle/>
          <a:p>
            <a:pPr algn="ctr" rtl="0"/>
            <a:r>
              <a:rPr lang="fr-FR" sz="1800" dirty="0" smtClean="0">
                <a:solidFill>
                  <a:srgbClr val="87A89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SERVEURS DE FICHIERS</a:t>
            </a:r>
            <a:endParaRPr lang="fr-FR" sz="1800" dirty="0">
              <a:solidFill>
                <a:srgbClr val="87A89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96" y="2204864"/>
            <a:ext cx="3312368" cy="3960440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4510236" y="2636912"/>
            <a:ext cx="6552728" cy="286232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pPr algn="ctr">
              <a:tabLst>
                <a:tab pos="5384800" algn="l"/>
              </a:tabLst>
            </a:pPr>
            <a:r>
              <a:rPr lang="fr-CH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Développement hiérarchie </a:t>
            </a:r>
            <a:r>
              <a:rPr lang="fr-CH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 fichiers et </a:t>
            </a:r>
            <a:r>
              <a:rPr lang="fr-CH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dossiers </a:t>
            </a:r>
            <a:r>
              <a:rPr lang="fr-CH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dans </a:t>
            </a:r>
            <a:r>
              <a:rPr lang="fr-CH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but </a:t>
            </a:r>
            <a:r>
              <a:rPr lang="fr-CH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 transmettre de manière synchronisée des données de différents types. </a:t>
            </a:r>
          </a:p>
          <a:p>
            <a:pPr algn="ctr"/>
            <a:endParaRPr lang="fr-CH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fr-CH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Les </a:t>
            </a:r>
            <a:r>
              <a:rPr lang="fr-CH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utilisateurs ayant accès au serveur, soumis à contraintes émises sur celui-ci au détriment de l’hôte.</a:t>
            </a:r>
            <a:endParaRPr lang="fr-CH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endParaRPr lang="fr-CH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fr-CH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Ces restrictions sont infranchissables et doivent être respectées. Elles sont respectées et sont représentés par des droits NTFS.</a:t>
            </a:r>
            <a:endParaRPr lang="fr-CH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698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2"/>
          <p:cNvSpPr txBox="1">
            <a:spLocks/>
          </p:cNvSpPr>
          <p:nvPr/>
        </p:nvSpPr>
        <p:spPr>
          <a:xfrm>
            <a:off x="2205980" y="836712"/>
            <a:ext cx="7772401" cy="87592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cap="none" spc="0" baseline="0">
                <a:ln w="9525">
                  <a:noFill/>
                  <a:prstDash val="solid"/>
                </a:ln>
                <a:solidFill>
                  <a:schemeClr val="accent5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6600" dirty="0" smtClean="0">
                <a:solidFill>
                  <a:srgbClr val="87A89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EXPLICATIONS DES PARTAGES</a:t>
            </a:r>
            <a:endParaRPr lang="fr-FR" sz="6600" dirty="0">
              <a:solidFill>
                <a:srgbClr val="87A89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Titre 12"/>
          <p:cNvSpPr>
            <a:spLocks noGrp="1"/>
          </p:cNvSpPr>
          <p:nvPr>
            <p:ph type="title"/>
          </p:nvPr>
        </p:nvSpPr>
        <p:spPr>
          <a:xfrm>
            <a:off x="8974732" y="6453336"/>
            <a:ext cx="3048473" cy="216024"/>
          </a:xfrm>
          <a:solidFill>
            <a:srgbClr val="B6CABF"/>
          </a:solidFill>
        </p:spPr>
        <p:txBody>
          <a:bodyPr rtlCol="0" anchor="ctr">
            <a:noAutofit/>
          </a:bodyPr>
          <a:lstStyle/>
          <a:p>
            <a:pPr algn="ctr" rtl="0"/>
            <a:r>
              <a:rPr lang="fr-FR" sz="1800" dirty="0" smtClean="0">
                <a:solidFill>
                  <a:srgbClr val="87A89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SERVEURS DE FICHIERS</a:t>
            </a:r>
            <a:endParaRPr lang="fr-FR" sz="1800" dirty="0">
              <a:solidFill>
                <a:srgbClr val="87A89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89756" y="2204864"/>
            <a:ext cx="4968552" cy="52322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fr-CH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TYPE DE DROIT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8902724" y="2132856"/>
            <a:ext cx="2448272" cy="95410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fr-CH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PARTAGE AVANCÉ</a:t>
            </a:r>
          </a:p>
        </p:txBody>
      </p:sp>
    </p:spTree>
    <p:extLst>
      <p:ext uri="{BB962C8B-B14F-4D97-AF65-F5344CB8AC3E}">
        <p14:creationId xmlns:p14="http://schemas.microsoft.com/office/powerpoint/2010/main" val="678170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47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2"/>
          <p:cNvSpPr txBox="1">
            <a:spLocks/>
          </p:cNvSpPr>
          <p:nvPr/>
        </p:nvSpPr>
        <p:spPr>
          <a:xfrm>
            <a:off x="2205980" y="548680"/>
            <a:ext cx="7772401" cy="87592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cap="none" spc="0" baseline="0">
                <a:ln w="9525">
                  <a:noFill/>
                  <a:prstDash val="solid"/>
                </a:ln>
                <a:solidFill>
                  <a:schemeClr val="accent5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4800" dirty="0" smtClean="0">
                <a:solidFill>
                  <a:srgbClr val="87A89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EXPLICATIONS DES AUTORISATIONS NTFS</a:t>
            </a:r>
            <a:endParaRPr lang="fr-FR" sz="4800" dirty="0">
              <a:solidFill>
                <a:srgbClr val="87A89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Titre 12"/>
          <p:cNvSpPr>
            <a:spLocks noGrp="1"/>
          </p:cNvSpPr>
          <p:nvPr>
            <p:ph type="title"/>
          </p:nvPr>
        </p:nvSpPr>
        <p:spPr>
          <a:xfrm>
            <a:off x="8974732" y="6453336"/>
            <a:ext cx="3048473" cy="216024"/>
          </a:xfrm>
          <a:solidFill>
            <a:srgbClr val="B6CABF"/>
          </a:solidFill>
        </p:spPr>
        <p:txBody>
          <a:bodyPr rtlCol="0" anchor="ctr">
            <a:noAutofit/>
          </a:bodyPr>
          <a:lstStyle/>
          <a:p>
            <a:pPr algn="ctr" rtl="0"/>
            <a:r>
              <a:rPr lang="fr-FR" sz="1800" dirty="0" smtClean="0">
                <a:solidFill>
                  <a:srgbClr val="87A89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SERVEURS DE FICHIERS</a:t>
            </a:r>
            <a:endParaRPr lang="fr-FR" sz="1800" dirty="0">
              <a:solidFill>
                <a:srgbClr val="87A89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261764" y="2924944"/>
            <a:ext cx="4968552" cy="267765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fr-CH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NTFS ( </a:t>
            </a:r>
            <a:r>
              <a:rPr lang="fr-CH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</a:t>
            </a:r>
            <a:r>
              <a:rPr lang="fr-CH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fr-CH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NEW TECHNOLOGIE FILE SYSTEM</a:t>
            </a:r>
            <a:r>
              <a:rPr lang="fr-CH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),procédure que Windows NT Système utilise pour stocker, organiser et trouver fichiers dans disque dur. NTFS existe depuis 1993 et est système le plus efficace de notre génération </a:t>
            </a:r>
            <a:endParaRPr lang="fr-CH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261764" y="1988840"/>
            <a:ext cx="4968552" cy="52322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fr-CH" sz="2800" u="sn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Type d’autorisation</a:t>
            </a:r>
            <a:endParaRPr lang="fr-CH" sz="2800" u="sng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8370" l="300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540" y="2492896"/>
            <a:ext cx="2974244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850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47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2"/>
          <p:cNvSpPr txBox="1">
            <a:spLocks/>
          </p:cNvSpPr>
          <p:nvPr/>
        </p:nvSpPr>
        <p:spPr>
          <a:xfrm>
            <a:off x="2205980" y="548680"/>
            <a:ext cx="7772401" cy="87592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cap="none" spc="0" baseline="0">
                <a:ln w="9525">
                  <a:noFill/>
                  <a:prstDash val="solid"/>
                </a:ln>
                <a:solidFill>
                  <a:schemeClr val="accent5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4800" dirty="0" smtClean="0">
                <a:solidFill>
                  <a:srgbClr val="87A89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EXPLICATIONS DES AUTORISATIONS NTFS</a:t>
            </a:r>
            <a:endParaRPr lang="fr-FR" sz="4800" dirty="0">
              <a:solidFill>
                <a:srgbClr val="87A89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Titre 12"/>
          <p:cNvSpPr>
            <a:spLocks noGrp="1"/>
          </p:cNvSpPr>
          <p:nvPr>
            <p:ph type="title"/>
          </p:nvPr>
        </p:nvSpPr>
        <p:spPr>
          <a:xfrm>
            <a:off x="8902724" y="6453336"/>
            <a:ext cx="3120481" cy="216024"/>
          </a:xfrm>
          <a:solidFill>
            <a:srgbClr val="B6CABF"/>
          </a:solidFill>
        </p:spPr>
        <p:txBody>
          <a:bodyPr rtlCol="0" anchor="ctr">
            <a:noAutofit/>
          </a:bodyPr>
          <a:lstStyle/>
          <a:p>
            <a:pPr algn="ctr" rtl="0"/>
            <a:r>
              <a:rPr lang="fr-FR" sz="1800" dirty="0" smtClean="0">
                <a:solidFill>
                  <a:srgbClr val="87A89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SERVEURS DE FICHIERS</a:t>
            </a:r>
            <a:endParaRPr lang="fr-FR" sz="1800" dirty="0">
              <a:solidFill>
                <a:srgbClr val="87A89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261764" y="2852936"/>
            <a:ext cx="4968552" cy="267765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fr-CH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</a:t>
            </a:r>
            <a:r>
              <a:rPr lang="fr-CH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Explorateur </a:t>
            </a:r>
            <a:r>
              <a:rPr lang="fr-CH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fichiers</a:t>
            </a:r>
            <a:r>
              <a:rPr lang="fr-CH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clique droit sur </a:t>
            </a:r>
            <a:r>
              <a:rPr lang="fr-CH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fichier. </a:t>
            </a:r>
            <a:r>
              <a:rPr lang="fr-CH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Sélectionnez </a:t>
            </a:r>
            <a:r>
              <a:rPr lang="fr-CH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l'option "</a:t>
            </a:r>
            <a:r>
              <a:rPr lang="fr-CH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Propriétés</a:t>
            </a:r>
            <a:r>
              <a:rPr lang="fr-CH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</a:t>
            </a:r>
          </a:p>
          <a:p>
            <a:pPr algn="ctr"/>
            <a:r>
              <a:rPr lang="fr-CH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Cliquer sur "</a:t>
            </a:r>
            <a:r>
              <a:rPr lang="fr-CH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Sécurité</a:t>
            </a:r>
            <a:r>
              <a:rPr lang="fr-CH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</a:t>
            </a:r>
          </a:p>
          <a:p>
            <a:pPr algn="ctr"/>
            <a:r>
              <a:rPr lang="fr-CH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</a:t>
            </a:r>
            <a:r>
              <a:rPr lang="fr-CH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lang="fr-CH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é</a:t>
            </a:r>
            <a:r>
              <a:rPr lang="fr-CH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lectionnez </a:t>
            </a:r>
            <a:r>
              <a:rPr lang="fr-CH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personnes </a:t>
            </a:r>
            <a:r>
              <a:rPr lang="fr-CH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 groupes et </a:t>
            </a:r>
            <a:r>
              <a:rPr lang="fr-CH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donner permissions </a:t>
            </a:r>
            <a:r>
              <a:rPr lang="fr-CH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NTFS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261764" y="1988840"/>
            <a:ext cx="4968552" cy="52322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fr-CH" sz="2800" u="sn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Instructions NTFS</a:t>
            </a:r>
            <a:endParaRPr lang="fr-CH" sz="2800" u="sng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6500" y="1844824"/>
            <a:ext cx="4142370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070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47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1485900" y="1988840"/>
            <a:ext cx="9601201" cy="2514600"/>
          </a:xfrm>
        </p:spPr>
        <p:txBody>
          <a:bodyPr rtlCol="0" anchor="ctr">
            <a:noAutofit/>
          </a:bodyPr>
          <a:lstStyle/>
          <a:p>
            <a:pPr algn="ctr" rtl="0"/>
            <a:r>
              <a:rPr lang="fr-FR" sz="6600" dirty="0" smtClean="0">
                <a:solidFill>
                  <a:srgbClr val="87A89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SERVEURS D’IMPRESSION</a:t>
            </a:r>
            <a:endParaRPr lang="fr-FR" sz="6600" dirty="0">
              <a:solidFill>
                <a:srgbClr val="87A89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9682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47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2"/>
          <p:cNvSpPr txBox="1">
            <a:spLocks/>
          </p:cNvSpPr>
          <p:nvPr/>
        </p:nvSpPr>
        <p:spPr>
          <a:xfrm>
            <a:off x="549796" y="1124744"/>
            <a:ext cx="11159008" cy="87592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cap="none" spc="0" baseline="0">
                <a:ln w="9525">
                  <a:noFill/>
                  <a:prstDash val="solid"/>
                </a:ln>
                <a:solidFill>
                  <a:schemeClr val="accent5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CH" sz="4800" cap="all" dirty="0" smtClean="0">
                <a:solidFill>
                  <a:srgbClr val="87A89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Différence serveur impression </a:t>
            </a:r>
            <a:r>
              <a:rPr lang="fr-CH" sz="4800" cap="all" dirty="0">
                <a:solidFill>
                  <a:srgbClr val="87A89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et imprimante réseau standard</a:t>
            </a:r>
          </a:p>
          <a:p>
            <a:pPr algn="ctr"/>
            <a:endParaRPr lang="fr-FR" sz="4800" cap="all" dirty="0">
              <a:solidFill>
                <a:srgbClr val="87A89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Titre 12"/>
          <p:cNvSpPr>
            <a:spLocks noGrp="1"/>
          </p:cNvSpPr>
          <p:nvPr>
            <p:ph type="title"/>
          </p:nvPr>
        </p:nvSpPr>
        <p:spPr>
          <a:xfrm>
            <a:off x="8758708" y="6453336"/>
            <a:ext cx="3264497" cy="216024"/>
          </a:xfrm>
          <a:solidFill>
            <a:srgbClr val="B6CABF"/>
          </a:solidFill>
        </p:spPr>
        <p:txBody>
          <a:bodyPr rtlCol="0" anchor="ctr">
            <a:noAutofit/>
          </a:bodyPr>
          <a:lstStyle/>
          <a:p>
            <a:pPr algn="ctr" rtl="0"/>
            <a:r>
              <a:rPr lang="fr-FR" sz="1800" dirty="0" smtClean="0">
                <a:solidFill>
                  <a:srgbClr val="87A89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SERVEURS D’IMPRESSION</a:t>
            </a:r>
            <a:endParaRPr lang="fr-FR" sz="1800" dirty="0">
              <a:solidFill>
                <a:srgbClr val="87A89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5086300" y="3068960"/>
            <a:ext cx="6552728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fr-CH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SERVEUR IMPRESSION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981844" y="2492896"/>
            <a:ext cx="6552728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fr-CH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IMPRIMANTE RÉSEAU STANDARD</a:t>
            </a:r>
          </a:p>
        </p:txBody>
      </p:sp>
    </p:spTree>
    <p:extLst>
      <p:ext uri="{BB962C8B-B14F-4D97-AF65-F5344CB8AC3E}">
        <p14:creationId xmlns:p14="http://schemas.microsoft.com/office/powerpoint/2010/main" val="3290548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Modèle de conception Atome bleu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a:style>
    </a:spDef>
    <a:lnDef>
      <a:spPr>
        <a:ln>
          <a:solidFill>
            <a:schemeClr val="accent5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3757345_TF03460636" id="{A1FF7015-8E52-4C33-A61E-0DC7F83EBB94}" vid="{FDE387BD-2039-475D-BCE6-FB286F91EC08}"/>
    </a:ext>
  </a:extLst>
</a:theme>
</file>

<file path=ppt/theme/theme2.xml><?xml version="1.0" encoding="utf-8"?>
<a:theme xmlns:a="http://schemas.openxmlformats.org/drawingml/2006/main" name="Thème Offic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049C11C-71DC-49B6-ACD8-27E3AE088D14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40262f94-9f35-4ac3-9a90-690165a166b7"/>
    <ds:schemaRef ds:uri="a4f35948-e619-41b3-aa29-22878b09cfd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1F78577-2839-4BFF-9EC7-673BD8FEBD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875BD71-4A33-4FB7-88CA-777C4D9E6EE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Diapositives de conception Atome bleu</Template>
  <TotalTime>130</TotalTime>
  <Words>235</Words>
  <Application>Microsoft Office PowerPoint</Application>
  <PresentationFormat>Personnalisé</PresentationFormat>
  <Paragraphs>49</Paragraphs>
  <Slides>9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Lucida Console</vt:lpstr>
      <vt:lpstr>Tahoma</vt:lpstr>
      <vt:lpstr>Modèle de conception Atome bleu</vt:lpstr>
      <vt:lpstr>SERVEURS ET FICHIERS D’IMPRESSION</vt:lpstr>
      <vt:lpstr>TABLES DES MATIÈRES</vt:lpstr>
      <vt:lpstr>SERVEURS DE FICHIERS</vt:lpstr>
      <vt:lpstr>SERVEURS DE FICHIERS</vt:lpstr>
      <vt:lpstr>SERVEURS DE FICHIERS</vt:lpstr>
      <vt:lpstr>SERVEURS DE FICHIERS</vt:lpstr>
      <vt:lpstr>SERVEURS DE FICHIERS</vt:lpstr>
      <vt:lpstr>SERVEURS D’IMPRESSION</vt:lpstr>
      <vt:lpstr>SERVEURS D’IMPRESSION</vt:lpstr>
    </vt:vector>
  </TitlesOfParts>
  <Company>CPNV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Disposition Titre</dc:title>
  <dc:creator>MAVRAJ Alessia</dc:creator>
  <cp:lastModifiedBy>MAVRAJ Alessia</cp:lastModifiedBy>
  <cp:revision>74</cp:revision>
  <dcterms:created xsi:type="dcterms:W3CDTF">2022-04-13T08:50:42Z</dcterms:created>
  <dcterms:modified xsi:type="dcterms:W3CDTF">2022-04-13T14:50:47Z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rder">
    <vt:r8>74069000</vt:r8>
  </property>
  <property fmtid="{D5CDD505-2E9C-101B-9397-08002B2CF9AE}" pid="3" name="HiddenCategoryTags">
    <vt:lpwstr/>
  </property>
  <property fmtid="{D5CDD505-2E9C-101B-9397-08002B2CF9AE}" pid="4" name="InternalTags">
    <vt:lpwstr/>
  </property>
  <property fmtid="{D5CDD505-2E9C-101B-9397-08002B2CF9AE}" pid="5" name="CategoryTags">
    <vt:lpwstr/>
  </property>
  <property fmtid="{D5CDD505-2E9C-101B-9397-08002B2CF9AE}" pid="6" name="Applications">
    <vt:lpwstr/>
  </property>
  <property fmtid="{D5CDD505-2E9C-101B-9397-08002B2CF9AE}" pid="7" name="CampaignTags">
    <vt:lpwstr/>
  </property>
  <property fmtid="{D5CDD505-2E9C-101B-9397-08002B2CF9AE}" pid="8" name="ScenarioTags">
    <vt:lpwstr/>
  </property>
  <property fmtid="{D5CDD505-2E9C-101B-9397-08002B2CF9AE}" pid="9" name="ContentTypeId">
    <vt:lpwstr>0x010100AA3F7D94069FF64A86F7DFF56D60E3BE</vt:lpwstr>
  </property>
  <property fmtid="{D5CDD505-2E9C-101B-9397-08002B2CF9AE}" pid="10" name="FeatureTags">
    <vt:lpwstr/>
  </property>
  <property fmtid="{D5CDD505-2E9C-101B-9397-08002B2CF9AE}" pid="11" name="LocalizationTags">
    <vt:lpwstr/>
  </property>
</Properties>
</file>