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howGuides="1">
      <p:cViewPr>
        <p:scale>
          <a:sx n="66" d="100"/>
          <a:sy n="66" d="100"/>
        </p:scale>
        <p:origin x="1458" y="108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/>
              <a:t>SERVEURS ET FICHIERS D’IMPRESSION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32870" y="6501408"/>
            <a:ext cx="5355134" cy="3565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smtClean="0"/>
              <a:t>ALESSIA, JORGE, PHILIPPE, ROMAIN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006180" y="764704"/>
            <a:ext cx="4274360" cy="576064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400" dirty="0" smtClean="0">
                <a:solidFill>
                  <a:schemeClr val="bg1"/>
                </a:solidFill>
              </a:rPr>
              <a:t>TABLES DES MATIÈRES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77788" y="1340768"/>
            <a:ext cx="9134391" cy="4114801"/>
          </a:xfrm>
        </p:spPr>
        <p:txBody>
          <a:bodyPr rtlCol="0">
            <a:normAutofit/>
          </a:bodyPr>
          <a:lstStyle/>
          <a:p>
            <a:r>
              <a:rPr lang="fr-CH" b="1" dirty="0">
                <a:solidFill>
                  <a:schemeClr val="bg1"/>
                </a:solidFill>
              </a:rPr>
              <a:t>Serveur de fichiers </a:t>
            </a:r>
            <a:r>
              <a:rPr lang="fr-CH" b="1" dirty="0" smtClean="0">
                <a:solidFill>
                  <a:schemeClr val="bg1"/>
                </a:solidFill>
              </a:rPr>
              <a:t>:</a:t>
            </a:r>
            <a:endParaRPr lang="fr-CH" b="1" dirty="0">
              <a:solidFill>
                <a:schemeClr val="bg1"/>
              </a:solidFill>
            </a:endParaRP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Arborescences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Explication des partages</a:t>
            </a:r>
          </a:p>
          <a:p>
            <a:pPr lvl="2"/>
            <a:r>
              <a:rPr lang="fr-CH" b="1" dirty="0">
                <a:solidFill>
                  <a:schemeClr val="bg1"/>
                </a:solidFill>
              </a:rPr>
              <a:t>Type de droit</a:t>
            </a:r>
          </a:p>
          <a:p>
            <a:pPr lvl="2"/>
            <a:r>
              <a:rPr lang="fr-CH" b="1" dirty="0">
                <a:solidFill>
                  <a:schemeClr val="bg1"/>
                </a:solidFill>
              </a:rPr>
              <a:t>Partage avancé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Explication des droits NTFS</a:t>
            </a:r>
          </a:p>
          <a:p>
            <a:pPr lvl="2"/>
            <a:r>
              <a:rPr lang="fr-CH" b="1" dirty="0">
                <a:solidFill>
                  <a:schemeClr val="bg1"/>
                </a:solidFill>
              </a:rPr>
              <a:t>Type de droit</a:t>
            </a:r>
          </a:p>
          <a:p>
            <a:r>
              <a:rPr lang="fr-CH" b="1" dirty="0">
                <a:solidFill>
                  <a:schemeClr val="bg1"/>
                </a:solidFill>
              </a:rPr>
              <a:t>Serveur d'impression :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Différence entre serveur d'impression et imprimante réseau standard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Files </a:t>
            </a:r>
            <a:r>
              <a:rPr lang="fr-CH" b="1" dirty="0" smtClean="0">
                <a:solidFill>
                  <a:schemeClr val="bg1"/>
                </a:solidFill>
              </a:rPr>
              <a:t>d'impression</a:t>
            </a:r>
            <a:endParaRPr lang="fr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21</TotalTime>
  <Words>127</Words>
  <Application>Microsoft Office PowerPoint</Application>
  <PresentationFormat>Personnalisé</PresentationFormat>
  <Paragraphs>45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Modèle de conception Atome bleu</vt:lpstr>
      <vt:lpstr>SERVEURS ET FICHIERS D’IMPRESSION</vt:lpstr>
      <vt:lpstr>TABLES DES MATIÈRES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12</cp:revision>
  <dcterms:created xsi:type="dcterms:W3CDTF">2022-04-13T08:50:42Z</dcterms:created>
  <dcterms:modified xsi:type="dcterms:W3CDTF">2022-04-13T09:14:37Z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