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100" d="100"/>
          <a:sy n="100" d="100"/>
        </p:scale>
        <p:origin x="138" y="34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3287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764704"/>
            <a:ext cx="4274360" cy="576064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chemeClr val="bg1"/>
                </a:solidFill>
              </a:rPr>
              <a:t>TABLES DES MATIÈRES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77788" y="1340768"/>
            <a:ext cx="9134391" cy="4114801"/>
          </a:xfrm>
        </p:spPr>
        <p:txBody>
          <a:bodyPr rtlCol="0">
            <a:normAutofit/>
          </a:bodyPr>
          <a:lstStyle/>
          <a:p>
            <a:r>
              <a:rPr lang="fr-CH" b="1" dirty="0">
                <a:solidFill>
                  <a:schemeClr val="bg1"/>
                </a:solidFill>
              </a:rPr>
              <a:t>Serveur de fichiers </a:t>
            </a:r>
            <a:r>
              <a:rPr lang="fr-CH" b="1" dirty="0" smtClean="0">
                <a:solidFill>
                  <a:schemeClr val="bg1"/>
                </a:solidFill>
              </a:rPr>
              <a:t>:</a:t>
            </a:r>
            <a:endParaRPr lang="fr-CH" b="1" dirty="0">
              <a:solidFill>
                <a:schemeClr val="bg1"/>
              </a:solidFill>
            </a:endParaRP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Arborescences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Explication des partages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Type de droit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Partage avancé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Explication des droits NTFS</a:t>
            </a:r>
          </a:p>
          <a:p>
            <a:pPr lvl="2"/>
            <a:r>
              <a:rPr lang="fr-CH" b="1" dirty="0">
                <a:solidFill>
                  <a:schemeClr val="bg1"/>
                </a:solidFill>
              </a:rPr>
              <a:t>Type de droit</a:t>
            </a:r>
          </a:p>
          <a:p>
            <a:r>
              <a:rPr lang="fr-CH" b="1" dirty="0">
                <a:solidFill>
                  <a:schemeClr val="bg1"/>
                </a:solidFill>
              </a:rPr>
              <a:t>Serveur d'impression :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Différence entre serveur d'impression et imprimante réseau standard</a:t>
            </a:r>
          </a:p>
          <a:p>
            <a:pPr lvl="1"/>
            <a:r>
              <a:rPr lang="fr-CH" b="1" dirty="0">
                <a:solidFill>
                  <a:schemeClr val="bg1"/>
                </a:solidFill>
              </a:rPr>
              <a:t>Files </a:t>
            </a:r>
            <a:r>
              <a:rPr lang="fr-CH" b="1" dirty="0" smtClean="0">
                <a:solidFill>
                  <a:schemeClr val="bg1"/>
                </a:solidFill>
              </a:rPr>
              <a:t>d'impression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318548" y="5589240"/>
            <a:ext cx="2088232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C’est pas le logo anarchiste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39</TotalTime>
  <Words>132</Words>
  <Application>Microsoft Office PowerPoint</Application>
  <PresentationFormat>Personnalisé</PresentationFormat>
  <Paragraphs>46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13</cp:revision>
  <dcterms:created xsi:type="dcterms:W3CDTF">2022-04-13T08:50:42Z</dcterms:created>
  <dcterms:modified xsi:type="dcterms:W3CDTF">2022-04-13T09:32:16Z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