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5"/>
  </p:notesMasterIdLst>
  <p:handoutMasterIdLst>
    <p:handoutMasterId r:id="rId16"/>
  </p:handoutMasterIdLst>
  <p:sldIdLst>
    <p:sldId id="322" r:id="rId5"/>
    <p:sldId id="323" r:id="rId6"/>
    <p:sldId id="311" r:id="rId7"/>
    <p:sldId id="313" r:id="rId8"/>
    <p:sldId id="324" r:id="rId9"/>
    <p:sldId id="329" r:id="rId10"/>
    <p:sldId id="325" r:id="rId11"/>
    <p:sldId id="328" r:id="rId12"/>
    <p:sldId id="326" r:id="rId13"/>
    <p:sldId id="327" r:id="rId14"/>
  </p:sldIdLst>
  <p:sldSz cx="12188825" cy="6858000"/>
  <p:notesSz cx="6858000" cy="9144000"/>
  <p:custDataLst>
    <p:tags r:id="rId17"/>
  </p:custDataLst>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573" userDrawn="1">
          <p15:clr>
            <a:srgbClr val="A4A3A4"/>
          </p15:clr>
        </p15:guide>
        <p15:guide id="14" pos="6143">
          <p15:clr>
            <a:srgbClr val="A4A3A4"/>
          </p15:clr>
        </p15:guide>
        <p15:guide id="15" pos="1247">
          <p15:clr>
            <a:srgbClr val="A4A3A4"/>
          </p15:clr>
        </p15:guide>
        <p15:guide id="16" pos="7467" userDrawn="1">
          <p15:clr>
            <a:srgbClr val="A4A3A4"/>
          </p15:clr>
        </p15:guide>
        <p15:guide id="17" pos="5855">
          <p15:clr>
            <a:srgbClr val="A4A3A4"/>
          </p15:clr>
        </p15:guide>
        <p15:guide id="18" pos="256" userDrawn="1">
          <p15:clr>
            <a:srgbClr val="A4A3A4"/>
          </p15:clr>
        </p15:guide>
        <p15:guide id="19" pos="7151">
          <p15:clr>
            <a:srgbClr val="A4A3A4"/>
          </p15:clr>
        </p15:guide>
        <p15:guide id="20" pos="152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VRAJ Alessia" initials="MA" lastIdx="1" clrIdx="0">
    <p:extLst>
      <p:ext uri="{19B8F6BF-5375-455C-9EA6-DF929625EA0E}">
        <p15:presenceInfo xmlns:p15="http://schemas.microsoft.com/office/powerpoint/2012/main" userId="S-1-5-21-284480379-1463103499-3249272784-271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CABF"/>
    <a:srgbClr val="34473D"/>
    <a:srgbClr val="6C8F25"/>
    <a:srgbClr val="87A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15" autoAdjust="0"/>
    <p:restoredTop sz="94581" autoAdjust="0"/>
  </p:normalViewPr>
  <p:slideViewPr>
    <p:cSldViewPr showGuides="1">
      <p:cViewPr>
        <p:scale>
          <a:sx n="75" d="100"/>
          <a:sy n="75" d="100"/>
        </p:scale>
        <p:origin x="139" y="144"/>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573"/>
        <p:guide pos="6143"/>
        <p:guide pos="1247"/>
        <p:guide pos="7467"/>
        <p:guide pos="5855"/>
        <p:guide pos="256"/>
        <p:guide pos="7151"/>
        <p:guide pos="152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86" d="100"/>
          <a:sy n="86" d="100"/>
        </p:scale>
        <p:origin x="273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BF5C993-8495-4216-89A4-42CD5FDDBACA}" type="datetime1">
              <a:rPr lang="fr-FR" smtClean="0"/>
              <a:t>27/04/2022</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9F912AB-2776-42F2-A957-313FC7EFEDB9}" type="slidenum">
              <a:rPr lang="fr-FR" smtClean="0"/>
              <a:t>‹N°›</a:t>
            </a:fld>
            <a:endParaRPr lang="fr-F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2C0862E7-FD40-4D3D-ACE4-67E006776546}" type="datetime1">
              <a:rPr lang="fr-FR" noProof="0" smtClean="0"/>
              <a:t>27/04/2022</a:t>
            </a:fld>
            <a:endParaRPr lang="fr-FR" noProof="0" dirty="0"/>
          </a:p>
        </p:txBody>
      </p:sp>
      <p:sp>
        <p:nvSpPr>
          <p:cNvPr id="4" name="Espace réservé d’image de diapositive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93199CD-3E1B-4AE6-990F-76F925F5EA9F}" type="slidenum">
              <a:rPr lang="fr-FR" noProof="0" smtClean="0"/>
              <a:t>‹N°›</a:t>
            </a:fld>
            <a:endParaRPr lang="fr-FR" noProof="0"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rtlCol="0"/>
          <a:lstStyle/>
          <a:p>
            <a:pPr rtl="0"/>
            <a:endParaRPr lang="fr-FR" noProof="0" dirty="0"/>
          </a:p>
        </p:txBody>
      </p:sp>
      <p:sp>
        <p:nvSpPr>
          <p:cNvPr id="4" name="Espace réservé du numéro de diapositive 3"/>
          <p:cNvSpPr>
            <a:spLocks noGrp="1"/>
          </p:cNvSpPr>
          <p:nvPr>
            <p:ph type="sldNum" sz="quarter" idx="10"/>
          </p:nvPr>
        </p:nvSpPr>
        <p:spPr/>
        <p:txBody>
          <a:bodyPr rtlCol="0"/>
          <a:lstStyle/>
          <a:p>
            <a:pPr rtl="0"/>
            <a:fld id="{F93199CD-3E1B-4AE6-990F-76F925F5EA9F}" type="slidenum">
              <a:rPr lang="fr-FR" smtClean="0"/>
              <a:t>1</a:t>
            </a:fld>
            <a:endParaRPr lang="fr-FR" dirty="0"/>
          </a:p>
        </p:txBody>
      </p:sp>
    </p:spTree>
    <p:extLst>
      <p:ext uri="{BB962C8B-B14F-4D97-AF65-F5344CB8AC3E}">
        <p14:creationId xmlns:p14="http://schemas.microsoft.com/office/powerpoint/2010/main" val="3622955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10</a:t>
            </a:fld>
            <a:endParaRPr lang="fr-FR" dirty="0"/>
          </a:p>
        </p:txBody>
      </p:sp>
    </p:spTree>
    <p:extLst>
      <p:ext uri="{BB962C8B-B14F-4D97-AF65-F5344CB8AC3E}">
        <p14:creationId xmlns:p14="http://schemas.microsoft.com/office/powerpoint/2010/main" val="2824073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2</a:t>
            </a:fld>
            <a:endParaRPr lang="fr-FR" dirty="0"/>
          </a:p>
        </p:txBody>
      </p:sp>
    </p:spTree>
    <p:extLst>
      <p:ext uri="{BB962C8B-B14F-4D97-AF65-F5344CB8AC3E}">
        <p14:creationId xmlns:p14="http://schemas.microsoft.com/office/powerpoint/2010/main" val="131626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3</a:t>
            </a:fld>
            <a:endParaRPr lang="fr-FR" dirty="0"/>
          </a:p>
        </p:txBody>
      </p:sp>
    </p:spTree>
    <p:extLst>
      <p:ext uri="{BB962C8B-B14F-4D97-AF65-F5344CB8AC3E}">
        <p14:creationId xmlns:p14="http://schemas.microsoft.com/office/powerpoint/2010/main" val="3957357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4</a:t>
            </a:fld>
            <a:endParaRPr lang="fr-FR" dirty="0"/>
          </a:p>
        </p:txBody>
      </p:sp>
    </p:spTree>
    <p:extLst>
      <p:ext uri="{BB962C8B-B14F-4D97-AF65-F5344CB8AC3E}">
        <p14:creationId xmlns:p14="http://schemas.microsoft.com/office/powerpoint/2010/main" val="3417476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5</a:t>
            </a:fld>
            <a:endParaRPr lang="fr-FR" dirty="0"/>
          </a:p>
        </p:txBody>
      </p:sp>
    </p:spTree>
    <p:extLst>
      <p:ext uri="{BB962C8B-B14F-4D97-AF65-F5344CB8AC3E}">
        <p14:creationId xmlns:p14="http://schemas.microsoft.com/office/powerpoint/2010/main" val="3097980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6</a:t>
            </a:fld>
            <a:endParaRPr lang="fr-FR" dirty="0"/>
          </a:p>
        </p:txBody>
      </p:sp>
    </p:spTree>
    <p:extLst>
      <p:ext uri="{BB962C8B-B14F-4D97-AF65-F5344CB8AC3E}">
        <p14:creationId xmlns:p14="http://schemas.microsoft.com/office/powerpoint/2010/main" val="3562994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7</a:t>
            </a:fld>
            <a:endParaRPr lang="fr-FR" dirty="0"/>
          </a:p>
        </p:txBody>
      </p:sp>
    </p:spTree>
    <p:extLst>
      <p:ext uri="{BB962C8B-B14F-4D97-AF65-F5344CB8AC3E}">
        <p14:creationId xmlns:p14="http://schemas.microsoft.com/office/powerpoint/2010/main" val="2545620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8</a:t>
            </a:fld>
            <a:endParaRPr lang="fr-FR" dirty="0"/>
          </a:p>
        </p:txBody>
      </p:sp>
    </p:spTree>
    <p:extLst>
      <p:ext uri="{BB962C8B-B14F-4D97-AF65-F5344CB8AC3E}">
        <p14:creationId xmlns:p14="http://schemas.microsoft.com/office/powerpoint/2010/main" val="1754128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9</a:t>
            </a:fld>
            <a:endParaRPr lang="fr-FR" dirty="0"/>
          </a:p>
        </p:txBody>
      </p:sp>
    </p:spTree>
    <p:extLst>
      <p:ext uri="{BB962C8B-B14F-4D97-AF65-F5344CB8AC3E}">
        <p14:creationId xmlns:p14="http://schemas.microsoft.com/office/powerpoint/2010/main" val="33826113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065214" y="1828800"/>
            <a:ext cx="8229600" cy="2895600"/>
          </a:xfrm>
        </p:spPr>
        <p:txBody>
          <a:bodyPr rtlCol="0" anchor="b">
            <a:normAutofit/>
          </a:bodyPr>
          <a:lstStyle>
            <a:lvl1pPr>
              <a:lnSpc>
                <a:spcPct val="80000"/>
              </a:lnSpc>
              <a:defRPr sz="6600" b="1" cap="none" spc="0">
                <a:ln w="9525">
                  <a:noFill/>
                  <a:prstDash val="solid"/>
                </a:ln>
                <a:solidFill>
                  <a:schemeClr val="tx1"/>
                </a:solidFill>
                <a:effectLst/>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1065213" y="4800600"/>
            <a:ext cx="8229600" cy="1219200"/>
          </a:xfrm>
        </p:spPr>
        <p:txBody>
          <a:bodyPr rtlCol="0">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Modifier le style des sous-titres du masque</a:t>
            </a:r>
            <a:endParaRPr lang="fr-FR" noProof="0" dirty="0"/>
          </a:p>
        </p:txBody>
      </p:sp>
      <p:sp>
        <p:nvSpPr>
          <p:cNvPr id="8" name="Espace réservé du pied de page 7"/>
          <p:cNvSpPr>
            <a:spLocks noGrp="1"/>
          </p:cNvSpPr>
          <p:nvPr>
            <p:ph type="ftr" sz="quarter" idx="11"/>
          </p:nvPr>
        </p:nvSpPr>
        <p:spPr/>
        <p:txBody>
          <a:bodyPr rtlCol="0"/>
          <a:lstStyle>
            <a:lvl1pPr>
              <a:defRPr sz="1100"/>
            </a:lvl1pPr>
          </a:lstStyle>
          <a:p>
            <a:pPr rtl="0"/>
            <a:r>
              <a:rPr lang="fr-FR" noProof="0" dirty="0"/>
              <a:t>Ajouter un pied de page</a:t>
            </a:r>
          </a:p>
        </p:txBody>
      </p:sp>
      <p:sp>
        <p:nvSpPr>
          <p:cNvPr id="11"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hasCustomPrompt="1"/>
          </p:nvPr>
        </p:nvSpPr>
        <p:spPr/>
        <p:txBody>
          <a:bodyPr vert="eaVert" rtlCol="0"/>
          <a:lstStyle>
            <a:lvl1pPr rtl="0">
              <a:defRPr lang="fr-FR" sz="2400" b="0" i="0" u="none" strike="noStrike" baseline="0" smtClean="0"/>
            </a:lvl1pPr>
          </a:lstStyle>
          <a:p>
            <a:pPr rtl="0"/>
            <a:r>
              <a:rPr lang="fr-FR" sz="2400" b="0" i="0" u="none" strike="noStrike" kern="1200" baseline="0" dirty="0">
                <a:solidFill>
                  <a:srgbClr val="FFFFFF"/>
                </a:solidFill>
                <a:latin typeface="Century Gothic" panose="020B0502020202020204" pitchFamily="34" charset="0"/>
              </a:rPr>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7"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142412" y="381001"/>
            <a:ext cx="1524001" cy="5638800"/>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hasCustomPrompt="1"/>
          </p:nvPr>
        </p:nvSpPr>
        <p:spPr>
          <a:xfrm>
            <a:off x="1522412" y="381001"/>
            <a:ext cx="7391399" cy="5638800"/>
          </a:xfrm>
        </p:spPr>
        <p:txBody>
          <a:bodyPr vert="eaVert" rtlCol="0"/>
          <a:lstStyle>
            <a:lvl1pPr rtl="0">
              <a:defRPr lang="fr-FR" sz="2400" b="0" i="0" u="none" strike="noStrike" baseline="0" smtClean="0"/>
            </a:lvl1pPr>
          </a:lstStyle>
          <a:p>
            <a:pPr rtl="0"/>
            <a:r>
              <a:rPr lang="fr-FR" sz="2400" b="0" i="0" u="none" strike="noStrike" kern="1200" baseline="0" dirty="0">
                <a:solidFill>
                  <a:srgbClr val="FFFFFF"/>
                </a:solidFill>
                <a:latin typeface="Century Gothic" panose="020B0502020202020204" pitchFamily="34" charset="0"/>
              </a:rPr>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8"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hasCustomPrompt="1"/>
          </p:nvPr>
        </p:nvSpPr>
        <p:spPr/>
        <p:txBody>
          <a:bodyPr rtlCol="0"/>
          <a:lstStyle>
            <a:lvl1pPr rtl="0">
              <a:defRPr/>
            </a:lvl1pPr>
            <a:lvl5pPr>
              <a:defRPr/>
            </a:lvl5pPr>
            <a:lvl6pPr>
              <a:defRPr/>
            </a:lvl6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14"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059614" y="2514600"/>
            <a:ext cx="8692399" cy="2819400"/>
          </a:xfrm>
        </p:spPr>
        <p:txBody>
          <a:bodyPr rtlCol="0" anchor="b">
            <a:normAutofit/>
          </a:bodyPr>
          <a:lstStyle>
            <a:lvl1pPr algn="l">
              <a:lnSpc>
                <a:spcPct val="80000"/>
              </a:lnSpc>
              <a:defRPr sz="4800" b="0" cap="none" baseline="0">
                <a:effectLst/>
              </a:defRPr>
            </a:lvl1pPr>
          </a:lstStyle>
          <a:p>
            <a:pPr rtl="0"/>
            <a:r>
              <a:rPr lang="fr-FR" noProof="0"/>
              <a:t>Modifiez le style du titre</a:t>
            </a:r>
            <a:endParaRPr lang="fr-FR" noProof="0" dirty="0"/>
          </a:p>
        </p:txBody>
      </p:sp>
      <p:sp>
        <p:nvSpPr>
          <p:cNvPr id="3" name="Espace réservé du texte 2"/>
          <p:cNvSpPr>
            <a:spLocks noGrp="1"/>
          </p:cNvSpPr>
          <p:nvPr>
            <p:ph type="body" idx="1" hasCustomPrompt="1"/>
          </p:nvPr>
        </p:nvSpPr>
        <p:spPr>
          <a:xfrm>
            <a:off x="1065213" y="5410200"/>
            <a:ext cx="8687333" cy="609601"/>
          </a:xfrm>
        </p:spPr>
        <p:txBody>
          <a:bodyPr rtlCol="0" anchor="t">
            <a:normAutofit/>
          </a:bodyPr>
          <a:lstStyle>
            <a:lvl1pPr marL="0" indent="0" rtl="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Cliquez pour modifier les styles du texte du masque</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11"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522412" y="381000"/>
            <a:ext cx="9144002" cy="1371600"/>
          </a:xfrm>
        </p:spPr>
        <p:txBody>
          <a:bodyPr rtlCol="0"/>
          <a:lstStyle/>
          <a:p>
            <a:pPr rtl="0"/>
            <a:r>
              <a:rPr lang="fr-FR" noProof="0"/>
              <a:t>Modifiez le style du titre</a:t>
            </a:r>
            <a:endParaRPr lang="fr-FR" noProof="0" dirty="0"/>
          </a:p>
        </p:txBody>
      </p:sp>
      <p:sp>
        <p:nvSpPr>
          <p:cNvPr id="3" name="Espace réservé du contenu 2"/>
          <p:cNvSpPr>
            <a:spLocks noGrp="1"/>
          </p:cNvSpPr>
          <p:nvPr>
            <p:ph sz="half" idx="1" hasCustomPrompt="1"/>
          </p:nvPr>
        </p:nvSpPr>
        <p:spPr>
          <a:xfrm>
            <a:off x="1504781" y="1905001"/>
            <a:ext cx="4419599" cy="41148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u contenu 3"/>
          <p:cNvSpPr>
            <a:spLocks noGrp="1"/>
          </p:cNvSpPr>
          <p:nvPr>
            <p:ph sz="half" idx="2" hasCustomPrompt="1"/>
          </p:nvPr>
        </p:nvSpPr>
        <p:spPr>
          <a:xfrm>
            <a:off x="6229183" y="1905001"/>
            <a:ext cx="4419600" cy="41148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10" name="Espace réservé du numéro de diapositive 8"/>
          <p:cNvSpPr>
            <a:spLocks noGrp="1"/>
          </p:cNvSpPr>
          <p:nvPr>
            <p:ph type="sldNum" sz="quarter" idx="12"/>
          </p:nvPr>
        </p:nvSpPr>
        <p:spPr>
          <a:xfrm>
            <a:off x="11206980" y="188640"/>
            <a:ext cx="622177" cy="288032"/>
          </a:xfrm>
          <a:prstGeom prst="rect">
            <a:avLst/>
          </a:prstGeom>
          <a:solidFill>
            <a:srgbClr val="B6CABF"/>
          </a:solidFill>
        </p:spPr>
        <p:txBody>
          <a:bodyPr rtlCol="0"/>
          <a:lstStyle>
            <a:lvl1pPr>
              <a:defRPr sz="1800">
                <a:solidFill>
                  <a:schemeClr val="bg2">
                    <a:lumMod val="60000"/>
                    <a:lumOff val="40000"/>
                  </a:schemeClr>
                </a:solidFill>
              </a:defRPr>
            </a:lvl1pPr>
          </a:lstStyle>
          <a:p>
            <a:fld id="{2A013F82-EE5E-44EE-A61D-E31C6657F26F}" type="slidenum">
              <a:rPr lang="fr-FR" smtClean="0"/>
              <a:pPr/>
              <a:t>‹N°›</a:t>
            </a:fld>
            <a:endParaRPr lang="fr-FR" dirty="0"/>
          </a:p>
        </p:txBody>
      </p:sp>
      <p:sp>
        <p:nvSpPr>
          <p:cNvPr id="13" name="Espace réservé de la date 6"/>
          <p:cNvSpPr>
            <a:spLocks noGrp="1"/>
          </p:cNvSpPr>
          <p:nvPr>
            <p:ph type="dt" sz="half" idx="13"/>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522412" y="381000"/>
            <a:ext cx="9144002" cy="1371600"/>
          </a:xfrm>
        </p:spPr>
        <p:txBody>
          <a:bodyPr rtlCol="0"/>
          <a:lstStyle>
            <a:lvl1pPr>
              <a:defRPr/>
            </a:lvl1pPr>
          </a:lstStyle>
          <a:p>
            <a:pPr rtl="0"/>
            <a:r>
              <a:rPr lang="fr-FR" noProof="0"/>
              <a:t>Modifiez le style du titre</a:t>
            </a:r>
            <a:endParaRPr lang="fr-FR" noProof="0" dirty="0"/>
          </a:p>
        </p:txBody>
      </p:sp>
      <p:sp>
        <p:nvSpPr>
          <p:cNvPr id="3" name="Espace réservé du texte 2"/>
          <p:cNvSpPr>
            <a:spLocks noGrp="1"/>
          </p:cNvSpPr>
          <p:nvPr>
            <p:ph type="body" idx="1" hasCustomPrompt="1"/>
          </p:nvPr>
        </p:nvSpPr>
        <p:spPr>
          <a:xfrm>
            <a:off x="1522411" y="1905000"/>
            <a:ext cx="4416552" cy="762000"/>
          </a:xfrm>
        </p:spPr>
        <p:txBody>
          <a:bodyPr rtlCol="0" anchor="ctr">
            <a:noAutofit/>
          </a:bodyPr>
          <a:lstStyle>
            <a:lvl1pPr marL="0" indent="0" rtl="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Cliquez pour modifier les styles du texte du masque</a:t>
            </a:r>
          </a:p>
        </p:txBody>
      </p:sp>
      <p:sp>
        <p:nvSpPr>
          <p:cNvPr id="4" name="Espace réservé du contenu 3"/>
          <p:cNvSpPr>
            <a:spLocks noGrp="1"/>
          </p:cNvSpPr>
          <p:nvPr>
            <p:ph sz="half" idx="2" hasCustomPrompt="1"/>
          </p:nvPr>
        </p:nvSpPr>
        <p:spPr>
          <a:xfrm>
            <a:off x="1522411" y="2743201"/>
            <a:ext cx="4416552" cy="32766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texte 4"/>
          <p:cNvSpPr>
            <a:spLocks noGrp="1"/>
          </p:cNvSpPr>
          <p:nvPr>
            <p:ph type="body" sz="quarter" idx="3" hasCustomPrompt="1"/>
          </p:nvPr>
        </p:nvSpPr>
        <p:spPr>
          <a:xfrm>
            <a:off x="6249861" y="1905000"/>
            <a:ext cx="4416552" cy="762000"/>
          </a:xfrm>
        </p:spPr>
        <p:txBody>
          <a:bodyPr rtlCol="0" anchor="ctr">
            <a:noAutofit/>
          </a:bodyPr>
          <a:lstStyle>
            <a:lvl1pPr marL="0" indent="0" rtl="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Cliquez pour modifier les styles du texte du masque</a:t>
            </a:r>
          </a:p>
        </p:txBody>
      </p:sp>
      <p:sp>
        <p:nvSpPr>
          <p:cNvPr id="6" name="Espace réservé du contenu 5"/>
          <p:cNvSpPr>
            <a:spLocks noGrp="1"/>
          </p:cNvSpPr>
          <p:nvPr>
            <p:ph sz="quarter" idx="4" hasCustomPrompt="1"/>
          </p:nvPr>
        </p:nvSpPr>
        <p:spPr>
          <a:xfrm>
            <a:off x="6249861" y="2743201"/>
            <a:ext cx="4416552" cy="32766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8" name="Espace réservé du pied de page 7"/>
          <p:cNvSpPr>
            <a:spLocks noGrp="1"/>
          </p:cNvSpPr>
          <p:nvPr>
            <p:ph type="ftr" sz="quarter" idx="11"/>
          </p:nvPr>
        </p:nvSpPr>
        <p:spPr/>
        <p:txBody>
          <a:bodyPr rtlCol="0"/>
          <a:lstStyle/>
          <a:p>
            <a:pPr rtl="0"/>
            <a:r>
              <a:rPr lang="fr-FR" noProof="0" dirty="0"/>
              <a:t>Ajouter un pied de page</a:t>
            </a:r>
          </a:p>
        </p:txBody>
      </p:sp>
      <p:sp>
        <p:nvSpPr>
          <p:cNvPr id="10" name="Espace réservé du numéro de diapositive 8"/>
          <p:cNvSpPr txBox="1">
            <a:spLocks/>
          </p:cNvSpPr>
          <p:nvPr userDrawn="1"/>
        </p:nvSpPr>
        <p:spPr>
          <a:xfrm>
            <a:off x="11206980" y="188640"/>
            <a:ext cx="622177" cy="288032"/>
          </a:xfrm>
          <a:prstGeom prst="rect">
            <a:avLst/>
          </a:prstGeom>
          <a:solidFill>
            <a:srgbClr val="B6CABF"/>
          </a:solidFill>
        </p:spPr>
        <p:txBody>
          <a:bodyPr vert="horz" lIns="91440" tIns="45720" rIns="91440" bIns="45720" rtlCol="0" anchor="ctr"/>
          <a:lstStyle>
            <a:defPPr rtl="0">
              <a:defRPr lang="fr-fr"/>
            </a:defPPr>
            <a:lvl1pPr marL="0" algn="r" defTabSz="914400" rtl="0" eaLnBrk="1" latinLnBrk="0" hangingPunct="1">
              <a:defRPr sz="1800" kern="1200">
                <a:solidFill>
                  <a:schemeClr val="bg2">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A013F82-EE5E-44EE-A61D-E31C6657F26F}" type="slidenum">
              <a:rPr lang="fr-FR" smtClean="0"/>
              <a:pPr/>
              <a:t>‹N°›</a:t>
            </a:fld>
            <a:endParaRPr lang="fr-FR" dirty="0"/>
          </a:p>
        </p:txBody>
      </p:sp>
      <p:sp>
        <p:nvSpPr>
          <p:cNvPr id="13" name="Espace réservé de la date 6"/>
          <p:cNvSpPr>
            <a:spLocks noGrp="1"/>
          </p:cNvSpPr>
          <p:nvPr>
            <p:ph type="dt" sz="half" idx="1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4" name="Espace réservé du pied de page 3"/>
          <p:cNvSpPr>
            <a:spLocks noGrp="1"/>
          </p:cNvSpPr>
          <p:nvPr>
            <p:ph type="ftr" sz="quarter" idx="11"/>
          </p:nvPr>
        </p:nvSpPr>
        <p:spPr/>
        <p:txBody>
          <a:bodyPr rtlCol="0"/>
          <a:lstStyle/>
          <a:p>
            <a:pPr rtl="0"/>
            <a:r>
              <a:rPr lang="fr-FR" noProof="0" dirty="0"/>
              <a:t>Ajouter un pied de page</a:t>
            </a:r>
          </a:p>
        </p:txBody>
      </p:sp>
      <p:sp>
        <p:nvSpPr>
          <p:cNvPr id="7" name="Espace réservé du numéro de diapositive 8"/>
          <p:cNvSpPr txBox="1">
            <a:spLocks/>
          </p:cNvSpPr>
          <p:nvPr userDrawn="1"/>
        </p:nvSpPr>
        <p:spPr>
          <a:xfrm>
            <a:off x="11206980" y="188640"/>
            <a:ext cx="622177" cy="288032"/>
          </a:xfrm>
          <a:prstGeom prst="rect">
            <a:avLst/>
          </a:prstGeom>
          <a:solidFill>
            <a:srgbClr val="B6CABF"/>
          </a:solidFill>
        </p:spPr>
        <p:txBody>
          <a:bodyPr vert="horz" lIns="91440" tIns="45720" rIns="91440" bIns="45720" rtlCol="0" anchor="ctr"/>
          <a:lstStyle>
            <a:defPPr rtl="0">
              <a:defRPr lang="fr-fr"/>
            </a:defPPr>
            <a:lvl1pPr marL="0" algn="r" defTabSz="914400" rtl="0" eaLnBrk="1" latinLnBrk="0" hangingPunct="1">
              <a:defRPr sz="1800" kern="1200">
                <a:solidFill>
                  <a:schemeClr val="bg2">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A013F82-EE5E-44EE-A61D-E31C6657F26F}" type="slidenum">
              <a:rPr lang="fr-FR" smtClean="0"/>
              <a:pPr/>
              <a:t>‹N°›</a:t>
            </a:fld>
            <a:endParaRPr lang="fr-FR" dirty="0"/>
          </a:p>
        </p:txBody>
      </p:sp>
      <p:sp>
        <p:nvSpPr>
          <p:cNvPr id="9"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rtlCol="0"/>
          <a:lstStyle/>
          <a:p>
            <a:pPr rtl="0"/>
            <a:r>
              <a:rPr lang="fr-FR" noProof="0" dirty="0"/>
              <a:t>Ajouter un pied de page</a:t>
            </a:r>
          </a:p>
        </p:txBody>
      </p:sp>
      <p:sp>
        <p:nvSpPr>
          <p:cNvPr id="6"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fr-FR" noProof="0"/>
              <a:t>Modifiez le style du titre</a:t>
            </a:r>
            <a:endParaRPr lang="fr-FR" noProof="0" dirty="0"/>
          </a:p>
        </p:txBody>
      </p:sp>
      <p:sp>
        <p:nvSpPr>
          <p:cNvPr id="3" name="Espace réservé du contenu 2"/>
          <p:cNvSpPr>
            <a:spLocks noGrp="1"/>
          </p:cNvSpPr>
          <p:nvPr>
            <p:ph idx="1" hasCustomPrompt="1"/>
          </p:nvPr>
        </p:nvSpPr>
        <p:spPr>
          <a:xfrm>
            <a:off x="4951414" y="685800"/>
            <a:ext cx="6400800" cy="53340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u texte 3"/>
          <p:cNvSpPr>
            <a:spLocks noGrp="1"/>
          </p:cNvSpPr>
          <p:nvPr>
            <p:ph type="body" sz="half" idx="2" hasCustomPrompt="1"/>
          </p:nvPr>
        </p:nvSpPr>
        <p:spPr>
          <a:xfrm>
            <a:off x="1065213" y="4648200"/>
            <a:ext cx="3581399" cy="1371600"/>
          </a:xfrm>
        </p:spPr>
        <p:txBody>
          <a:bodyPr rtlCol="0">
            <a:normAutofit/>
          </a:bodyPr>
          <a:lstStyle>
            <a:lvl1pPr marL="0" indent="0" rtl="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Cliquez pour modifier les styles du texte du masque</a:t>
            </a:r>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9" name="Espace réservé de la date 6"/>
          <p:cNvSpPr>
            <a:spLocks noGrp="1"/>
          </p:cNvSpPr>
          <p:nvPr>
            <p:ph type="dt" sz="half" idx="1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055604" y="1905000"/>
            <a:ext cx="3596607" cy="2667000"/>
          </a:xfrm>
        </p:spPr>
        <p:txBody>
          <a:bodyPr rtlCol="0" anchor="b">
            <a:normAutofit/>
          </a:bodyPr>
          <a:lstStyle>
            <a:lvl1pPr algn="l">
              <a:lnSpc>
                <a:spcPct val="90000"/>
              </a:lnSpc>
              <a:defRPr sz="3600" b="0" i="0" baseline="0">
                <a:solidFill>
                  <a:schemeClr val="tx1"/>
                </a:solidFill>
              </a:defRPr>
            </a:lvl1pPr>
          </a:lstStyle>
          <a:p>
            <a:pPr rtl="0"/>
            <a:r>
              <a:rPr lang="fr-FR" noProof="0"/>
              <a:t>Modifiez le style du titre</a:t>
            </a:r>
            <a:endParaRPr lang="fr-FR" noProof="0" dirty="0"/>
          </a:p>
        </p:txBody>
      </p:sp>
      <p:sp>
        <p:nvSpPr>
          <p:cNvPr id="3" name="Espace réservé d’image 2" descr="Espace réservé vide pour ajouter une image. Cliquez sur l’espace réservé et sélectionnez l’image à ajouter"/>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4" name="Espace réservé du texte 3"/>
          <p:cNvSpPr>
            <a:spLocks noGrp="1"/>
          </p:cNvSpPr>
          <p:nvPr>
            <p:ph type="body" sz="half" idx="2" hasCustomPrompt="1"/>
          </p:nvPr>
        </p:nvSpPr>
        <p:spPr>
          <a:xfrm>
            <a:off x="1065213" y="4648200"/>
            <a:ext cx="3581399" cy="1371600"/>
          </a:xfrm>
        </p:spPr>
        <p:txBody>
          <a:bodyPr rtlCol="0">
            <a:normAutofit/>
          </a:bodyPr>
          <a:lstStyle>
            <a:lvl1pPr marL="0" indent="0" rtl="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Cliquez pour modifier les styles du texte du masque</a:t>
            </a:r>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9" name="Espace réservé de la date 6"/>
          <p:cNvSpPr>
            <a:spLocks noGrp="1"/>
          </p:cNvSpPr>
          <p:nvPr>
            <p:ph type="dt" sz="half" idx="1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pPr rtl="0"/>
            <a:r>
              <a:rPr lang="fr-FR" noProof="0" dirty="0"/>
              <a:t>Ajouter un pied de page</a:t>
            </a:r>
          </a:p>
        </p:txBody>
      </p:sp>
      <p:sp>
        <p:nvSpPr>
          <p:cNvPr id="7" name="Espace réservé du numéro de diapositive 8"/>
          <p:cNvSpPr txBox="1">
            <a:spLocks/>
          </p:cNvSpPr>
          <p:nvPr userDrawn="1"/>
        </p:nvSpPr>
        <p:spPr>
          <a:xfrm>
            <a:off x="11567020" y="142664"/>
            <a:ext cx="478161" cy="476672"/>
          </a:xfrm>
          <a:prstGeom prst="rect">
            <a:avLst/>
          </a:prstGeom>
          <a:solidFill>
            <a:srgbClr val="B6CABF"/>
          </a:solidFill>
        </p:spPr>
        <p:txBody>
          <a:bodyPr rtlCol="0" anchor="ctr"/>
          <a:lstStyle>
            <a:defPPr rtl="0">
              <a:defRPr lang="fr-fr"/>
            </a:defPPr>
            <a:lvl1pPr marL="0" algn="l" defTabSz="914400" rtl="0" eaLnBrk="1" latinLnBrk="0" hangingPunct="1">
              <a:defRPr sz="1800" kern="1200">
                <a:solidFill>
                  <a:schemeClr val="bg2">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A013F82-EE5E-44EE-A61D-E31C6657F26F}" type="slidenum">
              <a:rPr lang="fr-FR" smtClean="0"/>
              <a:pPr algn="ctr"/>
              <a:t>‹N°›</a:t>
            </a:fld>
            <a:endParaRPr lang="fr-FR" dirty="0"/>
          </a:p>
        </p:txBody>
      </p:sp>
      <p:sp>
        <p:nvSpPr>
          <p:cNvPr id="13"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2782044" y="2132856"/>
            <a:ext cx="6408712" cy="2247528"/>
          </a:xfrm>
        </p:spPr>
        <p:txBody>
          <a:bodyPr rtlCol="0">
            <a:normAutofit fontScale="90000"/>
          </a:bodyPr>
          <a:lstStyle/>
          <a:p>
            <a:pPr algn="ctr" rtl="0"/>
            <a:r>
              <a:rPr lang="fr-FR" dirty="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rPr>
              <a:t>SERVEURS ET FICHIERS D’IMPRESSION</a:t>
            </a:r>
          </a:p>
        </p:txBody>
      </p:sp>
      <p:sp>
        <p:nvSpPr>
          <p:cNvPr id="3" name="Sous-titre 2"/>
          <p:cNvSpPr>
            <a:spLocks noGrp="1"/>
          </p:cNvSpPr>
          <p:nvPr>
            <p:ph type="subTitle" idx="1"/>
          </p:nvPr>
        </p:nvSpPr>
        <p:spPr>
          <a:xfrm>
            <a:off x="30212" y="6525344"/>
            <a:ext cx="4351784" cy="242416"/>
          </a:xfrm>
          <a:noFill/>
        </p:spPr>
        <p:txBody>
          <a:bodyPr rtlCol="0" anchor="ctr">
            <a:normAutofit fontScale="85000" lnSpcReduction="20000"/>
          </a:bodyPr>
          <a:lstStyle/>
          <a:p>
            <a:pPr rtl="0"/>
            <a:r>
              <a:rPr lang="fr-FR" sz="1600" dirty="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rPr>
              <a:t>ALESSIA, JORGE, PHILIPPE, ROMAIN</a:t>
            </a:r>
          </a:p>
        </p:txBody>
      </p:sp>
      <p:pic>
        <p:nvPicPr>
          <p:cNvPr id="6" name="Image 5"/>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8470676" y="4653136"/>
            <a:ext cx="3600400" cy="2016224"/>
          </a:xfrm>
          <a:prstGeom prst="rect">
            <a:avLst/>
          </a:prstGeom>
          <a:ln>
            <a:noFill/>
          </a:ln>
          <a:effectLst>
            <a:softEdge rad="112500"/>
          </a:effectLst>
        </p:spPr>
      </p:pic>
    </p:spTree>
    <p:extLst>
      <p:ext uri="{BB962C8B-B14F-4D97-AF65-F5344CB8AC3E}">
        <p14:creationId xmlns:p14="http://schemas.microsoft.com/office/powerpoint/2010/main" val="42144898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549796" y="1124744"/>
            <a:ext cx="11159008" cy="875928"/>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CH" sz="4800" cap="all" dirty="0">
                <a:solidFill>
                  <a:srgbClr val="87A896"/>
                </a:solidFill>
                <a:latin typeface="Tahoma" panose="020B0604030504040204" pitchFamily="34" charset="0"/>
                <a:ea typeface="Tahoma" panose="020B0604030504040204" pitchFamily="34" charset="0"/>
                <a:cs typeface="Tahoma" panose="020B0604030504040204" pitchFamily="34" charset="0"/>
              </a:rPr>
              <a:t>Différence serveur impression et imprimante réseau standard</a:t>
            </a:r>
          </a:p>
          <a:p>
            <a:pPr algn="ctr"/>
            <a:endParaRPr lang="fr-FR" sz="4800" cap="all" dirty="0">
              <a:solidFill>
                <a:srgbClr val="87A896"/>
              </a:solidFill>
              <a:latin typeface="Tahoma" panose="020B0604030504040204" pitchFamily="34" charset="0"/>
              <a:ea typeface="Tahoma" panose="020B0604030504040204" pitchFamily="34" charset="0"/>
              <a:cs typeface="Tahoma" panose="020B0604030504040204" pitchFamily="34" charset="0"/>
            </a:endParaRPr>
          </a:p>
        </p:txBody>
      </p:sp>
      <p:sp>
        <p:nvSpPr>
          <p:cNvPr id="8" name="Titre 12"/>
          <p:cNvSpPr>
            <a:spLocks noGrp="1"/>
          </p:cNvSpPr>
          <p:nvPr>
            <p:ph type="title"/>
          </p:nvPr>
        </p:nvSpPr>
        <p:spPr>
          <a:xfrm>
            <a:off x="8758708" y="6453336"/>
            <a:ext cx="3264497" cy="216024"/>
          </a:xfrm>
          <a:solidFill>
            <a:srgbClr val="B6CABF"/>
          </a:solidFill>
        </p:spPr>
        <p:txBody>
          <a:bodyPr rtlCol="0" anchor="ctr">
            <a:noAutofit/>
          </a:bodyPr>
          <a:lstStyle/>
          <a:p>
            <a:pPr algn="ctr" rtl="0"/>
            <a:r>
              <a:rPr lang="fr-FR" sz="1800" dirty="0">
                <a:solidFill>
                  <a:srgbClr val="87A896"/>
                </a:solidFill>
                <a:latin typeface="Tahoma" panose="020B0604030504040204" pitchFamily="34" charset="0"/>
                <a:ea typeface="Tahoma" panose="020B0604030504040204" pitchFamily="34" charset="0"/>
                <a:cs typeface="Tahoma" panose="020B0604030504040204" pitchFamily="34" charset="0"/>
              </a:rPr>
              <a:t>SERVEURS D’IMPRESSION</a:t>
            </a:r>
          </a:p>
        </p:txBody>
      </p:sp>
      <p:sp>
        <p:nvSpPr>
          <p:cNvPr id="10" name="ZoneTexte 9"/>
          <p:cNvSpPr txBox="1"/>
          <p:nvPr/>
        </p:nvSpPr>
        <p:spPr>
          <a:xfrm>
            <a:off x="6915504" y="3591540"/>
            <a:ext cx="3432247" cy="830997"/>
          </a:xfrm>
          <a:prstGeom prst="rect">
            <a:avLst/>
          </a:prstGeom>
          <a:noFill/>
          <a:ln>
            <a:noFill/>
          </a:ln>
        </p:spPr>
        <p:txBody>
          <a:bodyPr wrap="square" rtlCol="0" anchor="ctr" anchorCtr="1">
            <a:spAutoFit/>
          </a:bodyPr>
          <a:lstStyle/>
          <a:p>
            <a:pPr algn="ctr"/>
            <a:r>
              <a:rPr lang="fr-CH" sz="2400" b="1" u="sng" dirty="0">
                <a:solidFill>
                  <a:srgbClr val="B6CABF"/>
                </a:solidFill>
                <a:latin typeface="Tahoma" panose="020B0604030504040204" pitchFamily="34" charset="0"/>
                <a:ea typeface="Tahoma" panose="020B0604030504040204" pitchFamily="34" charset="0"/>
                <a:cs typeface="Tahoma" panose="020B0604030504040204" pitchFamily="34" charset="0"/>
              </a:rPr>
              <a:t>SERVEUR IMPRESSION</a:t>
            </a:r>
          </a:p>
        </p:txBody>
      </p:sp>
      <p:sp>
        <p:nvSpPr>
          <p:cNvPr id="6" name="ZoneTexte 5"/>
          <p:cNvSpPr txBox="1"/>
          <p:nvPr/>
        </p:nvSpPr>
        <p:spPr>
          <a:xfrm>
            <a:off x="405780" y="2420888"/>
            <a:ext cx="4752528" cy="830997"/>
          </a:xfrm>
          <a:prstGeom prst="rect">
            <a:avLst/>
          </a:prstGeom>
          <a:noFill/>
          <a:ln>
            <a:noFill/>
          </a:ln>
        </p:spPr>
        <p:txBody>
          <a:bodyPr wrap="square" rtlCol="0" anchor="ctr" anchorCtr="1">
            <a:spAutoFit/>
          </a:bodyPr>
          <a:lstStyle/>
          <a:p>
            <a:pPr algn="ctr"/>
            <a:r>
              <a:rPr lang="fr-CH" sz="2400" b="1" u="sng" dirty="0">
                <a:solidFill>
                  <a:srgbClr val="B6CABF"/>
                </a:solidFill>
                <a:latin typeface="Tahoma" panose="020B0604030504040204" pitchFamily="34" charset="0"/>
                <a:ea typeface="Tahoma" panose="020B0604030504040204" pitchFamily="34" charset="0"/>
                <a:cs typeface="Tahoma" panose="020B0604030504040204" pitchFamily="34" charset="0"/>
              </a:rPr>
              <a:t>IMPRIMANTE RÉSEAU STANDARD</a:t>
            </a:r>
          </a:p>
        </p:txBody>
      </p:sp>
      <p:sp>
        <p:nvSpPr>
          <p:cNvPr id="7" name="ZoneTexte 6">
            <a:extLst>
              <a:ext uri="{FF2B5EF4-FFF2-40B4-BE49-F238E27FC236}">
                <a16:creationId xmlns:a16="http://schemas.microsoft.com/office/drawing/2014/main" id="{84828FFD-F527-4365-97E1-65E888A6C578}"/>
              </a:ext>
            </a:extLst>
          </p:cNvPr>
          <p:cNvSpPr txBox="1"/>
          <p:nvPr/>
        </p:nvSpPr>
        <p:spPr>
          <a:xfrm>
            <a:off x="6327372" y="4585804"/>
            <a:ext cx="4608513" cy="1569660"/>
          </a:xfrm>
          <a:prstGeom prst="rect">
            <a:avLst/>
          </a:prstGeom>
          <a:noFill/>
          <a:ln>
            <a:noFill/>
          </a:ln>
        </p:spPr>
        <p:txBody>
          <a:bodyPr wrap="square" rtlCol="0" anchor="ctr" anchorCtr="1">
            <a:spAutoFit/>
          </a:bodyPr>
          <a:lstStyle/>
          <a:p>
            <a:r>
              <a:rPr lang="fr-CH" sz="2400" b="1" dirty="0">
                <a:solidFill>
                  <a:srgbClr val="B6CABF"/>
                </a:solidFill>
                <a:latin typeface="Tahoma" panose="020B0604030504040204" pitchFamily="34" charset="0"/>
                <a:ea typeface="Tahoma" panose="020B0604030504040204" pitchFamily="34" charset="0"/>
                <a:cs typeface="Tahoma" panose="020B0604030504040204" pitchFamily="34" charset="0"/>
              </a:rPr>
              <a:t>Serveur qui connecte une ou plusieurs imprimantes à un ou plusieurs utilisateurs sur même réseau</a:t>
            </a:r>
          </a:p>
        </p:txBody>
      </p:sp>
      <p:sp>
        <p:nvSpPr>
          <p:cNvPr id="9" name="ZoneTexte 8">
            <a:extLst>
              <a:ext uri="{FF2B5EF4-FFF2-40B4-BE49-F238E27FC236}">
                <a16:creationId xmlns:a16="http://schemas.microsoft.com/office/drawing/2014/main" id="{92D32FE1-891A-4488-9EE0-000EF80AF297}"/>
              </a:ext>
            </a:extLst>
          </p:cNvPr>
          <p:cNvSpPr txBox="1"/>
          <p:nvPr/>
        </p:nvSpPr>
        <p:spPr>
          <a:xfrm>
            <a:off x="261764" y="3460120"/>
            <a:ext cx="5256584" cy="2677656"/>
          </a:xfrm>
          <a:prstGeom prst="rect">
            <a:avLst/>
          </a:prstGeom>
          <a:noFill/>
          <a:ln>
            <a:noFill/>
          </a:ln>
        </p:spPr>
        <p:txBody>
          <a:bodyPr wrap="square" rtlCol="0" anchor="ctr" anchorCtr="1">
            <a:spAutoFit/>
          </a:bodyPr>
          <a:lstStyle/>
          <a:p>
            <a:r>
              <a:rPr lang="fr-CH" sz="2400" b="1" dirty="0">
                <a:solidFill>
                  <a:srgbClr val="B6CABF"/>
                </a:solidFill>
                <a:latin typeface="Tahoma" panose="020B0604030504040204" pitchFamily="34" charset="0"/>
                <a:ea typeface="Tahoma" panose="020B0604030504040204" pitchFamily="34" charset="0"/>
                <a:cs typeface="Tahoma" panose="020B0604030504040204" pitchFamily="34" charset="0"/>
              </a:rPr>
              <a:t>Connectée directement sur le réseau. Accessible par tous les ordinateurs reliés à ce réseau. imprimante standard se branche en USB. Certaines imprimantes joignent le réseau à l’aide du sans fil.</a:t>
            </a:r>
          </a:p>
        </p:txBody>
      </p:sp>
      <p:pic>
        <p:nvPicPr>
          <p:cNvPr id="3" name="Image 2" descr="Une image contenant imprimante, équipement électronique&#10;&#10;Description générée automatiquement">
            <a:extLst>
              <a:ext uri="{FF2B5EF4-FFF2-40B4-BE49-F238E27FC236}">
                <a16:creationId xmlns:a16="http://schemas.microsoft.com/office/drawing/2014/main" id="{BCE775C7-FA37-4DCB-BE06-A0D11B44E150}"/>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70651" y1="42909" x2="73055" y2="42909"/>
                        <a14:foregroundMark x1="67412" y1="42465" x2="73122" y2="47434"/>
                        <a14:foregroundMark x1="73122" y1="47434" x2="71452" y2="40687"/>
                        <a14:foregroundMark x1="71452" y1="40687" x2="69115" y2="45495"/>
                        <a14:foregroundMark x1="70651" y1="69859" x2="71619" y2="79596"/>
                        <a14:foregroundMark x1="71619" y1="79596" x2="43639" y2="81576"/>
                        <a14:foregroundMark x1="43639" y1="81576" x2="35192" y2="74424"/>
                        <a14:foregroundMark x1="35192" y1="74424" x2="35693" y2="67556"/>
                        <a14:foregroundMark x1="73055" y1="39717" x2="70417" y2="39838"/>
                        <a14:foregroundMark x1="34958" y1="74061" x2="34725" y2="79838"/>
                      </a14:backgroundRemoval>
                    </a14:imgEffect>
                  </a14:imgLayer>
                </a14:imgProps>
              </a:ext>
              <a:ext uri="{28A0092B-C50C-407E-A947-70E740481C1C}">
                <a14:useLocalDpi xmlns:a14="http://schemas.microsoft.com/office/drawing/2010/main" val="0"/>
              </a:ext>
            </a:extLst>
          </a:blip>
          <a:stretch>
            <a:fillRect/>
          </a:stretch>
        </p:blipFill>
        <p:spPr>
          <a:xfrm>
            <a:off x="9172306" y="1418303"/>
            <a:ext cx="3012964" cy="2489914"/>
          </a:xfrm>
          <a:prstGeom prst="rect">
            <a:avLst/>
          </a:prstGeom>
        </p:spPr>
      </p:pic>
    </p:spTree>
    <p:extLst>
      <p:ext uri="{BB962C8B-B14F-4D97-AF65-F5344CB8AC3E}">
        <p14:creationId xmlns:p14="http://schemas.microsoft.com/office/powerpoint/2010/main" val="329054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13" name="Titre 12"/>
          <p:cNvSpPr>
            <a:spLocks noGrp="1"/>
          </p:cNvSpPr>
          <p:nvPr>
            <p:ph type="title"/>
          </p:nvPr>
        </p:nvSpPr>
        <p:spPr>
          <a:xfrm>
            <a:off x="4006180" y="404663"/>
            <a:ext cx="4274360" cy="1285799"/>
          </a:xfrm>
        </p:spPr>
        <p:txBody>
          <a:bodyPr rtlCol="0" anchor="ctr">
            <a:noAutofit/>
          </a:bodyPr>
          <a:lstStyle/>
          <a:p>
            <a:pPr algn="ctr" rtl="0"/>
            <a:r>
              <a:rPr lang="fr-FR" sz="4400" dirty="0">
                <a:solidFill>
                  <a:srgbClr val="87A896"/>
                </a:solidFill>
                <a:latin typeface="Tahoma" panose="020B0604030504040204" pitchFamily="34" charset="0"/>
                <a:ea typeface="Tahoma" panose="020B0604030504040204" pitchFamily="34" charset="0"/>
                <a:cs typeface="Tahoma" panose="020B0604030504040204" pitchFamily="34" charset="0"/>
              </a:rPr>
              <a:t>TABLES DES MATIÈRES</a:t>
            </a:r>
          </a:p>
        </p:txBody>
      </p:sp>
      <p:sp>
        <p:nvSpPr>
          <p:cNvPr id="14" name="Espace réservé du contenu 13"/>
          <p:cNvSpPr>
            <a:spLocks noGrp="1"/>
          </p:cNvSpPr>
          <p:nvPr>
            <p:ph idx="1"/>
          </p:nvPr>
        </p:nvSpPr>
        <p:spPr>
          <a:xfrm>
            <a:off x="333772" y="1844824"/>
            <a:ext cx="9134391" cy="4114801"/>
          </a:xfrm>
          <a:noFill/>
        </p:spPr>
        <p:txBody>
          <a:bodyPr rtlCol="0">
            <a:normAutofit fontScale="92500" lnSpcReduction="10000"/>
          </a:bodyPr>
          <a:lstStyle/>
          <a:p>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Serveur de fichiers :</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Arborescences</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Explication des partages</a:t>
            </a:r>
          </a:p>
          <a:p>
            <a:pPr lvl="2"/>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Type de droit</a:t>
            </a:r>
          </a:p>
          <a:p>
            <a:pPr lvl="2"/>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Partage avancé</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Explication des droits NTFS</a:t>
            </a:r>
          </a:p>
          <a:p>
            <a:pPr lvl="2"/>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Type de droit</a:t>
            </a:r>
          </a:p>
          <a:p>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Serveur d'impression :</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Différence entre serveur d'impression et </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imprimante réseau standard</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Files d'impression</a:t>
            </a:r>
          </a:p>
        </p:txBody>
      </p:sp>
      <p:pic>
        <p:nvPicPr>
          <p:cNvPr id="3" name="Image 2">
            <a:extLst>
              <a:ext uri="{FF2B5EF4-FFF2-40B4-BE49-F238E27FC236}">
                <a16:creationId xmlns:a16="http://schemas.microsoft.com/office/drawing/2014/main" id="{93B0A02E-2E2F-48C2-9ED6-C7A578B9D48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66" b="89865" l="10000" r="90676">
                        <a14:foregroundMark x1="41081" y1="37838" x2="45000" y2="42905"/>
                        <a14:foregroundMark x1="89730" y1="61149" x2="90676" y2="72804"/>
                        <a14:foregroundMark x1="57568" y1="57601" x2="60946" y2="56757"/>
                        <a14:foregroundMark x1="68919" y1="26182" x2="58243" y2="29223"/>
                        <a14:foregroundMark x1="20811" y1="20101" x2="21622" y2="19257"/>
                        <a14:foregroundMark x1="19324" y1="11655" x2="20270" y2="12331"/>
                        <a14:foregroundMark x1="21081" y1="79561" x2="16351" y2="67061"/>
                        <a14:foregroundMark x1="16351" y1="67061" x2="18378" y2="60811"/>
                        <a14:foregroundMark x1="25676" y1="23480" x2="20946" y2="25338"/>
                        <a14:foregroundMark x1="20946" y1="80912" x2="14054" y2="71959"/>
                        <a14:foregroundMark x1="14054" y1="71959" x2="15135" y2="70946"/>
                        <a14:backgroundMark x1="83054" y1="19764" x2="82973" y2="20270"/>
                        <a14:backgroundMark x1="83514" y1="16892" x2="83054" y2="19764"/>
                        <a14:backgroundMark x1="77703" y1="9291" x2="85000" y2="15709"/>
                        <a14:backgroundMark x1="85000" y1="15709" x2="79730" y2="11486"/>
                        <a14:backgroundMark x1="79730" y1="14527" x2="82162" y2="17568"/>
                        <a14:backgroundMark x1="81622" y1="19257" x2="83108" y2="20946"/>
                      </a14:backgroundRemoval>
                    </a14:imgEffect>
                  </a14:imgLayer>
                </a14:imgProps>
              </a:ext>
              <a:ext uri="{28A0092B-C50C-407E-A947-70E740481C1C}">
                <a14:useLocalDpi xmlns:a14="http://schemas.microsoft.com/office/drawing/2010/main" val="0"/>
              </a:ext>
            </a:extLst>
          </a:blip>
          <a:stretch>
            <a:fillRect/>
          </a:stretch>
        </p:blipFill>
        <p:spPr>
          <a:xfrm>
            <a:off x="5905774" y="1268760"/>
            <a:ext cx="5959579" cy="4767663"/>
          </a:xfrm>
          <a:prstGeom prst="rect">
            <a:avLst/>
          </a:prstGeom>
        </p:spPr>
      </p:pic>
    </p:spTree>
    <p:extLst>
      <p:ext uri="{BB962C8B-B14F-4D97-AF65-F5344CB8AC3E}">
        <p14:creationId xmlns:p14="http://schemas.microsoft.com/office/powerpoint/2010/main" val="19946944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13" name="Titre 12"/>
          <p:cNvSpPr>
            <a:spLocks noGrp="1"/>
          </p:cNvSpPr>
          <p:nvPr>
            <p:ph type="title"/>
          </p:nvPr>
        </p:nvSpPr>
        <p:spPr>
          <a:xfrm>
            <a:off x="1413892" y="2060848"/>
            <a:ext cx="9601201" cy="2514600"/>
          </a:xfrm>
        </p:spPr>
        <p:txBody>
          <a:bodyPr rtlCol="0" anchor="ctr">
            <a:noAutofit/>
          </a:bodyPr>
          <a:lstStyle/>
          <a:p>
            <a:pPr algn="ctr" rtl="0"/>
            <a:r>
              <a:rPr lang="fr-FR" sz="6600" dirty="0">
                <a:solidFill>
                  <a:srgbClr val="87A896"/>
                </a:solidFill>
                <a:latin typeface="Tahoma" panose="020B0604030504040204" pitchFamily="34" charset="0"/>
                <a:ea typeface="Tahoma" panose="020B0604030504040204" pitchFamily="34" charset="0"/>
                <a:cs typeface="Tahoma" panose="020B0604030504040204" pitchFamily="34" charset="0"/>
              </a:rPr>
              <a:t>SERVEURS DE FICHIERS</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2208212" y="685800"/>
            <a:ext cx="7772401" cy="875928"/>
          </a:xfrm>
          <a:prstGeom prst="rect">
            <a:avLst/>
          </a:prstGeom>
          <a:solidFill>
            <a:schemeClr val="bg2">
              <a:lumMod val="75000"/>
            </a:schemeClr>
          </a:solid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FR" sz="6600" dirty="0">
                <a:solidFill>
                  <a:srgbClr val="87A896"/>
                </a:solidFill>
                <a:latin typeface="Tahoma" panose="020B0604030504040204" pitchFamily="34" charset="0"/>
                <a:ea typeface="Tahoma" panose="020B0604030504040204" pitchFamily="34" charset="0"/>
                <a:cs typeface="Tahoma" panose="020B0604030504040204" pitchFamily="34" charset="0"/>
              </a:rPr>
              <a:t>ARBORESCENCES</a:t>
            </a:r>
          </a:p>
        </p:txBody>
      </p:sp>
      <p:sp>
        <p:nvSpPr>
          <p:cNvPr id="8" name="Titre 12"/>
          <p:cNvSpPr>
            <a:spLocks noGrp="1"/>
          </p:cNvSpPr>
          <p:nvPr>
            <p:ph type="title"/>
          </p:nvPr>
        </p:nvSpPr>
        <p:spPr>
          <a:xfrm>
            <a:off x="8830716" y="6453336"/>
            <a:ext cx="3192489" cy="216024"/>
          </a:xfrm>
          <a:solidFill>
            <a:srgbClr val="B6CABF"/>
          </a:solidFill>
        </p:spPr>
        <p:txBody>
          <a:bodyPr rtlCol="0" anchor="ctr">
            <a:noAutofit/>
          </a:bodyPr>
          <a:lstStyle/>
          <a:p>
            <a:pPr algn="ctr" rtl="0"/>
            <a:r>
              <a:rPr lang="fr-FR" sz="1800" dirty="0">
                <a:solidFill>
                  <a:srgbClr val="87A896"/>
                </a:solidFill>
                <a:latin typeface="Tahoma" panose="020B0604030504040204" pitchFamily="34" charset="0"/>
                <a:ea typeface="Tahoma" panose="020B0604030504040204" pitchFamily="34" charset="0"/>
                <a:cs typeface="Tahoma" panose="020B0604030504040204" pitchFamily="34" charset="0"/>
              </a:rPr>
              <a:t>SERVEURS DE FICHIERS</a:t>
            </a: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96" y="2204864"/>
            <a:ext cx="3312368" cy="3960440"/>
          </a:xfrm>
          <a:prstGeom prst="rect">
            <a:avLst/>
          </a:prstGeom>
        </p:spPr>
      </p:pic>
      <p:sp>
        <p:nvSpPr>
          <p:cNvPr id="10" name="ZoneTexte 9"/>
          <p:cNvSpPr txBox="1"/>
          <p:nvPr/>
        </p:nvSpPr>
        <p:spPr>
          <a:xfrm>
            <a:off x="4510236" y="2284854"/>
            <a:ext cx="6552728" cy="3477875"/>
          </a:xfrm>
          <a:prstGeom prst="rect">
            <a:avLst/>
          </a:prstGeom>
          <a:noFill/>
          <a:ln>
            <a:noFill/>
          </a:ln>
        </p:spPr>
        <p:txBody>
          <a:bodyPr wrap="square" rtlCol="0" anchor="ctr" anchorCtr="1">
            <a:spAutoFit/>
          </a:bodyPr>
          <a:lstStyle/>
          <a:p>
            <a:pPr algn="ctr">
              <a:tabLst>
                <a:tab pos="5384800" algn="l"/>
              </a:tabLst>
            </a:pPr>
            <a:r>
              <a:rPr lang="fr-CH" sz="2000" b="1" dirty="0">
                <a:solidFill>
                  <a:srgbClr val="B6CABF"/>
                </a:solidFill>
                <a:latin typeface="Tahoma" panose="020B0604030504040204" pitchFamily="34" charset="0"/>
                <a:ea typeface="Tahoma" panose="020B0604030504040204" pitchFamily="34" charset="0"/>
                <a:cs typeface="Tahoma" panose="020B0604030504040204" pitchFamily="34" charset="0"/>
              </a:rPr>
              <a:t>Développement hiérarchie de fichiers et dossiers dans but de transmettre de manière synchronisée des données de différents types. </a:t>
            </a:r>
          </a:p>
          <a:p>
            <a:pPr algn="ctr"/>
            <a:endParaRPr lang="fr-CH" sz="2000" b="1" dirty="0">
              <a:solidFill>
                <a:srgbClr val="B6CABF"/>
              </a:solidFill>
              <a:latin typeface="Tahoma" panose="020B0604030504040204" pitchFamily="34" charset="0"/>
              <a:ea typeface="Tahoma" panose="020B0604030504040204" pitchFamily="34" charset="0"/>
              <a:cs typeface="Tahoma" panose="020B0604030504040204" pitchFamily="34" charset="0"/>
            </a:endParaRPr>
          </a:p>
          <a:p>
            <a:pPr algn="ctr"/>
            <a:r>
              <a:rPr lang="fr-CH" sz="2000" b="1" dirty="0">
                <a:solidFill>
                  <a:srgbClr val="B6CABF"/>
                </a:solidFill>
                <a:latin typeface="Tahoma" panose="020B0604030504040204" pitchFamily="34" charset="0"/>
                <a:ea typeface="Tahoma" panose="020B0604030504040204" pitchFamily="34" charset="0"/>
                <a:cs typeface="Tahoma" panose="020B0604030504040204" pitchFamily="34" charset="0"/>
              </a:rPr>
              <a:t>Les utilisateurs ayant accès au serveur, soumis à contraintes émises sur celui-ci au détriment de l’hôte.</a:t>
            </a:r>
          </a:p>
          <a:p>
            <a:pPr algn="ctr"/>
            <a:endParaRPr lang="fr-CH" sz="2000" b="1" dirty="0">
              <a:solidFill>
                <a:srgbClr val="B6CABF"/>
              </a:solidFill>
              <a:latin typeface="Tahoma" panose="020B0604030504040204" pitchFamily="34" charset="0"/>
              <a:ea typeface="Tahoma" panose="020B0604030504040204" pitchFamily="34" charset="0"/>
              <a:cs typeface="Tahoma" panose="020B0604030504040204" pitchFamily="34" charset="0"/>
            </a:endParaRPr>
          </a:p>
          <a:p>
            <a:pPr algn="ctr"/>
            <a:r>
              <a:rPr lang="fr-CH" sz="2000" b="1" dirty="0">
                <a:solidFill>
                  <a:srgbClr val="B6CABF"/>
                </a:solidFill>
                <a:latin typeface="Tahoma" panose="020B0604030504040204" pitchFamily="34" charset="0"/>
                <a:ea typeface="Tahoma" panose="020B0604030504040204" pitchFamily="34" charset="0"/>
                <a:cs typeface="Tahoma" panose="020B0604030504040204" pitchFamily="34" charset="0"/>
              </a:rPr>
              <a:t>Restrictions infranchissables et doivent être respectées. Respectées et représentés par des droits NTFS.</a:t>
            </a: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2208211" y="694817"/>
            <a:ext cx="7772401" cy="875928"/>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FR" sz="6600" dirty="0">
                <a:solidFill>
                  <a:srgbClr val="87A896"/>
                </a:solidFill>
                <a:latin typeface="Tahoma" panose="020B0604030504040204" pitchFamily="34" charset="0"/>
                <a:ea typeface="Tahoma" panose="020B0604030504040204" pitchFamily="34" charset="0"/>
                <a:cs typeface="Tahoma" panose="020B0604030504040204" pitchFamily="34" charset="0"/>
              </a:rPr>
              <a:t>EXPLICATIONS DES PARTAGES</a:t>
            </a:r>
          </a:p>
        </p:txBody>
      </p:sp>
      <p:sp>
        <p:nvSpPr>
          <p:cNvPr id="8" name="Titre 12"/>
          <p:cNvSpPr>
            <a:spLocks noGrp="1"/>
          </p:cNvSpPr>
          <p:nvPr>
            <p:ph type="title"/>
          </p:nvPr>
        </p:nvSpPr>
        <p:spPr>
          <a:xfrm>
            <a:off x="8974732" y="6453336"/>
            <a:ext cx="3048473" cy="216024"/>
          </a:xfrm>
          <a:solidFill>
            <a:srgbClr val="B6CABF"/>
          </a:solidFill>
        </p:spPr>
        <p:txBody>
          <a:bodyPr rtlCol="0" anchor="ctr">
            <a:noAutofit/>
          </a:bodyPr>
          <a:lstStyle/>
          <a:p>
            <a:pPr algn="ctr" rtl="0"/>
            <a:r>
              <a:rPr lang="fr-FR" sz="1800" dirty="0">
                <a:solidFill>
                  <a:srgbClr val="87A896"/>
                </a:solidFill>
                <a:latin typeface="Tahoma" panose="020B0604030504040204" pitchFamily="34" charset="0"/>
                <a:ea typeface="Tahoma" panose="020B0604030504040204" pitchFamily="34" charset="0"/>
                <a:cs typeface="Tahoma" panose="020B0604030504040204" pitchFamily="34" charset="0"/>
              </a:rPr>
              <a:t>SERVEURS DE FICHIERS</a:t>
            </a:r>
          </a:p>
        </p:txBody>
      </p:sp>
      <p:sp>
        <p:nvSpPr>
          <p:cNvPr id="10" name="ZoneTexte 9"/>
          <p:cNvSpPr txBox="1"/>
          <p:nvPr/>
        </p:nvSpPr>
        <p:spPr>
          <a:xfrm>
            <a:off x="261764" y="1922570"/>
            <a:ext cx="11761441" cy="523220"/>
          </a:xfrm>
          <a:prstGeom prst="rect">
            <a:avLst/>
          </a:prstGeom>
          <a:noFill/>
          <a:ln>
            <a:noFill/>
          </a:ln>
        </p:spPr>
        <p:txBody>
          <a:bodyPr wrap="square" rtlCol="0" anchor="ctr" anchorCtr="1">
            <a:spAutoFit/>
          </a:bodyPr>
          <a:lstStyle/>
          <a:p>
            <a:pPr algn="ctr"/>
            <a:r>
              <a:rPr lang="fr-CH" sz="2800" b="1" u="sng" dirty="0">
                <a:solidFill>
                  <a:srgbClr val="B6CABF"/>
                </a:solidFill>
                <a:latin typeface="Tahoma" panose="020B0604030504040204" pitchFamily="34" charset="0"/>
                <a:ea typeface="Tahoma" panose="020B0604030504040204" pitchFamily="34" charset="0"/>
                <a:cs typeface="Tahoma" panose="020B0604030504040204" pitchFamily="34" charset="0"/>
              </a:rPr>
              <a:t>TYPE DE DROIT</a:t>
            </a:r>
          </a:p>
        </p:txBody>
      </p:sp>
      <p:sp>
        <p:nvSpPr>
          <p:cNvPr id="7" name="ZoneTexte 6">
            <a:extLst>
              <a:ext uri="{FF2B5EF4-FFF2-40B4-BE49-F238E27FC236}">
                <a16:creationId xmlns:a16="http://schemas.microsoft.com/office/drawing/2014/main" id="{1B5AF021-9BC8-4F93-B8DF-F81CDF37A060}"/>
              </a:ext>
            </a:extLst>
          </p:cNvPr>
          <p:cNvSpPr txBox="1"/>
          <p:nvPr/>
        </p:nvSpPr>
        <p:spPr>
          <a:xfrm>
            <a:off x="261763" y="2483604"/>
            <a:ext cx="5472609" cy="3785652"/>
          </a:xfrm>
          <a:prstGeom prst="rect">
            <a:avLst/>
          </a:prstGeom>
          <a:noFill/>
          <a:ln>
            <a:noFill/>
          </a:ln>
        </p:spPr>
        <p:txBody>
          <a:bodyPr wrap="square" rtlCol="0" anchor="ctr" anchorCtr="1">
            <a:spAutoFit/>
          </a:bodyPr>
          <a:lstStyle/>
          <a:p>
            <a:r>
              <a:rPr lang="fr-CH" sz="2400" b="1" dirty="0">
                <a:solidFill>
                  <a:srgbClr val="B6CABF"/>
                </a:solidFill>
                <a:latin typeface="Tahoma" panose="020B0604030504040204" pitchFamily="34" charset="0"/>
                <a:ea typeface="Tahoma" panose="020B0604030504040204" pitchFamily="34" charset="0"/>
                <a:cs typeface="Tahoma" panose="020B0604030504040204" pitchFamily="34" charset="0"/>
              </a:rPr>
              <a:t>Il en existe 3 types : </a:t>
            </a:r>
          </a:p>
          <a:p>
            <a:pPr marL="342900" indent="-342900">
              <a:buFontTx/>
              <a:buChar char="-"/>
            </a:pPr>
            <a:r>
              <a:rPr lang="fr-CH" sz="2400" b="1" dirty="0">
                <a:solidFill>
                  <a:srgbClr val="B6CABF"/>
                </a:solidFill>
                <a:latin typeface="Tahoma" panose="020B0604030504040204" pitchFamily="34" charset="0"/>
                <a:ea typeface="Tahoma" panose="020B0604030504040204" pitchFamily="34" charset="0"/>
                <a:cs typeface="Tahoma" panose="020B0604030504040204" pitchFamily="34" charset="0"/>
              </a:rPr>
              <a:t>Contrôle Total : Liberté totale, modifier dossier, transférer, supprimer etc..</a:t>
            </a:r>
          </a:p>
          <a:p>
            <a:pPr marL="342900" indent="-342900">
              <a:buFontTx/>
              <a:buChar char="-"/>
            </a:pPr>
            <a:r>
              <a:rPr lang="fr-CH" sz="2400" b="1" dirty="0">
                <a:solidFill>
                  <a:srgbClr val="B6CABF"/>
                </a:solidFill>
                <a:latin typeface="Tahoma" panose="020B0604030504040204" pitchFamily="34" charset="0"/>
                <a:ea typeface="Tahoma" panose="020B0604030504040204" pitchFamily="34" charset="0"/>
                <a:cs typeface="Tahoma" panose="020B0604030504040204" pitchFamily="34" charset="0"/>
              </a:rPr>
              <a:t>Modification : Liberté restreinte. Lire et écrire seulement</a:t>
            </a:r>
          </a:p>
          <a:p>
            <a:pPr marL="342900" indent="-342900">
              <a:buFontTx/>
              <a:buChar char="-"/>
            </a:pPr>
            <a:r>
              <a:rPr lang="fr-CH" sz="2400" b="1" dirty="0">
                <a:solidFill>
                  <a:srgbClr val="B6CABF"/>
                </a:solidFill>
                <a:latin typeface="Tahoma" panose="020B0604030504040204" pitchFamily="34" charset="0"/>
                <a:ea typeface="Tahoma" panose="020B0604030504040204" pitchFamily="34" charset="0"/>
                <a:cs typeface="Tahoma" panose="020B0604030504040204" pitchFamily="34" charset="0"/>
              </a:rPr>
              <a:t>Lecture : Pas de liberté. Afficher seulement le contenu. </a:t>
            </a:r>
          </a:p>
          <a:p>
            <a:pPr marL="342900" indent="-342900">
              <a:buFontTx/>
              <a:buChar char="-"/>
            </a:pPr>
            <a:endParaRPr lang="fr-CH" sz="2400" b="1" dirty="0">
              <a:solidFill>
                <a:srgbClr val="B6CABF"/>
              </a:solidFill>
              <a:latin typeface="Tahoma" panose="020B0604030504040204" pitchFamily="34" charset="0"/>
              <a:ea typeface="Tahoma" panose="020B0604030504040204" pitchFamily="34" charset="0"/>
              <a:cs typeface="Tahoma" panose="020B0604030504040204" pitchFamily="34" charset="0"/>
            </a:endParaRPr>
          </a:p>
        </p:txBody>
      </p:sp>
      <p:pic>
        <p:nvPicPr>
          <p:cNvPr id="3" name="Image 2">
            <a:extLst>
              <a:ext uri="{FF2B5EF4-FFF2-40B4-BE49-F238E27FC236}">
                <a16:creationId xmlns:a16="http://schemas.microsoft.com/office/drawing/2014/main" id="{2C212905-EAD8-4063-81D0-19A74EA14547}"/>
              </a:ext>
            </a:extLst>
          </p:cNvPr>
          <p:cNvPicPr>
            <a:picLocks noChangeAspect="1"/>
          </p:cNvPicPr>
          <p:nvPr/>
        </p:nvPicPr>
        <p:blipFill>
          <a:blip r:embed="rId3"/>
          <a:stretch>
            <a:fillRect/>
          </a:stretch>
        </p:blipFill>
        <p:spPr>
          <a:xfrm>
            <a:off x="8069554" y="2210178"/>
            <a:ext cx="3203451" cy="3953005"/>
          </a:xfrm>
          <a:prstGeom prst="rect">
            <a:avLst/>
          </a:prstGeom>
        </p:spPr>
      </p:pic>
    </p:spTree>
    <p:extLst>
      <p:ext uri="{BB962C8B-B14F-4D97-AF65-F5344CB8AC3E}">
        <p14:creationId xmlns:p14="http://schemas.microsoft.com/office/powerpoint/2010/main" val="67817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2208211" y="548680"/>
            <a:ext cx="7772401" cy="875928"/>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FR" sz="6600" dirty="0">
                <a:solidFill>
                  <a:srgbClr val="87A896"/>
                </a:solidFill>
                <a:latin typeface="Tahoma" panose="020B0604030504040204" pitchFamily="34" charset="0"/>
                <a:ea typeface="Tahoma" panose="020B0604030504040204" pitchFamily="34" charset="0"/>
                <a:cs typeface="Tahoma" panose="020B0604030504040204" pitchFamily="34" charset="0"/>
              </a:rPr>
              <a:t>EXPLICATIONS DES PARTAGES</a:t>
            </a:r>
          </a:p>
        </p:txBody>
      </p:sp>
      <p:sp>
        <p:nvSpPr>
          <p:cNvPr id="8" name="Titre 12"/>
          <p:cNvSpPr>
            <a:spLocks noGrp="1"/>
          </p:cNvSpPr>
          <p:nvPr>
            <p:ph type="title"/>
          </p:nvPr>
        </p:nvSpPr>
        <p:spPr>
          <a:xfrm>
            <a:off x="8974732" y="6453336"/>
            <a:ext cx="3048473" cy="216024"/>
          </a:xfrm>
          <a:solidFill>
            <a:srgbClr val="B6CABF"/>
          </a:solidFill>
        </p:spPr>
        <p:txBody>
          <a:bodyPr rtlCol="0" anchor="ctr">
            <a:noAutofit/>
          </a:bodyPr>
          <a:lstStyle/>
          <a:p>
            <a:pPr algn="ctr" rtl="0"/>
            <a:r>
              <a:rPr lang="fr-FR" sz="1800" dirty="0">
                <a:solidFill>
                  <a:srgbClr val="87A896"/>
                </a:solidFill>
                <a:latin typeface="Tahoma" panose="020B0604030504040204" pitchFamily="34" charset="0"/>
                <a:ea typeface="Tahoma" panose="020B0604030504040204" pitchFamily="34" charset="0"/>
                <a:cs typeface="Tahoma" panose="020B0604030504040204" pitchFamily="34" charset="0"/>
              </a:rPr>
              <a:t>SERVEURS DE FICHIERS</a:t>
            </a:r>
          </a:p>
        </p:txBody>
      </p:sp>
      <p:sp>
        <p:nvSpPr>
          <p:cNvPr id="9" name="ZoneTexte 8">
            <a:extLst>
              <a:ext uri="{FF2B5EF4-FFF2-40B4-BE49-F238E27FC236}">
                <a16:creationId xmlns:a16="http://schemas.microsoft.com/office/drawing/2014/main" id="{C8117F79-68BD-4428-A5E9-20A442E8086E}"/>
              </a:ext>
            </a:extLst>
          </p:cNvPr>
          <p:cNvSpPr txBox="1"/>
          <p:nvPr/>
        </p:nvSpPr>
        <p:spPr>
          <a:xfrm>
            <a:off x="261764" y="1844824"/>
            <a:ext cx="11761441" cy="523220"/>
          </a:xfrm>
          <a:prstGeom prst="rect">
            <a:avLst/>
          </a:prstGeom>
          <a:noFill/>
          <a:ln>
            <a:noFill/>
          </a:ln>
        </p:spPr>
        <p:txBody>
          <a:bodyPr wrap="square" rtlCol="0" anchor="ctr" anchorCtr="1">
            <a:spAutoFit/>
          </a:bodyPr>
          <a:lstStyle/>
          <a:p>
            <a:pPr algn="ctr"/>
            <a:r>
              <a:rPr lang="fr-CH" sz="2800" b="1" u="sng" dirty="0">
                <a:solidFill>
                  <a:srgbClr val="B6CABF"/>
                </a:solidFill>
                <a:latin typeface="Tahoma" panose="020B0604030504040204" pitchFamily="34" charset="0"/>
                <a:ea typeface="Tahoma" panose="020B0604030504040204" pitchFamily="34" charset="0"/>
                <a:cs typeface="Tahoma" panose="020B0604030504040204" pitchFamily="34" charset="0"/>
              </a:rPr>
              <a:t>PARTAGE AVANCÉ</a:t>
            </a:r>
          </a:p>
        </p:txBody>
      </p:sp>
      <p:pic>
        <p:nvPicPr>
          <p:cNvPr id="3" name="Image 2">
            <a:extLst>
              <a:ext uri="{FF2B5EF4-FFF2-40B4-BE49-F238E27FC236}">
                <a16:creationId xmlns:a16="http://schemas.microsoft.com/office/drawing/2014/main" id="{217FE6C8-D702-419F-9CC4-809704F1257F}"/>
              </a:ext>
            </a:extLst>
          </p:cNvPr>
          <p:cNvPicPr>
            <a:picLocks noChangeAspect="1"/>
          </p:cNvPicPr>
          <p:nvPr/>
        </p:nvPicPr>
        <p:blipFill>
          <a:blip r:embed="rId3"/>
          <a:stretch>
            <a:fillRect/>
          </a:stretch>
        </p:blipFill>
        <p:spPr>
          <a:xfrm>
            <a:off x="6742484" y="3789040"/>
            <a:ext cx="4811046" cy="1519152"/>
          </a:xfrm>
          <a:prstGeom prst="rect">
            <a:avLst/>
          </a:prstGeom>
        </p:spPr>
      </p:pic>
      <p:sp>
        <p:nvSpPr>
          <p:cNvPr id="12" name="ZoneTexte 11">
            <a:extLst>
              <a:ext uri="{FF2B5EF4-FFF2-40B4-BE49-F238E27FC236}">
                <a16:creationId xmlns:a16="http://schemas.microsoft.com/office/drawing/2014/main" id="{C060D9CE-5EFB-4EE2-A9B6-F68E164C7549}"/>
              </a:ext>
            </a:extLst>
          </p:cNvPr>
          <p:cNvSpPr txBox="1"/>
          <p:nvPr/>
        </p:nvSpPr>
        <p:spPr>
          <a:xfrm>
            <a:off x="117748" y="2996952"/>
            <a:ext cx="5589644" cy="2677656"/>
          </a:xfrm>
          <a:prstGeom prst="rect">
            <a:avLst/>
          </a:prstGeom>
          <a:noFill/>
          <a:ln>
            <a:noFill/>
          </a:ln>
        </p:spPr>
        <p:txBody>
          <a:bodyPr wrap="square" rtlCol="0" anchor="ctr" anchorCtr="1">
            <a:spAutoFit/>
          </a:bodyPr>
          <a:lstStyle/>
          <a:p>
            <a:pPr marL="342900" indent="-342900" defTabSz="893763">
              <a:buFontTx/>
              <a:buChar char="-"/>
              <a:tabLst>
                <a:tab pos="182563" algn="l"/>
              </a:tabLst>
            </a:pPr>
            <a:r>
              <a:rPr lang="fr-CH" sz="2400" b="1" dirty="0">
                <a:solidFill>
                  <a:srgbClr val="B6CABF"/>
                </a:solidFill>
                <a:latin typeface="Tahoma" panose="020B0604030504040204" pitchFamily="34" charset="0"/>
                <a:ea typeface="Tahoma" panose="020B0604030504040204" pitchFamily="34" charset="0"/>
                <a:cs typeface="Tahoma" panose="020B0604030504040204" pitchFamily="34" charset="0"/>
              </a:rPr>
              <a:t>Fonctionnalité courant notamment chez Windows.</a:t>
            </a:r>
          </a:p>
          <a:p>
            <a:pPr marL="342900" indent="-342900" defTabSz="893763">
              <a:buFontTx/>
              <a:buChar char="-"/>
              <a:tabLst>
                <a:tab pos="182563" algn="l"/>
              </a:tabLst>
            </a:pPr>
            <a:r>
              <a:rPr lang="fr-CH" sz="2400" b="1" dirty="0">
                <a:solidFill>
                  <a:srgbClr val="B6CABF"/>
                </a:solidFill>
                <a:latin typeface="Tahoma" panose="020B0604030504040204" pitchFamily="34" charset="0"/>
                <a:ea typeface="Tahoma" panose="020B0604030504040204" pitchFamily="34" charset="0"/>
                <a:cs typeface="Tahoma" panose="020B0604030504040204" pitchFamily="34" charset="0"/>
              </a:rPr>
              <a:t>Utilisation principale : Autorisations personnalisées, ressources partagées ou/et autres options de partage. </a:t>
            </a:r>
          </a:p>
          <a:p>
            <a:endParaRPr lang="fr-CH" sz="2400" b="1" dirty="0">
              <a:solidFill>
                <a:srgbClr val="B6CAB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67384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2205980" y="548680"/>
            <a:ext cx="7772401" cy="875928"/>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FR" sz="4800" dirty="0">
                <a:solidFill>
                  <a:srgbClr val="87A896"/>
                </a:solidFill>
                <a:latin typeface="Tahoma" panose="020B0604030504040204" pitchFamily="34" charset="0"/>
                <a:ea typeface="Tahoma" panose="020B0604030504040204" pitchFamily="34" charset="0"/>
                <a:cs typeface="Tahoma" panose="020B0604030504040204" pitchFamily="34" charset="0"/>
              </a:rPr>
              <a:t>EXPLICATIONS DES AUTORISATIONS NTFS</a:t>
            </a:r>
          </a:p>
        </p:txBody>
      </p:sp>
      <p:sp>
        <p:nvSpPr>
          <p:cNvPr id="8" name="Titre 12"/>
          <p:cNvSpPr>
            <a:spLocks noGrp="1"/>
          </p:cNvSpPr>
          <p:nvPr>
            <p:ph type="title"/>
          </p:nvPr>
        </p:nvSpPr>
        <p:spPr>
          <a:xfrm>
            <a:off x="8974732" y="6453336"/>
            <a:ext cx="3048473" cy="216024"/>
          </a:xfrm>
          <a:solidFill>
            <a:srgbClr val="B6CABF"/>
          </a:solidFill>
        </p:spPr>
        <p:txBody>
          <a:bodyPr rtlCol="0" anchor="ctr">
            <a:noAutofit/>
          </a:bodyPr>
          <a:lstStyle/>
          <a:p>
            <a:pPr algn="ctr" rtl="0"/>
            <a:r>
              <a:rPr lang="fr-FR" sz="1800" dirty="0">
                <a:solidFill>
                  <a:srgbClr val="87A896"/>
                </a:solidFill>
                <a:latin typeface="Tahoma" panose="020B0604030504040204" pitchFamily="34" charset="0"/>
                <a:ea typeface="Tahoma" panose="020B0604030504040204" pitchFamily="34" charset="0"/>
                <a:cs typeface="Tahoma" panose="020B0604030504040204" pitchFamily="34" charset="0"/>
              </a:rPr>
              <a:t>SERVEURS DE FICHIERS</a:t>
            </a:r>
          </a:p>
        </p:txBody>
      </p:sp>
      <p:sp>
        <p:nvSpPr>
          <p:cNvPr id="7" name="ZoneTexte 6"/>
          <p:cNvSpPr txBox="1"/>
          <p:nvPr/>
        </p:nvSpPr>
        <p:spPr>
          <a:xfrm>
            <a:off x="261764" y="2740278"/>
            <a:ext cx="4968552" cy="3046988"/>
          </a:xfrm>
          <a:prstGeom prst="rect">
            <a:avLst/>
          </a:prstGeom>
          <a:noFill/>
          <a:ln>
            <a:noFill/>
          </a:ln>
        </p:spPr>
        <p:txBody>
          <a:bodyPr wrap="square" rtlCol="0" anchor="ctr" anchorCtr="1">
            <a:spAutoFit/>
          </a:bodyPr>
          <a:lstStyle/>
          <a:p>
            <a:pPr algn="ctr"/>
            <a:r>
              <a:rPr lang="fr-CH" sz="2400" b="1" dirty="0">
                <a:solidFill>
                  <a:srgbClr val="B6CABF"/>
                </a:solidFill>
                <a:latin typeface="Tahoma" panose="020B0604030504040204" pitchFamily="34" charset="0"/>
                <a:ea typeface="Tahoma" panose="020B0604030504040204" pitchFamily="34" charset="0"/>
                <a:cs typeface="Tahoma" panose="020B0604030504040204" pitchFamily="34" charset="0"/>
              </a:rPr>
              <a:t>NTFS ( ou NEW TECHNOLOGIE FILE SYSTEM),procédure que Windows NT Système utilise pour stocker, organiser et trouver fichiers dans disque dur. NTFS existe depuis 1993 et est système le plus efficace de notre génération </a:t>
            </a:r>
          </a:p>
        </p:txBody>
      </p:sp>
      <p:sp>
        <p:nvSpPr>
          <p:cNvPr id="11" name="ZoneTexte 10"/>
          <p:cNvSpPr txBox="1"/>
          <p:nvPr/>
        </p:nvSpPr>
        <p:spPr>
          <a:xfrm>
            <a:off x="261764" y="1988840"/>
            <a:ext cx="4968552" cy="523220"/>
          </a:xfrm>
          <a:prstGeom prst="rect">
            <a:avLst/>
          </a:prstGeom>
          <a:noFill/>
          <a:ln>
            <a:noFill/>
          </a:ln>
        </p:spPr>
        <p:txBody>
          <a:bodyPr wrap="square" rtlCol="0" anchor="ctr" anchorCtr="1">
            <a:spAutoFit/>
          </a:bodyPr>
          <a:lstStyle/>
          <a:p>
            <a:pPr algn="ctr"/>
            <a:r>
              <a:rPr lang="fr-CH" sz="2800" b="1" u="sng" dirty="0">
                <a:solidFill>
                  <a:srgbClr val="B6CABF"/>
                </a:solidFill>
                <a:latin typeface="Tahoma" panose="020B0604030504040204" pitchFamily="34" charset="0"/>
                <a:ea typeface="Tahoma" panose="020B0604030504040204" pitchFamily="34" charset="0"/>
                <a:cs typeface="Tahoma" panose="020B0604030504040204" pitchFamily="34" charset="0"/>
              </a:rPr>
              <a:t>TYPE D’AUTORISATIONS</a:t>
            </a:r>
          </a:p>
        </p:txBody>
      </p:sp>
      <p:pic>
        <p:nvPicPr>
          <p:cNvPr id="3" name="Image 2"/>
          <p:cNvPicPr>
            <a:picLocks noChangeAspect="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backgroundRemoval t="0" b="98370" l="3000" r="100000"/>
                    </a14:imgEffect>
                  </a14:imgLayer>
                </a14:imgProps>
              </a:ext>
              <a:ext uri="{28A0092B-C50C-407E-A947-70E740481C1C}">
                <a14:useLocalDpi xmlns:a14="http://schemas.microsoft.com/office/drawing/2010/main" val="0"/>
              </a:ext>
            </a:extLst>
          </a:blip>
          <a:stretch>
            <a:fillRect/>
          </a:stretch>
        </p:blipFill>
        <p:spPr>
          <a:xfrm>
            <a:off x="7246540" y="2492896"/>
            <a:ext cx="2974244" cy="2736304"/>
          </a:xfrm>
          <a:prstGeom prst="rect">
            <a:avLst/>
          </a:prstGeom>
        </p:spPr>
      </p:pic>
    </p:spTree>
    <p:extLst>
      <p:ext uri="{BB962C8B-B14F-4D97-AF65-F5344CB8AC3E}">
        <p14:creationId xmlns:p14="http://schemas.microsoft.com/office/powerpoint/2010/main" val="103985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2205980" y="548680"/>
            <a:ext cx="7772401" cy="875928"/>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FR" sz="4800" dirty="0">
                <a:solidFill>
                  <a:srgbClr val="87A896"/>
                </a:solidFill>
                <a:latin typeface="Tahoma" panose="020B0604030504040204" pitchFamily="34" charset="0"/>
                <a:ea typeface="Tahoma" panose="020B0604030504040204" pitchFamily="34" charset="0"/>
                <a:cs typeface="Tahoma" panose="020B0604030504040204" pitchFamily="34" charset="0"/>
              </a:rPr>
              <a:t>EXPLICATIONS DES AUTORISATIONS NTFS</a:t>
            </a:r>
          </a:p>
        </p:txBody>
      </p:sp>
      <p:sp>
        <p:nvSpPr>
          <p:cNvPr id="8" name="Titre 12"/>
          <p:cNvSpPr>
            <a:spLocks noGrp="1"/>
          </p:cNvSpPr>
          <p:nvPr>
            <p:ph type="title"/>
          </p:nvPr>
        </p:nvSpPr>
        <p:spPr>
          <a:xfrm>
            <a:off x="8902724" y="6453336"/>
            <a:ext cx="3120481" cy="216024"/>
          </a:xfrm>
          <a:solidFill>
            <a:srgbClr val="B6CABF"/>
          </a:solidFill>
        </p:spPr>
        <p:txBody>
          <a:bodyPr rtlCol="0" anchor="ctr">
            <a:noAutofit/>
          </a:bodyPr>
          <a:lstStyle/>
          <a:p>
            <a:pPr algn="ctr" rtl="0"/>
            <a:r>
              <a:rPr lang="fr-FR" sz="1800" dirty="0">
                <a:solidFill>
                  <a:srgbClr val="87A896"/>
                </a:solidFill>
                <a:latin typeface="Tahoma" panose="020B0604030504040204" pitchFamily="34" charset="0"/>
                <a:ea typeface="Tahoma" panose="020B0604030504040204" pitchFamily="34" charset="0"/>
                <a:cs typeface="Tahoma" panose="020B0604030504040204" pitchFamily="34" charset="0"/>
              </a:rPr>
              <a:t>SERVEURS DE FICHIERS</a:t>
            </a:r>
          </a:p>
        </p:txBody>
      </p:sp>
      <p:sp>
        <p:nvSpPr>
          <p:cNvPr id="7" name="ZoneTexte 6"/>
          <p:cNvSpPr txBox="1"/>
          <p:nvPr/>
        </p:nvSpPr>
        <p:spPr>
          <a:xfrm>
            <a:off x="477788" y="2996952"/>
            <a:ext cx="4968552" cy="2677656"/>
          </a:xfrm>
          <a:prstGeom prst="rect">
            <a:avLst/>
          </a:prstGeom>
          <a:noFill/>
          <a:ln>
            <a:noFill/>
          </a:ln>
        </p:spPr>
        <p:txBody>
          <a:bodyPr wrap="square" rtlCol="0" anchor="ctr" anchorCtr="1">
            <a:spAutoFit/>
          </a:bodyPr>
          <a:lstStyle/>
          <a:p>
            <a:pPr algn="ctr"/>
            <a:r>
              <a:rPr lang="fr-CH" sz="2400" b="1" dirty="0">
                <a:solidFill>
                  <a:srgbClr val="B6CABF"/>
                </a:solidFill>
                <a:latin typeface="Tahoma" panose="020B0604030504040204" pitchFamily="34" charset="0"/>
                <a:ea typeface="Tahoma" panose="020B0604030504040204" pitchFamily="34" charset="0"/>
                <a:cs typeface="Tahoma" panose="020B0604030504040204" pitchFamily="34" charset="0"/>
              </a:rPr>
              <a:t>1. Explorateur fichiers, clique droit sur fichier. Sélectionnez l'option "Propriétés"</a:t>
            </a:r>
          </a:p>
          <a:p>
            <a:pPr algn="ctr"/>
            <a:r>
              <a:rPr lang="fr-CH" sz="2400" b="1" dirty="0">
                <a:solidFill>
                  <a:srgbClr val="B6CABF"/>
                </a:solidFill>
                <a:latin typeface="Tahoma" panose="020B0604030504040204" pitchFamily="34" charset="0"/>
                <a:ea typeface="Tahoma" panose="020B0604030504040204" pitchFamily="34" charset="0"/>
                <a:cs typeface="Tahoma" panose="020B0604030504040204" pitchFamily="34" charset="0"/>
              </a:rPr>
              <a:t>2. Cliquer sur "Sécurité"</a:t>
            </a:r>
          </a:p>
          <a:p>
            <a:pPr algn="ctr"/>
            <a:r>
              <a:rPr lang="fr-CH" sz="2400" b="1" dirty="0">
                <a:solidFill>
                  <a:srgbClr val="B6CABF"/>
                </a:solidFill>
                <a:latin typeface="Tahoma" panose="020B0604030504040204" pitchFamily="34" charset="0"/>
                <a:ea typeface="Tahoma" panose="020B0604030504040204" pitchFamily="34" charset="0"/>
                <a:cs typeface="Tahoma" panose="020B0604030504040204" pitchFamily="34" charset="0"/>
              </a:rPr>
              <a:t>3. Sélectionnez personnes ou groupes et donner permissions NTFS</a:t>
            </a:r>
          </a:p>
        </p:txBody>
      </p:sp>
      <p:sp>
        <p:nvSpPr>
          <p:cNvPr id="11" name="ZoneTexte 10"/>
          <p:cNvSpPr txBox="1"/>
          <p:nvPr/>
        </p:nvSpPr>
        <p:spPr>
          <a:xfrm>
            <a:off x="477788" y="2132856"/>
            <a:ext cx="4968552" cy="523220"/>
          </a:xfrm>
          <a:prstGeom prst="rect">
            <a:avLst/>
          </a:prstGeom>
          <a:noFill/>
          <a:ln>
            <a:noFill/>
          </a:ln>
        </p:spPr>
        <p:txBody>
          <a:bodyPr wrap="square" rtlCol="0" anchor="ctr" anchorCtr="1">
            <a:spAutoFit/>
          </a:bodyPr>
          <a:lstStyle/>
          <a:p>
            <a:pPr algn="ctr"/>
            <a:r>
              <a:rPr lang="fr-CH" sz="2800" b="1" u="sng" dirty="0">
                <a:solidFill>
                  <a:srgbClr val="B6CABF"/>
                </a:solidFill>
                <a:latin typeface="Tahoma" panose="020B0604030504040204" pitchFamily="34" charset="0"/>
                <a:ea typeface="Tahoma" panose="020B0604030504040204" pitchFamily="34" charset="0"/>
                <a:cs typeface="Tahoma" panose="020B0604030504040204" pitchFamily="34" charset="0"/>
              </a:rPr>
              <a:t>INSTRUCTIONS NTFS</a:t>
            </a:r>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6500" y="1844824"/>
            <a:ext cx="4142370" cy="4176464"/>
          </a:xfrm>
          <a:prstGeom prst="rect">
            <a:avLst/>
          </a:prstGeom>
        </p:spPr>
      </p:pic>
    </p:spTree>
    <p:extLst>
      <p:ext uri="{BB962C8B-B14F-4D97-AF65-F5344CB8AC3E}">
        <p14:creationId xmlns:p14="http://schemas.microsoft.com/office/powerpoint/2010/main" val="2602070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13" name="Titre 12"/>
          <p:cNvSpPr>
            <a:spLocks noGrp="1"/>
          </p:cNvSpPr>
          <p:nvPr>
            <p:ph type="title"/>
          </p:nvPr>
        </p:nvSpPr>
        <p:spPr>
          <a:xfrm>
            <a:off x="1485900" y="1988840"/>
            <a:ext cx="9601201" cy="2514600"/>
          </a:xfrm>
        </p:spPr>
        <p:txBody>
          <a:bodyPr rtlCol="0" anchor="ctr">
            <a:noAutofit/>
          </a:bodyPr>
          <a:lstStyle/>
          <a:p>
            <a:pPr algn="ctr" rtl="0"/>
            <a:r>
              <a:rPr lang="fr-FR" sz="6600" dirty="0">
                <a:solidFill>
                  <a:srgbClr val="87A896"/>
                </a:solidFill>
                <a:latin typeface="Tahoma" panose="020B0604030504040204" pitchFamily="34" charset="0"/>
                <a:ea typeface="Tahoma" panose="020B0604030504040204" pitchFamily="34" charset="0"/>
                <a:cs typeface="Tahoma" panose="020B0604030504040204" pitchFamily="34" charset="0"/>
              </a:rPr>
              <a:t>SERVEURS D’IMPRESSION</a:t>
            </a:r>
          </a:p>
        </p:txBody>
      </p:sp>
    </p:spTree>
    <p:extLst>
      <p:ext uri="{BB962C8B-B14F-4D97-AF65-F5344CB8AC3E}">
        <p14:creationId xmlns:p14="http://schemas.microsoft.com/office/powerpoint/2010/main" val="258968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Modèle de conception Atome bleu">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13757345_TF03460636" id="{A1FF7015-8E52-4C33-A61E-0DC7F83EBB94}" vid="{FDE387BD-2039-475D-BCE6-FB286F91EC08}"/>
    </a:ext>
  </a:extLst>
</a:theme>
</file>

<file path=ppt/theme/theme2.xml><?xml version="1.0" encoding="utf-8"?>
<a:theme xmlns:a="http://schemas.openxmlformats.org/drawingml/2006/main" name="Thème Offic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hème Offic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0875BD71-4A33-4FB7-88CA-777C4D9E6EE5}">
  <ds:schemaRefs>
    <ds:schemaRef ds:uri="http://schemas.microsoft.com/sharepoint/v3/contenttype/forms"/>
  </ds:schemaRefs>
</ds:datastoreItem>
</file>

<file path=customXml/itemProps2.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49C11C-71DC-49B6-ACD8-27E3AE088D14}">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Diapositives de conception Atome bleu</Template>
  <TotalTime>192</TotalTime>
  <Words>348</Words>
  <Application>Microsoft Office PowerPoint</Application>
  <PresentationFormat>Personnalisé</PresentationFormat>
  <Paragraphs>61</Paragraphs>
  <Slides>10</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Century Gothic</vt:lpstr>
      <vt:lpstr>Lucida Console</vt:lpstr>
      <vt:lpstr>Tahoma</vt:lpstr>
      <vt:lpstr>Modèle de conception Atome bleu</vt:lpstr>
      <vt:lpstr>SERVEURS ET FICHIERS D’IMPRESSION</vt:lpstr>
      <vt:lpstr>TABLES DES MATIÈRES</vt:lpstr>
      <vt:lpstr>SERVEURS DE FICHIERS</vt:lpstr>
      <vt:lpstr>SERVEURS DE FICHIERS</vt:lpstr>
      <vt:lpstr>SERVEURS DE FICHIERS</vt:lpstr>
      <vt:lpstr>SERVEURS DE FICHIERS</vt:lpstr>
      <vt:lpstr>SERVEURS DE FICHIERS</vt:lpstr>
      <vt:lpstr>SERVEURS DE FICHIERS</vt:lpstr>
      <vt:lpstr>SERVEURS D’IMPRESSION</vt:lpstr>
      <vt:lpstr>SERVEURS D’IMPRESSION</vt:lpstr>
    </vt:vector>
  </TitlesOfParts>
  <Company>CPNV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Disposition Titre</dc:title>
  <dc:creator>MAVRAJ Alessia</dc:creator>
  <cp:lastModifiedBy>Alessia 💎🖤</cp:lastModifiedBy>
  <cp:revision>86</cp:revision>
  <dcterms:created xsi:type="dcterms:W3CDTF">2022-04-13T08:50:42Z</dcterms:created>
  <dcterms:modified xsi:type="dcterms:W3CDTF">2022-04-27T20:53:45Z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