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howGuides="1">
      <p:cViewPr>
        <p:scale>
          <a:sx n="66" d="100"/>
          <a:sy n="66" d="100"/>
        </p:scale>
        <p:origin x="2172" y="108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/>
              <a:t>SERVEURS ET FICHIERS D’IMPRESSION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86100" y="6501408"/>
            <a:ext cx="5355134" cy="3565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smtClean="0"/>
              <a:t>ALESSIA, JORGE, PHILIPPE, ROMAIN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952428" y="836712"/>
            <a:ext cx="4274360" cy="50405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fr-FR" dirty="0" smtClean="0"/>
              <a:t>TABLES DES MATIÈRES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11</TotalTime>
  <Words>94</Words>
  <Application>Microsoft Office PowerPoint</Application>
  <PresentationFormat>Personnalisé</PresentationFormat>
  <Paragraphs>35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Modèle de conception Atome bleu</vt:lpstr>
      <vt:lpstr>SERVEURS ET FICHIERS D’IMPRESSION</vt:lpstr>
      <vt:lpstr>TABLES DES MATIÈRES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6</cp:revision>
  <dcterms:created xsi:type="dcterms:W3CDTF">2022-04-13T08:50:42Z</dcterms:created>
  <dcterms:modified xsi:type="dcterms:W3CDTF">2022-04-13T09:04:42Z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