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9.xml" ContentType="application/vnd.openxmlformats-officedocument.presentationml.notesSlide+xml"/>
  <Override PartName="/ppt/notesSlides/_rels/notesSlide9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Clique para mover o diapositivo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2000" spc="-1" strike="noStrike">
                <a:latin typeface="Arial"/>
              </a:rPr>
              <a:t>Clique para editar o formato das notas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1400" spc="-1" strike="noStrike">
                <a:latin typeface="Times New Roman"/>
              </a:rPr>
              <a:t>&lt;cabeçalho&gt;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PT" sz="1400" spc="-1" strike="noStrike">
                <a:latin typeface="Times New Roman"/>
              </a:rPr>
              <a:t>&lt;data/hora&gt;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PT" sz="1400" spc="-1" strike="noStrike">
                <a:latin typeface="Times New Roman"/>
              </a:rPr>
              <a:t>&lt;rodapé&gt;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69F4CB5-94F1-4B80-BAC4-E358FC7AF4B2}" type="slidenum">
              <a:rPr b="0" lang="pt-PT" sz="1400" spc="-1" strike="noStrike">
                <a:latin typeface="Times New Roman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88CFBB8-843D-4345-A227-E0A8A20E2537}" type="slidenum">
              <a:rPr b="0" lang="pt-PT" sz="1200" spc="-1" strike="noStrike">
                <a:latin typeface="Times New Roman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PT" sz="6000" spc="-1" strike="noStrike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E5E12CC-456B-4AE0-A8CE-1CD6245EB31A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18-01-2021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A4C975-F9E7-494E-9E55-F750B469F9EC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Segundo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Terceiro nível de tópicos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Quarto nível de tópicos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D0EE25A-5661-4D20-A9CB-4730C9E39677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18-01-2021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E1E328E-5353-46D2-917F-23EBC569BD03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Segundo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Terceiro nível de tópicos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Quarto nível de tópicos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Quinto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Sexto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Sétimo nível de tópicos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PT" sz="6000" spc="-1" strike="noStrike">
                <a:solidFill>
                  <a:srgbClr val="000000"/>
                </a:solidFill>
                <a:latin typeface="Calibri Light"/>
              </a:rPr>
              <a:t>Sub-Arrays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O que são sub-arrays?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Sub-arrays são, como o nome indica, arrays que são partes de um array original. 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De uma certa forma um sub-array é qualquer seção de um array original, com a qual podemos fazer um array.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</p:txBody>
      </p:sp>
      <p:pic>
        <p:nvPicPr>
          <p:cNvPr id="93" name="Imagem 4" descr=""/>
          <p:cNvPicPr/>
          <p:nvPr/>
        </p:nvPicPr>
        <p:blipFill>
          <a:blip r:embed="rId1"/>
          <a:stretch/>
        </p:blipFill>
        <p:spPr>
          <a:xfrm>
            <a:off x="6065280" y="265212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6613560" y="2652120"/>
            <a:ext cx="1753920" cy="59652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Imagem 8" descr=""/>
          <p:cNvPicPr/>
          <p:nvPr/>
        </p:nvPicPr>
        <p:blipFill>
          <a:blip r:embed="rId2"/>
          <a:srcRect l="0" t="0" r="69310" b="0"/>
          <a:stretch/>
        </p:blipFill>
        <p:spPr>
          <a:xfrm>
            <a:off x="7490520" y="4155480"/>
            <a:ext cx="1753920" cy="596520"/>
          </a:xfrm>
          <a:prstGeom prst="rect">
            <a:avLst/>
          </a:prstGeom>
          <a:ln>
            <a:noFill/>
          </a:ln>
        </p:spPr>
      </p:pic>
      <p:sp>
        <p:nvSpPr>
          <p:cNvPr id="96" name="CustomShape 5"/>
          <p:cNvSpPr/>
          <p:nvPr/>
        </p:nvSpPr>
        <p:spPr>
          <a:xfrm>
            <a:off x="7490520" y="3249000"/>
            <a:ext cx="876960" cy="90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6"/>
          <p:cNvSpPr/>
          <p:nvPr/>
        </p:nvSpPr>
        <p:spPr>
          <a:xfrm>
            <a:off x="5978880" y="2282760"/>
            <a:ext cx="84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Array </a:t>
            </a:r>
            <a:r>
              <a:rPr b="0" i="1" lang="pt-PT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7389360" y="4752360"/>
            <a:ext cx="1525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Sub-array de </a:t>
            </a:r>
            <a:r>
              <a:rPr b="0" i="1" lang="pt-PT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Sub-arrays em C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No entanto, em C não temos sub-arrays (decentemente). Mas podemos referir-nos a uma parte de um array, que acaba por fazer o mesmo.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Podemos nos referir a sub-arrays que:</a:t>
            </a:r>
            <a:endParaRPr b="0" lang="pt-PT" sz="2200" spc="-1" strike="noStrike">
              <a:latin typeface="Arial"/>
            </a:endParaRPr>
          </a:p>
          <a:p>
            <a:pPr marL="399960" indent="-342720" algn="just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Começam no mesmo sitio que o original;</a:t>
            </a:r>
            <a:endParaRPr b="0" lang="pt-PT" sz="2200" spc="-1" strike="noStrike">
              <a:latin typeface="Arial"/>
            </a:endParaRPr>
          </a:p>
          <a:p>
            <a:pPr marL="399960" indent="-342720" algn="just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Ou que começam noutro ponto do array;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102" name="Imagem 5" descr=""/>
          <p:cNvPicPr/>
          <p:nvPr/>
        </p:nvPicPr>
        <p:blipFill>
          <a:blip r:embed="rId1"/>
          <a:stretch/>
        </p:blipFill>
        <p:spPr>
          <a:xfrm>
            <a:off x="6065280" y="265212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5978880" y="2282760"/>
            <a:ext cx="84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Array </a:t>
            </a:r>
            <a:r>
              <a:rPr b="0" i="1" lang="pt-PT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 rot="5400000">
            <a:off x="7356960" y="1998360"/>
            <a:ext cx="272520" cy="2854800"/>
          </a:xfrm>
          <a:prstGeom prst="rightBrace">
            <a:avLst>
              <a:gd name="adj1" fmla="val 78463"/>
              <a:gd name="adj2" fmla="val 50000"/>
            </a:avLst>
          </a:prstGeom>
          <a:noFill/>
          <a:ln w="1908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6638040" y="3700440"/>
            <a:ext cx="1709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Parte do array </a:t>
            </a:r>
            <a:r>
              <a:rPr b="0" i="1" lang="pt-PT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sub-array de </a:t>
            </a:r>
            <a:r>
              <a:rPr b="0" i="1" lang="pt-PT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”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Sub-arrays em C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Primeiro temos que saber de uma coisa, o que é </a:t>
            </a:r>
            <a:r>
              <a:rPr b="0" i="1" lang="pt-PT" sz="2200" spc="-1" strike="noStrike">
                <a:solidFill>
                  <a:srgbClr val="000000"/>
                </a:solidFill>
                <a:latin typeface="Calibri"/>
              </a:rPr>
              <a:t>*a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, ou o que é que </a:t>
            </a:r>
            <a:r>
              <a:rPr b="0" i="1" lang="pt-PT" sz="2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 variável a representa.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A variável </a:t>
            </a:r>
            <a:r>
              <a:rPr b="0" i="1" lang="pt-PT" sz="2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 (nome do nosso array) representa na verdade um espaço na memoria. E esse espaço indica onde o array começa. Logo </a:t>
            </a:r>
            <a:r>
              <a:rPr b="0" i="1" lang="pt-PT" sz="2200" spc="-1" strike="noStrike">
                <a:solidFill>
                  <a:srgbClr val="000000"/>
                </a:solidFill>
                <a:latin typeface="Calibri"/>
              </a:rPr>
              <a:t>*a (a) 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começa em a[0]. Mas e se fizermos </a:t>
            </a:r>
            <a:r>
              <a:rPr b="0" i="1" lang="pt-PT" sz="2200" spc="-1" strike="noStrike">
                <a:solidFill>
                  <a:srgbClr val="000000"/>
                </a:solidFill>
                <a:latin typeface="Calibri"/>
              </a:rPr>
              <a:t>a+1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? Bem o primeiro elemento de </a:t>
            </a:r>
            <a:r>
              <a:rPr b="0" i="1" lang="pt-PT" sz="2200" spc="-1" strike="noStrike">
                <a:solidFill>
                  <a:srgbClr val="000000"/>
                </a:solidFill>
                <a:latin typeface="Calibri"/>
              </a:rPr>
              <a:t>a+1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 continua a ser a[0], mas este irá começar no a[1] do array </a:t>
            </a:r>
            <a:r>
              <a:rPr b="0" i="1" lang="pt-PT" sz="2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 original.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109" name="Imagem 5" descr=""/>
          <p:cNvPicPr/>
          <p:nvPr/>
        </p:nvPicPr>
        <p:blipFill>
          <a:blip r:embed="rId1"/>
          <a:stretch/>
        </p:blipFill>
        <p:spPr>
          <a:xfrm>
            <a:off x="6065280" y="265212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5978880" y="2282760"/>
            <a:ext cx="84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Array </a:t>
            </a:r>
            <a:r>
              <a:rPr b="0" i="1" lang="pt-PT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5976000" y="3859560"/>
            <a:ext cx="29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 flipV="1">
            <a:off x="6121800" y="3248280"/>
            <a:ext cx="216360" cy="61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7"/>
          <p:cNvSpPr/>
          <p:nvPr/>
        </p:nvSpPr>
        <p:spPr>
          <a:xfrm>
            <a:off x="6290280" y="3378240"/>
            <a:ext cx="1781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Calibri"/>
              </a:rPr>
              <a:t>a aponta para o primeiro 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Calibri"/>
              </a:rPr>
              <a:t>elemento (inicio) do array</a:t>
            </a:r>
            <a:endParaRPr b="0" lang="pt-PT" sz="1200" spc="-1" strike="noStrike">
              <a:latin typeface="Arial"/>
            </a:endParaRPr>
          </a:p>
        </p:txBody>
      </p:sp>
      <p:pic>
        <p:nvPicPr>
          <p:cNvPr id="114" name="Imagem 12" descr=""/>
          <p:cNvPicPr/>
          <p:nvPr/>
        </p:nvPicPr>
        <p:blipFill>
          <a:blip r:embed="rId2"/>
          <a:stretch/>
        </p:blipFill>
        <p:spPr>
          <a:xfrm>
            <a:off x="6147720" y="471276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115" name="CustomShape 8"/>
          <p:cNvSpPr/>
          <p:nvPr/>
        </p:nvSpPr>
        <p:spPr>
          <a:xfrm>
            <a:off x="6060960" y="4343400"/>
            <a:ext cx="84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Array </a:t>
            </a:r>
            <a:r>
              <a:rPr b="0" i="1" lang="pt-PT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6697440" y="5913720"/>
            <a:ext cx="52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a+1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 flipV="1">
            <a:off x="6958080" y="5302440"/>
            <a:ext cx="100080" cy="61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1"/>
          <p:cNvSpPr/>
          <p:nvPr/>
        </p:nvSpPr>
        <p:spPr>
          <a:xfrm>
            <a:off x="7266600" y="5903280"/>
            <a:ext cx="52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a+2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9" name="CustomShape 12"/>
          <p:cNvSpPr/>
          <p:nvPr/>
        </p:nvSpPr>
        <p:spPr>
          <a:xfrm flipV="1">
            <a:off x="7527240" y="5292000"/>
            <a:ext cx="100080" cy="61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3"/>
          <p:cNvSpPr/>
          <p:nvPr/>
        </p:nvSpPr>
        <p:spPr>
          <a:xfrm>
            <a:off x="8858520" y="5913720"/>
            <a:ext cx="52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a+5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1" name="CustomShape 14"/>
          <p:cNvSpPr/>
          <p:nvPr/>
        </p:nvSpPr>
        <p:spPr>
          <a:xfrm flipV="1">
            <a:off x="9119160" y="5302440"/>
            <a:ext cx="100080" cy="61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Sub-arrays em C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Para criarmos um sub-array que comece no mesmo sitio que o original basta simplesmente ver o array que se consegue com um tamanho menor que o original.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Se temos um array de 10 elementos, o sub-array que começa no mesmo sitio e que tem 5 elementos, é o mesmo </a:t>
            </a:r>
            <a:r>
              <a:rPr b="0" i="1" lang="pt-PT" sz="2200" spc="-1" strike="noStrike">
                <a:solidFill>
                  <a:srgbClr val="000000"/>
                </a:solidFill>
                <a:latin typeface="Calibri"/>
              </a:rPr>
              <a:t>a, ou o mesmo inicio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, mas com o tamanho </a:t>
            </a:r>
            <a:r>
              <a:rPr b="0" i="1" lang="pt-PT" sz="22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 de 5.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125" name="Imagem 8" descr=""/>
          <p:cNvPicPr/>
          <p:nvPr/>
        </p:nvPicPr>
        <p:blipFill>
          <a:blip r:embed="rId1"/>
          <a:stretch/>
        </p:blipFill>
        <p:spPr>
          <a:xfrm>
            <a:off x="6065280" y="265212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>
            <a:off x="5978880" y="2282760"/>
            <a:ext cx="84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Array </a:t>
            </a:r>
            <a:r>
              <a:rPr b="0" i="1" lang="pt-PT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 rot="5400000">
            <a:off x="7356960" y="1998360"/>
            <a:ext cx="272520" cy="2854800"/>
          </a:xfrm>
          <a:prstGeom prst="rightBrace">
            <a:avLst>
              <a:gd name="adj1" fmla="val 78463"/>
              <a:gd name="adj2" fmla="val 50000"/>
            </a:avLst>
          </a:prstGeom>
          <a:noFill/>
          <a:ln w="1908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6"/>
          <p:cNvSpPr/>
          <p:nvPr/>
        </p:nvSpPr>
        <p:spPr>
          <a:xfrm>
            <a:off x="6609960" y="3700440"/>
            <a:ext cx="1231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Sub-array a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e n = 5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29" name="Imagem 13" descr=""/>
          <p:cNvPicPr/>
          <p:nvPr/>
        </p:nvPicPr>
        <p:blipFill>
          <a:blip r:embed="rId2"/>
          <a:stretch/>
        </p:blipFill>
        <p:spPr>
          <a:xfrm>
            <a:off x="6062400" y="481572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130" name="CustomShape 7"/>
          <p:cNvSpPr/>
          <p:nvPr/>
        </p:nvSpPr>
        <p:spPr>
          <a:xfrm>
            <a:off x="5976000" y="4446360"/>
            <a:ext cx="84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Array </a:t>
            </a:r>
            <a:r>
              <a:rPr b="0" i="1" lang="pt-PT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 rot="5400000">
            <a:off x="6775920" y="4740120"/>
            <a:ext cx="272520" cy="1698840"/>
          </a:xfrm>
          <a:prstGeom prst="rightBrace">
            <a:avLst>
              <a:gd name="adj1" fmla="val 78463"/>
              <a:gd name="adj2" fmla="val 50000"/>
            </a:avLst>
          </a:prstGeom>
          <a:noFill/>
          <a:ln w="1908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9"/>
          <p:cNvSpPr/>
          <p:nvPr/>
        </p:nvSpPr>
        <p:spPr>
          <a:xfrm>
            <a:off x="6607080" y="5864040"/>
            <a:ext cx="1231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Sub-array a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e n = 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8689320" y="4215600"/>
            <a:ext cx="2305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Calibri"/>
              </a:rPr>
              <a:t>Nestes casos só nos interessa uma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Calibri"/>
              </a:rPr>
              <a:t>parte do inicio do array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Sub-arrays em C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Se por outro lado quisermos um sub-array com os últimos 5 elementos desse array teremos que mover o inicio do array </a:t>
            </a:r>
            <a:r>
              <a:rPr b="0" i="1" lang="pt-PT" sz="2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. Logo vamos move-lo 5 elementos para a frente: </a:t>
            </a:r>
            <a:r>
              <a:rPr b="0" i="1" lang="pt-PT" sz="2200" spc="-1" strike="noStrike">
                <a:solidFill>
                  <a:srgbClr val="000000"/>
                </a:solidFill>
                <a:latin typeface="Calibri"/>
              </a:rPr>
              <a:t>a+5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 será o inicio.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Quando avançamos o inicio de um array (</a:t>
            </a:r>
            <a:r>
              <a:rPr b="0" i="1" lang="pt-PT" sz="2200" spc="-1" strike="noStrike">
                <a:solidFill>
                  <a:srgbClr val="000000"/>
                </a:solidFill>
                <a:latin typeface="Calibri"/>
              </a:rPr>
              <a:t>a+5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) para fazer um sub-array também temos que diminuir o tamanho deste como queremos os </a:t>
            </a:r>
            <a:r>
              <a:rPr b="0" lang="pt-PT" sz="2200" spc="-1" strike="noStrike" u="sng">
                <a:solidFill>
                  <a:srgbClr val="000000"/>
                </a:solidFill>
                <a:uFillTx/>
                <a:latin typeface="Calibri"/>
              </a:rPr>
              <a:t>5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 últimos elementos, sendo assim o tamanho será </a:t>
            </a:r>
            <a:r>
              <a:rPr b="0" i="1" lang="pt-PT" sz="2200" spc="-1" strike="noStrike">
                <a:solidFill>
                  <a:srgbClr val="000000"/>
                </a:solidFill>
                <a:latin typeface="Calibri"/>
              </a:rPr>
              <a:t>n = 5</a:t>
            </a: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pt-PT" sz="2200" spc="-1" strike="noStrike">
              <a:latin typeface="Arial"/>
            </a:endParaRPr>
          </a:p>
        </p:txBody>
      </p:sp>
      <p:pic>
        <p:nvPicPr>
          <p:cNvPr id="137" name="Imagem 5" descr=""/>
          <p:cNvPicPr/>
          <p:nvPr/>
        </p:nvPicPr>
        <p:blipFill>
          <a:blip r:embed="rId1"/>
          <a:stretch/>
        </p:blipFill>
        <p:spPr>
          <a:xfrm>
            <a:off x="6065280" y="265212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5978880" y="2282760"/>
            <a:ext cx="84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Array </a:t>
            </a:r>
            <a:r>
              <a:rPr b="0" i="1" lang="pt-PT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 rot="5400000">
            <a:off x="10217880" y="1957680"/>
            <a:ext cx="272520" cy="2854800"/>
          </a:xfrm>
          <a:prstGeom prst="rightBrace">
            <a:avLst>
              <a:gd name="adj1" fmla="val 78463"/>
              <a:gd name="adj2" fmla="val 50000"/>
            </a:avLst>
          </a:prstGeom>
          <a:noFill/>
          <a:ln w="1908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6"/>
          <p:cNvSpPr/>
          <p:nvPr/>
        </p:nvSpPr>
        <p:spPr>
          <a:xfrm>
            <a:off x="9472320" y="3659760"/>
            <a:ext cx="1461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Sub-array a+5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e n = 5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41" name="Imagem 9" descr=""/>
          <p:cNvPicPr/>
          <p:nvPr/>
        </p:nvPicPr>
        <p:blipFill>
          <a:blip r:embed="rId2"/>
          <a:stretch/>
        </p:blipFill>
        <p:spPr>
          <a:xfrm>
            <a:off x="6065280" y="4649760"/>
            <a:ext cx="5716080" cy="596520"/>
          </a:xfrm>
          <a:prstGeom prst="rect">
            <a:avLst/>
          </a:prstGeom>
          <a:ln>
            <a:noFill/>
          </a:ln>
        </p:spPr>
      </p:pic>
      <p:sp>
        <p:nvSpPr>
          <p:cNvPr id="142" name="CustomShape 7"/>
          <p:cNvSpPr/>
          <p:nvPr/>
        </p:nvSpPr>
        <p:spPr>
          <a:xfrm>
            <a:off x="5978880" y="4280400"/>
            <a:ext cx="84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Array </a:t>
            </a:r>
            <a:r>
              <a:rPr b="0" i="1" lang="pt-PT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 rot="5400000">
            <a:off x="8197920" y="4253040"/>
            <a:ext cx="272520" cy="2260080"/>
          </a:xfrm>
          <a:prstGeom prst="rightBrace">
            <a:avLst>
              <a:gd name="adj1" fmla="val 78463"/>
              <a:gd name="adj2" fmla="val 50000"/>
            </a:avLst>
          </a:prstGeom>
          <a:noFill/>
          <a:ln w="1908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9"/>
          <p:cNvSpPr/>
          <p:nvPr/>
        </p:nvSpPr>
        <p:spPr>
          <a:xfrm>
            <a:off x="7742160" y="5657760"/>
            <a:ext cx="1477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Sub-array a+2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e n = 4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m 12" descr="Uma imagem com texto&#10;&#10;Descrição gerada automaticamente"/>
          <p:cNvPicPr/>
          <p:nvPr/>
        </p:nvPicPr>
        <p:blipFill>
          <a:blip r:embed="rId1"/>
          <a:stretch/>
        </p:blipFill>
        <p:spPr>
          <a:xfrm>
            <a:off x="6783480" y="2966760"/>
            <a:ext cx="4492080" cy="276300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Sub-arrays em C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Geralmente: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Fazemos a+k quando queremos ver partes do array que é k elementos à frente do inicio original.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O tamanho deste sub-array será os m elementos que queríamos (se queremos sub-arrays de 3 elementos m será 3) mas temos de ter cuidado de nunca ultrapassar o limite do array original. Se queremos que o sub-array vá até ao fim então o tamanho será n-k.</a:t>
            </a:r>
            <a:endParaRPr b="0" lang="pt-PT" sz="2200" spc="-1" strike="noStrike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>
            <a:off x="9824400" y="5284080"/>
            <a:ext cx="1105560" cy="0"/>
          </a:xfrm>
          <a:prstGeom prst="line">
            <a:avLst/>
          </a:prstGeom>
          <a:ln w="1908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5"/>
          <p:cNvSpPr/>
          <p:nvPr/>
        </p:nvSpPr>
        <p:spPr>
          <a:xfrm flipH="1">
            <a:off x="9478080" y="5284440"/>
            <a:ext cx="877320" cy="65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6"/>
          <p:cNvSpPr/>
          <p:nvPr/>
        </p:nvSpPr>
        <p:spPr>
          <a:xfrm>
            <a:off x="7411680" y="5864040"/>
            <a:ext cx="2211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Isto é muito Perigoso!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0000"/>
                </a:solidFill>
                <a:latin typeface="Calibri"/>
              </a:rPr>
              <a:t>Posso ter lixo assim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Para que usar sub-arrays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Os sub-arrays dão muito jeito quando queremos avaliar um grupo da informação.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Caso tenhamos um array que recebe dados a cada hora, e quisermos ver a informação ao dia teremos que ver os sub-arrays de cada 24 elementos.</a:t>
            </a:r>
            <a:endParaRPr b="0" lang="pt-PT" sz="2200" spc="-1" strike="noStrike">
              <a:latin typeface="Arial"/>
            </a:endParaRPr>
          </a:p>
          <a:p>
            <a:pPr marL="57240" algn="just">
              <a:lnSpc>
                <a:spcPct val="90000"/>
              </a:lnSpc>
              <a:spcAft>
                <a:spcPts val="601"/>
              </a:spcAft>
            </a:pPr>
            <a:endParaRPr b="0" lang="pt-PT" sz="2200" spc="-1" strike="noStrike">
              <a:latin typeface="Arial"/>
            </a:endParaRPr>
          </a:p>
        </p:txBody>
      </p:sp>
      <p:pic>
        <p:nvPicPr>
          <p:cNvPr id="155" name="Imagem 5" descr=""/>
          <p:cNvPicPr/>
          <p:nvPr/>
        </p:nvPicPr>
        <p:blipFill>
          <a:blip r:embed="rId1"/>
          <a:stretch/>
        </p:blipFill>
        <p:spPr>
          <a:xfrm>
            <a:off x="6338160" y="2516760"/>
            <a:ext cx="5019840" cy="359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48640" y="347400"/>
            <a:ext cx="11100600" cy="180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Shape 2"/>
          <p:cNvSpPr txBox="1"/>
          <p:nvPr/>
        </p:nvSpPr>
        <p:spPr>
          <a:xfrm>
            <a:off x="838080" y="585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PT" sz="4400" spc="-1" strike="noStrike">
                <a:solidFill>
                  <a:srgbClr val="ffffff"/>
                </a:solidFill>
                <a:latin typeface="Calibri Light"/>
              </a:rPr>
              <a:t>Exercicio: Média Local</a:t>
            </a:r>
            <a:endParaRPr b="0" lang="pt-P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838080" y="2516760"/>
            <a:ext cx="5015160" cy="36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Faz uma função que use a função ints_mean() para calcular a media entre o valor que tamos a ler, o imediatamente antes, e o imediatamente depois. Não vamos ler o primeiro nem o ultimo elemento, pois estes não têm 2 “vizinhos”.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In: {1, 2, 6, 4, 5, 3, 7}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Calibri"/>
              </a:rPr>
              <a:t>Out:   {3, 4, 5, 4, 5}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latin typeface="Arial"/>
            </a:endParaRPr>
          </a:p>
        </p:txBody>
      </p:sp>
      <p:pic>
        <p:nvPicPr>
          <p:cNvPr id="159" name="Imagem 4" descr=""/>
          <p:cNvPicPr/>
          <p:nvPr/>
        </p:nvPicPr>
        <p:blipFill>
          <a:blip r:embed="rId1"/>
          <a:srcRect l="0" t="0" r="29777" b="0"/>
          <a:stretch/>
        </p:blipFill>
        <p:spPr>
          <a:xfrm>
            <a:off x="6836760" y="2516760"/>
            <a:ext cx="4013640" cy="596520"/>
          </a:xfrm>
          <a:prstGeom prst="rect">
            <a:avLst/>
          </a:prstGeom>
          <a:ln>
            <a:noFill/>
          </a:ln>
        </p:spPr>
      </p:pic>
      <p:sp>
        <p:nvSpPr>
          <p:cNvPr id="160" name="CustomShape 4"/>
          <p:cNvSpPr/>
          <p:nvPr/>
        </p:nvSpPr>
        <p:spPr>
          <a:xfrm>
            <a:off x="6977160" y="26305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7554960" y="26305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8132400" y="26305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8710200" y="26305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9288000" y="26305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>
            <a:off x="9844200" y="26305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10401840" y="26305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7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 rot="5400000">
            <a:off x="9342000" y="2371680"/>
            <a:ext cx="189720" cy="1701000"/>
          </a:xfrm>
          <a:prstGeom prst="rightBrace">
            <a:avLst>
              <a:gd name="adj1" fmla="val 36528"/>
              <a:gd name="adj2" fmla="val 50000"/>
            </a:avLst>
          </a:prstGeom>
          <a:noFill/>
          <a:ln w="1908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2"/>
          <p:cNvSpPr/>
          <p:nvPr/>
        </p:nvSpPr>
        <p:spPr>
          <a:xfrm>
            <a:off x="8768880" y="3322080"/>
            <a:ext cx="13348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Media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 deste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Sub-array é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</TotalTime>
  <Application>LibreOffice/6.4.2.2$Windows_X86_64 LibreOffice_project/4e471d8c02c9c90f512f7f9ead8875b57fcb1ec3</Application>
  <Words>666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2020-10-24T08:57:54Z</dcterms:created>
  <dc:creator>CARLOS ALEXANDRE PERALTA GANHÃO</dc:creator>
  <dc:description/>
  <dc:language>pt-PT</dc:language>
  <cp:lastModifiedBy>CARLOS GANHÃO</cp:lastModifiedBy>
  <dcterms:modified xsi:type="dcterms:W3CDTF">2020-12-13T16:53:41Z</dcterms:modified>
  <cp:revision>20</cp:revision>
  <dc:subject/>
  <dc:title>Funções Recursivas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