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60" r:id="rId3"/>
    <p:sldId id="432" r:id="rId4"/>
    <p:sldId id="447" r:id="rId5"/>
    <p:sldId id="462" r:id="rId6"/>
    <p:sldId id="474" r:id="rId7"/>
    <p:sldId id="463" r:id="rId8"/>
    <p:sldId id="475" r:id="rId9"/>
    <p:sldId id="449" r:id="rId10"/>
    <p:sldId id="262" r:id="rId11"/>
    <p:sldId id="263" r:id="rId12"/>
    <p:sldId id="465" r:id="rId13"/>
    <p:sldId id="382" r:id="rId14"/>
    <p:sldId id="466" r:id="rId15"/>
    <p:sldId id="440" r:id="rId16"/>
    <p:sldId id="467" r:id="rId17"/>
    <p:sldId id="456" r:id="rId18"/>
    <p:sldId id="468" r:id="rId19"/>
    <p:sldId id="459" r:id="rId20"/>
    <p:sldId id="469" r:id="rId21"/>
    <p:sldId id="470" r:id="rId22"/>
    <p:sldId id="471" r:id="rId23"/>
    <p:sldId id="472" r:id="rId24"/>
    <p:sldId id="473" r:id="rId25"/>
    <p:sldId id="30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D"/>
    <a:srgbClr val="C7E6A4"/>
    <a:srgbClr val="B71E42"/>
    <a:srgbClr val="2D952D"/>
    <a:srgbClr val="4242FF"/>
    <a:srgbClr val="00FFFF"/>
    <a:srgbClr val="00FF00"/>
    <a:srgbClr val="1AA8A7"/>
    <a:srgbClr val="C9A02B"/>
    <a:srgbClr val="157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5B629E-CAB6-423A-8997-DAD29C6154EE}" v="140" dt="2024-04-04T02:28:21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 Ee Hong" userId="cf657ea1-a02b-4814-a06c-e1a0458c92a1" providerId="ADAL" clId="{E55FFBE7-4863-4C13-B11A-8DED3B292574}"/>
    <pc:docChg chg="custSel addSld delSld modSld">
      <pc:chgData name="Chan Ee Hong" userId="cf657ea1-a02b-4814-a06c-e1a0458c92a1" providerId="ADAL" clId="{E55FFBE7-4863-4C13-B11A-8DED3B292574}" dt="2024-02-22T07:54:14.440" v="604" actId="1076"/>
      <pc:docMkLst>
        <pc:docMk/>
      </pc:docMkLst>
      <pc:sldChg chg="del">
        <pc:chgData name="Chan Ee Hong" userId="cf657ea1-a02b-4814-a06c-e1a0458c92a1" providerId="ADAL" clId="{E55FFBE7-4863-4C13-B11A-8DED3B292574}" dt="2024-02-22T02:49:54.602" v="0" actId="47"/>
        <pc:sldMkLst>
          <pc:docMk/>
          <pc:sldMk cId="426136153" sldId="261"/>
        </pc:sldMkLst>
      </pc:sldChg>
      <pc:sldChg chg="del">
        <pc:chgData name="Chan Ee Hong" userId="cf657ea1-a02b-4814-a06c-e1a0458c92a1" providerId="ADAL" clId="{E55FFBE7-4863-4C13-B11A-8DED3B292574}" dt="2024-02-22T02:49:54.602" v="0" actId="47"/>
        <pc:sldMkLst>
          <pc:docMk/>
          <pc:sldMk cId="3301651120" sldId="373"/>
        </pc:sldMkLst>
      </pc:sldChg>
      <pc:sldChg chg="del">
        <pc:chgData name="Chan Ee Hong" userId="cf657ea1-a02b-4814-a06c-e1a0458c92a1" providerId="ADAL" clId="{E55FFBE7-4863-4C13-B11A-8DED3B292574}" dt="2024-02-22T02:49:54.602" v="0" actId="47"/>
        <pc:sldMkLst>
          <pc:docMk/>
          <pc:sldMk cId="4041147762" sldId="374"/>
        </pc:sldMkLst>
      </pc:sldChg>
      <pc:sldChg chg="del">
        <pc:chgData name="Chan Ee Hong" userId="cf657ea1-a02b-4814-a06c-e1a0458c92a1" providerId="ADAL" clId="{E55FFBE7-4863-4C13-B11A-8DED3B292574}" dt="2024-02-22T02:49:54.602" v="0" actId="47"/>
        <pc:sldMkLst>
          <pc:docMk/>
          <pc:sldMk cId="2880637331" sldId="375"/>
        </pc:sldMkLst>
      </pc:sldChg>
      <pc:sldChg chg="del">
        <pc:chgData name="Chan Ee Hong" userId="cf657ea1-a02b-4814-a06c-e1a0458c92a1" providerId="ADAL" clId="{E55FFBE7-4863-4C13-B11A-8DED3B292574}" dt="2024-02-22T02:49:54.602" v="0" actId="47"/>
        <pc:sldMkLst>
          <pc:docMk/>
          <pc:sldMk cId="3065651434" sldId="376"/>
        </pc:sldMkLst>
      </pc:sldChg>
      <pc:sldChg chg="del">
        <pc:chgData name="Chan Ee Hong" userId="cf657ea1-a02b-4814-a06c-e1a0458c92a1" providerId="ADAL" clId="{E55FFBE7-4863-4C13-B11A-8DED3B292574}" dt="2024-02-22T02:49:54.602" v="0" actId="47"/>
        <pc:sldMkLst>
          <pc:docMk/>
          <pc:sldMk cId="1424172652" sldId="377"/>
        </pc:sldMkLst>
      </pc:sldChg>
      <pc:sldChg chg="del">
        <pc:chgData name="Chan Ee Hong" userId="cf657ea1-a02b-4814-a06c-e1a0458c92a1" providerId="ADAL" clId="{E55FFBE7-4863-4C13-B11A-8DED3B292574}" dt="2024-02-22T02:49:54.602" v="0" actId="47"/>
        <pc:sldMkLst>
          <pc:docMk/>
          <pc:sldMk cId="1874249212" sldId="378"/>
        </pc:sldMkLst>
      </pc:sldChg>
      <pc:sldChg chg="addSp delSp modSp mod">
        <pc:chgData name="Chan Ee Hong" userId="cf657ea1-a02b-4814-a06c-e1a0458c92a1" providerId="ADAL" clId="{E55FFBE7-4863-4C13-B11A-8DED3B292574}" dt="2024-02-22T07:54:14.440" v="604" actId="1076"/>
        <pc:sldMkLst>
          <pc:docMk/>
          <pc:sldMk cId="3733980740" sldId="379"/>
        </pc:sldMkLst>
        <pc:picChg chg="add mod">
          <ac:chgData name="Chan Ee Hong" userId="cf657ea1-a02b-4814-a06c-e1a0458c92a1" providerId="ADAL" clId="{E55FFBE7-4863-4C13-B11A-8DED3B292574}" dt="2024-02-22T07:54:14.440" v="604" actId="1076"/>
          <ac:picMkLst>
            <pc:docMk/>
            <pc:sldMk cId="3733980740" sldId="379"/>
            <ac:picMk id="6" creationId="{F7B0D815-81BD-DF47-E66D-DFFB0F48DF1B}"/>
          </ac:picMkLst>
        </pc:picChg>
        <pc:picChg chg="del">
          <ac:chgData name="Chan Ee Hong" userId="cf657ea1-a02b-4814-a06c-e1a0458c92a1" providerId="ADAL" clId="{E55FFBE7-4863-4C13-B11A-8DED3B292574}" dt="2024-02-22T07:54:10.059" v="602" actId="478"/>
          <ac:picMkLst>
            <pc:docMk/>
            <pc:sldMk cId="3733980740" sldId="379"/>
            <ac:picMk id="11" creationId="{8DA5FBE6-40D4-0F0B-8D7B-319AA67D63C6}"/>
          </ac:picMkLst>
        </pc:picChg>
      </pc:sldChg>
      <pc:sldChg chg="addSp modSp mod">
        <pc:chgData name="Chan Ee Hong" userId="cf657ea1-a02b-4814-a06c-e1a0458c92a1" providerId="ADAL" clId="{E55FFBE7-4863-4C13-B11A-8DED3B292574}" dt="2024-02-22T04:50:40.048" v="575" actId="1076"/>
        <pc:sldMkLst>
          <pc:docMk/>
          <pc:sldMk cId="4110771449" sldId="402"/>
        </pc:sldMkLst>
        <pc:picChg chg="add mod modCrop">
          <ac:chgData name="Chan Ee Hong" userId="cf657ea1-a02b-4814-a06c-e1a0458c92a1" providerId="ADAL" clId="{E55FFBE7-4863-4C13-B11A-8DED3B292574}" dt="2024-02-22T04:50:40.048" v="575" actId="1076"/>
          <ac:picMkLst>
            <pc:docMk/>
            <pc:sldMk cId="4110771449" sldId="402"/>
            <ac:picMk id="3" creationId="{EB3F271C-0F58-0476-F60D-FF43D0F4D631}"/>
          </ac:picMkLst>
        </pc:picChg>
      </pc:sldChg>
      <pc:sldChg chg="addSp delSp modSp new mod modClrScheme chgLayout">
        <pc:chgData name="Chan Ee Hong" userId="cf657ea1-a02b-4814-a06c-e1a0458c92a1" providerId="ADAL" clId="{E55FFBE7-4863-4C13-B11A-8DED3B292574}" dt="2024-02-22T03:03:25.805" v="380" actId="1076"/>
        <pc:sldMkLst>
          <pc:docMk/>
          <pc:sldMk cId="2014256528" sldId="403"/>
        </pc:sldMkLst>
        <pc:spChg chg="del mod ord">
          <ac:chgData name="Chan Ee Hong" userId="cf657ea1-a02b-4814-a06c-e1a0458c92a1" providerId="ADAL" clId="{E55FFBE7-4863-4C13-B11A-8DED3B292574}" dt="2024-02-22T02:53:16.269" v="2" actId="700"/>
          <ac:spMkLst>
            <pc:docMk/>
            <pc:sldMk cId="2014256528" sldId="403"/>
            <ac:spMk id="2" creationId="{78CFF64F-8D51-0B60-BD5E-86CA530D6D74}"/>
          </ac:spMkLst>
        </pc:spChg>
        <pc:spChg chg="del mod ord">
          <ac:chgData name="Chan Ee Hong" userId="cf657ea1-a02b-4814-a06c-e1a0458c92a1" providerId="ADAL" clId="{E55FFBE7-4863-4C13-B11A-8DED3B292574}" dt="2024-02-22T02:53:16.269" v="2" actId="700"/>
          <ac:spMkLst>
            <pc:docMk/>
            <pc:sldMk cId="2014256528" sldId="403"/>
            <ac:spMk id="3" creationId="{14D9B4BD-0AD0-F05C-57DA-B1EFE49A93B1}"/>
          </ac:spMkLst>
        </pc:spChg>
        <pc:spChg chg="add mod ord">
          <ac:chgData name="Chan Ee Hong" userId="cf657ea1-a02b-4814-a06c-e1a0458c92a1" providerId="ADAL" clId="{E55FFBE7-4863-4C13-B11A-8DED3B292574}" dt="2024-02-22T02:53:24.884" v="31" actId="20577"/>
          <ac:spMkLst>
            <pc:docMk/>
            <pc:sldMk cId="2014256528" sldId="403"/>
            <ac:spMk id="4" creationId="{1C5D565F-D578-64D8-14A2-CBDE5DAEE289}"/>
          </ac:spMkLst>
        </pc:spChg>
        <pc:spChg chg="add mod ord">
          <ac:chgData name="Chan Ee Hong" userId="cf657ea1-a02b-4814-a06c-e1a0458c92a1" providerId="ADAL" clId="{E55FFBE7-4863-4C13-B11A-8DED3B292574}" dt="2024-02-22T02:59:35.491" v="355" actId="14"/>
          <ac:spMkLst>
            <pc:docMk/>
            <pc:sldMk cId="2014256528" sldId="403"/>
            <ac:spMk id="5" creationId="{B9015D48-4A0B-2B18-916D-88049110AC65}"/>
          </ac:spMkLst>
        </pc:spChg>
        <pc:spChg chg="add mod">
          <ac:chgData name="Chan Ee Hong" userId="cf657ea1-a02b-4814-a06c-e1a0458c92a1" providerId="ADAL" clId="{E55FFBE7-4863-4C13-B11A-8DED3B292574}" dt="2024-02-22T03:03:00.279" v="370" actId="1076"/>
          <ac:spMkLst>
            <pc:docMk/>
            <pc:sldMk cId="2014256528" sldId="403"/>
            <ac:spMk id="6" creationId="{93B93217-F888-CD54-8063-A579908E92D3}"/>
          </ac:spMkLst>
        </pc:spChg>
        <pc:spChg chg="add mod">
          <ac:chgData name="Chan Ee Hong" userId="cf657ea1-a02b-4814-a06c-e1a0458c92a1" providerId="ADAL" clId="{E55FFBE7-4863-4C13-B11A-8DED3B292574}" dt="2024-02-22T03:03:25.805" v="380" actId="1076"/>
          <ac:spMkLst>
            <pc:docMk/>
            <pc:sldMk cId="2014256528" sldId="403"/>
            <ac:spMk id="7" creationId="{0680772F-F1BB-467A-5ADF-4E8AB8FF896F}"/>
          </ac:spMkLst>
        </pc:spChg>
        <pc:picChg chg="add mod">
          <ac:chgData name="Chan Ee Hong" userId="cf657ea1-a02b-4814-a06c-e1a0458c92a1" providerId="ADAL" clId="{E55FFBE7-4863-4C13-B11A-8DED3B292574}" dt="2024-02-22T03:02:35.031" v="359" actId="1076"/>
          <ac:picMkLst>
            <pc:docMk/>
            <pc:sldMk cId="2014256528" sldId="403"/>
            <ac:picMk id="1026" creationId="{808FA308-3F7B-5463-A4CF-67CA8CB464BA}"/>
          </ac:picMkLst>
        </pc:picChg>
      </pc:sldChg>
      <pc:sldChg chg="addSp delSp modSp new mod">
        <pc:chgData name="Chan Ee Hong" userId="cf657ea1-a02b-4814-a06c-e1a0458c92a1" providerId="ADAL" clId="{E55FFBE7-4863-4C13-B11A-8DED3B292574}" dt="2024-02-22T03:04:42.472" v="407" actId="1076"/>
        <pc:sldMkLst>
          <pc:docMk/>
          <pc:sldMk cId="2708190442" sldId="404"/>
        </pc:sldMkLst>
        <pc:spChg chg="mod">
          <ac:chgData name="Chan Ee Hong" userId="cf657ea1-a02b-4814-a06c-e1a0458c92a1" providerId="ADAL" clId="{E55FFBE7-4863-4C13-B11A-8DED3B292574}" dt="2024-02-22T03:04:14.609" v="400" actId="20577"/>
          <ac:spMkLst>
            <pc:docMk/>
            <pc:sldMk cId="2708190442" sldId="404"/>
            <ac:spMk id="2" creationId="{DA8C6BBF-4253-A6E5-DAD3-725B5CC893CA}"/>
          </ac:spMkLst>
        </pc:spChg>
        <pc:spChg chg="del">
          <ac:chgData name="Chan Ee Hong" userId="cf657ea1-a02b-4814-a06c-e1a0458c92a1" providerId="ADAL" clId="{E55FFBE7-4863-4C13-B11A-8DED3B292574}" dt="2024-02-22T03:04:18.269" v="401" actId="478"/>
          <ac:spMkLst>
            <pc:docMk/>
            <pc:sldMk cId="2708190442" sldId="404"/>
            <ac:spMk id="3" creationId="{7413B655-D087-38F2-EC1D-A01312B60BF9}"/>
          </ac:spMkLst>
        </pc:spChg>
        <pc:picChg chg="add mod modCrop">
          <ac:chgData name="Chan Ee Hong" userId="cf657ea1-a02b-4814-a06c-e1a0458c92a1" providerId="ADAL" clId="{E55FFBE7-4863-4C13-B11A-8DED3B292574}" dt="2024-02-22T03:04:42.472" v="407" actId="1076"/>
          <ac:picMkLst>
            <pc:docMk/>
            <pc:sldMk cId="2708190442" sldId="404"/>
            <ac:picMk id="5" creationId="{1E6F432D-ECE7-E483-898F-A2F6142FEC7F}"/>
          </ac:picMkLst>
        </pc:picChg>
      </pc:sldChg>
      <pc:sldChg chg="addSp modSp new mod">
        <pc:chgData name="Chan Ee Hong" userId="cf657ea1-a02b-4814-a06c-e1a0458c92a1" providerId="ADAL" clId="{E55FFBE7-4863-4C13-B11A-8DED3B292574}" dt="2024-02-22T03:15:18.373" v="540" actId="1076"/>
        <pc:sldMkLst>
          <pc:docMk/>
          <pc:sldMk cId="3788273889" sldId="405"/>
        </pc:sldMkLst>
        <pc:spChg chg="mod">
          <ac:chgData name="Chan Ee Hong" userId="cf657ea1-a02b-4814-a06c-e1a0458c92a1" providerId="ADAL" clId="{E55FFBE7-4863-4C13-B11A-8DED3B292574}" dt="2024-02-22T03:11:10.505" v="425" actId="20577"/>
          <ac:spMkLst>
            <pc:docMk/>
            <pc:sldMk cId="3788273889" sldId="405"/>
            <ac:spMk id="2" creationId="{1B89FD27-A2A2-8532-2825-9D89C6491F47}"/>
          </ac:spMkLst>
        </pc:spChg>
        <pc:spChg chg="mod">
          <ac:chgData name="Chan Ee Hong" userId="cf657ea1-a02b-4814-a06c-e1a0458c92a1" providerId="ADAL" clId="{E55FFBE7-4863-4C13-B11A-8DED3B292574}" dt="2024-02-22T03:14:31.312" v="536" actId="20577"/>
          <ac:spMkLst>
            <pc:docMk/>
            <pc:sldMk cId="3788273889" sldId="405"/>
            <ac:spMk id="3" creationId="{16713733-2026-384D-2CF1-0C5290E88B30}"/>
          </ac:spMkLst>
        </pc:spChg>
        <pc:picChg chg="add mod modCrop">
          <ac:chgData name="Chan Ee Hong" userId="cf657ea1-a02b-4814-a06c-e1a0458c92a1" providerId="ADAL" clId="{E55FFBE7-4863-4C13-B11A-8DED3B292574}" dt="2024-02-22T03:15:18.373" v="540" actId="1076"/>
          <ac:picMkLst>
            <pc:docMk/>
            <pc:sldMk cId="3788273889" sldId="405"/>
            <ac:picMk id="5" creationId="{3C4022BC-CF10-5820-A24C-21106E84044D}"/>
          </ac:picMkLst>
        </pc:picChg>
      </pc:sldChg>
      <pc:sldChg chg="addSp delSp modSp new mod">
        <pc:chgData name="Chan Ee Hong" userId="cf657ea1-a02b-4814-a06c-e1a0458c92a1" providerId="ADAL" clId="{E55FFBE7-4863-4C13-B11A-8DED3B292574}" dt="2024-02-22T03:24:15.455" v="571" actId="1076"/>
        <pc:sldMkLst>
          <pc:docMk/>
          <pc:sldMk cId="2191171814" sldId="406"/>
        </pc:sldMkLst>
        <pc:spChg chg="mod">
          <ac:chgData name="Chan Ee Hong" userId="cf657ea1-a02b-4814-a06c-e1a0458c92a1" providerId="ADAL" clId="{E55FFBE7-4863-4C13-B11A-8DED3B292574}" dt="2024-02-22T03:23:31.386" v="564" actId="20577"/>
          <ac:spMkLst>
            <pc:docMk/>
            <pc:sldMk cId="2191171814" sldId="406"/>
            <ac:spMk id="2" creationId="{8DA00044-BB7F-A1CF-B938-113F299307CF}"/>
          </ac:spMkLst>
        </pc:spChg>
        <pc:spChg chg="del">
          <ac:chgData name="Chan Ee Hong" userId="cf657ea1-a02b-4814-a06c-e1a0458c92a1" providerId="ADAL" clId="{E55FFBE7-4863-4C13-B11A-8DED3B292574}" dt="2024-02-22T03:23:52.565" v="568" actId="478"/>
          <ac:spMkLst>
            <pc:docMk/>
            <pc:sldMk cId="2191171814" sldId="406"/>
            <ac:spMk id="3" creationId="{2021A132-8BFF-7F88-1476-C89F502F1B53}"/>
          </ac:spMkLst>
        </pc:spChg>
        <pc:picChg chg="add mod modCrop">
          <ac:chgData name="Chan Ee Hong" userId="cf657ea1-a02b-4814-a06c-e1a0458c92a1" providerId="ADAL" clId="{E55FFBE7-4863-4C13-B11A-8DED3B292574}" dt="2024-02-22T03:24:15.455" v="571" actId="1076"/>
          <ac:picMkLst>
            <pc:docMk/>
            <pc:sldMk cId="2191171814" sldId="406"/>
            <ac:picMk id="5" creationId="{E65411C0-2C14-F203-98C3-9BD2BC22DC20}"/>
          </ac:picMkLst>
        </pc:picChg>
      </pc:sldChg>
      <pc:sldChg chg="addSp delSp modSp new mod">
        <pc:chgData name="Chan Ee Hong" userId="cf657ea1-a02b-4814-a06c-e1a0458c92a1" providerId="ADAL" clId="{E55FFBE7-4863-4C13-B11A-8DED3B292574}" dt="2024-02-22T05:36:35.909" v="601" actId="1076"/>
        <pc:sldMkLst>
          <pc:docMk/>
          <pc:sldMk cId="4082786387" sldId="407"/>
        </pc:sldMkLst>
        <pc:spChg chg="mod">
          <ac:chgData name="Chan Ee Hong" userId="cf657ea1-a02b-4814-a06c-e1a0458c92a1" providerId="ADAL" clId="{E55FFBE7-4863-4C13-B11A-8DED3B292574}" dt="2024-02-22T05:36:06.895" v="593" actId="20577"/>
          <ac:spMkLst>
            <pc:docMk/>
            <pc:sldMk cId="4082786387" sldId="407"/>
            <ac:spMk id="2" creationId="{7C4E20A6-D3A4-B607-7F56-7C5A001ECEB7}"/>
          </ac:spMkLst>
        </pc:spChg>
        <pc:spChg chg="del">
          <ac:chgData name="Chan Ee Hong" userId="cf657ea1-a02b-4814-a06c-e1a0458c92a1" providerId="ADAL" clId="{E55FFBE7-4863-4C13-B11A-8DED3B292574}" dt="2024-02-22T05:36:28.320" v="598" actId="478"/>
          <ac:spMkLst>
            <pc:docMk/>
            <pc:sldMk cId="4082786387" sldId="407"/>
            <ac:spMk id="3" creationId="{AF0EFC10-7210-347A-2BE8-CFA98511159C}"/>
          </ac:spMkLst>
        </pc:spChg>
        <pc:picChg chg="add mod modCrop">
          <ac:chgData name="Chan Ee Hong" userId="cf657ea1-a02b-4814-a06c-e1a0458c92a1" providerId="ADAL" clId="{E55FFBE7-4863-4C13-B11A-8DED3B292574}" dt="2024-02-22T05:36:35.909" v="601" actId="1076"/>
          <ac:picMkLst>
            <pc:docMk/>
            <pc:sldMk cId="4082786387" sldId="407"/>
            <ac:picMk id="5" creationId="{B21A9D81-BCE4-F248-C09D-277EA250286E}"/>
          </ac:picMkLst>
        </pc:picChg>
      </pc:sldChg>
    </pc:docChg>
  </pc:docChgLst>
  <pc:docChgLst>
    <pc:chgData name="Chan Ee Hong" userId="cf657ea1-a02b-4814-a06c-e1a0458c92a1" providerId="ADAL" clId="{9A4CA4A8-D078-4424-AC79-935312E6C719}"/>
    <pc:docChg chg="undo redo custSel addSld delSld modSld sldOrd">
      <pc:chgData name="Chan Ee Hong" userId="cf657ea1-a02b-4814-a06c-e1a0458c92a1" providerId="ADAL" clId="{9A4CA4A8-D078-4424-AC79-935312E6C719}" dt="2024-03-06T17:11:43.159" v="1608" actId="1076"/>
      <pc:docMkLst>
        <pc:docMk/>
      </pc:docMkLst>
      <pc:sldChg chg="modSp mod">
        <pc:chgData name="Chan Ee Hong" userId="cf657ea1-a02b-4814-a06c-e1a0458c92a1" providerId="ADAL" clId="{9A4CA4A8-D078-4424-AC79-935312E6C719}" dt="2024-03-05T14:19:20.564" v="0" actId="20577"/>
        <pc:sldMkLst>
          <pc:docMk/>
          <pc:sldMk cId="3799789480" sldId="256"/>
        </pc:sldMkLst>
        <pc:spChg chg="mod">
          <ac:chgData name="Chan Ee Hong" userId="cf657ea1-a02b-4814-a06c-e1a0458c92a1" providerId="ADAL" clId="{9A4CA4A8-D078-4424-AC79-935312E6C719}" dt="2024-03-05T14:19:20.564" v="0" actId="20577"/>
          <ac:spMkLst>
            <pc:docMk/>
            <pc:sldMk cId="3799789480" sldId="256"/>
            <ac:spMk id="2" creationId="{9A6980B2-5705-0CF9-A884-10780E6C0D96}"/>
          </ac:spMkLst>
        </pc:spChg>
      </pc:sldChg>
      <pc:sldChg chg="delSp modSp mod">
        <pc:chgData name="Chan Ee Hong" userId="cf657ea1-a02b-4814-a06c-e1a0458c92a1" providerId="ADAL" clId="{9A4CA4A8-D078-4424-AC79-935312E6C719}" dt="2024-03-05T14:51:56.130" v="90" actId="14100"/>
        <pc:sldMkLst>
          <pc:docMk/>
          <pc:sldMk cId="2507090794" sldId="263"/>
        </pc:sldMkLst>
        <pc:spChg chg="mod">
          <ac:chgData name="Chan Ee Hong" userId="cf657ea1-a02b-4814-a06c-e1a0458c92a1" providerId="ADAL" clId="{9A4CA4A8-D078-4424-AC79-935312E6C719}" dt="2024-03-05T14:51:56.130" v="90" actId="14100"/>
          <ac:spMkLst>
            <pc:docMk/>
            <pc:sldMk cId="2507090794" sldId="263"/>
            <ac:spMk id="5" creationId="{8B2438C4-BE2B-A426-4612-CB9A7002F02D}"/>
          </ac:spMkLst>
        </pc:spChg>
        <pc:picChg chg="del">
          <ac:chgData name="Chan Ee Hong" userId="cf657ea1-a02b-4814-a06c-e1a0458c92a1" providerId="ADAL" clId="{9A4CA4A8-D078-4424-AC79-935312E6C719}" dt="2024-03-05T14:50:00.415" v="6" actId="478"/>
          <ac:picMkLst>
            <pc:docMk/>
            <pc:sldMk cId="2507090794" sldId="263"/>
            <ac:picMk id="3" creationId="{49DF527A-888D-87F2-DC51-BDFFA133C4D0}"/>
          </ac:picMkLst>
        </pc:picChg>
      </pc:sldChg>
      <pc:sldChg chg="modSp mod">
        <pc:chgData name="Chan Ee Hong" userId="cf657ea1-a02b-4814-a06c-e1a0458c92a1" providerId="ADAL" clId="{9A4CA4A8-D078-4424-AC79-935312E6C719}" dt="2024-03-05T15:33:55.586" v="985"/>
        <pc:sldMkLst>
          <pc:docMk/>
          <pc:sldMk cId="4195565748" sldId="348"/>
        </pc:sldMkLst>
        <pc:spChg chg="mod">
          <ac:chgData name="Chan Ee Hong" userId="cf657ea1-a02b-4814-a06c-e1a0458c92a1" providerId="ADAL" clId="{9A4CA4A8-D078-4424-AC79-935312E6C719}" dt="2024-03-05T15:33:55.586" v="985"/>
          <ac:spMkLst>
            <pc:docMk/>
            <pc:sldMk cId="4195565748" sldId="348"/>
            <ac:spMk id="5" creationId="{CA942B64-140A-A946-AF77-2AD5BB97369E}"/>
          </ac:spMkLst>
        </pc:spChg>
      </pc:sldChg>
      <pc:sldChg chg="addSp delSp modSp mod">
        <pc:chgData name="Chan Ee Hong" userId="cf657ea1-a02b-4814-a06c-e1a0458c92a1" providerId="ADAL" clId="{9A4CA4A8-D078-4424-AC79-935312E6C719}" dt="2024-03-05T15:51:25.226" v="1395"/>
        <pc:sldMkLst>
          <pc:docMk/>
          <pc:sldMk cId="4088250211" sldId="349"/>
        </pc:sldMkLst>
        <pc:spChg chg="add del mod">
          <ac:chgData name="Chan Ee Hong" userId="cf657ea1-a02b-4814-a06c-e1a0458c92a1" providerId="ADAL" clId="{9A4CA4A8-D078-4424-AC79-935312E6C719}" dt="2024-03-05T15:51:21.615" v="1394" actId="478"/>
          <ac:spMkLst>
            <pc:docMk/>
            <pc:sldMk cId="4088250211" sldId="349"/>
            <ac:spMk id="2" creationId="{653DAA15-BB2D-B741-0CB3-78034AE2725C}"/>
          </ac:spMkLst>
        </pc:spChg>
        <pc:spChg chg="add mod">
          <ac:chgData name="Chan Ee Hong" userId="cf657ea1-a02b-4814-a06c-e1a0458c92a1" providerId="ADAL" clId="{9A4CA4A8-D078-4424-AC79-935312E6C719}" dt="2024-03-05T15:51:25.226" v="1395"/>
          <ac:spMkLst>
            <pc:docMk/>
            <pc:sldMk cId="4088250211" sldId="349"/>
            <ac:spMk id="3" creationId="{589514E5-8716-AB1B-4121-8B186E2E9280}"/>
          </ac:spMkLst>
        </pc:spChg>
        <pc:spChg chg="mod">
          <ac:chgData name="Chan Ee Hong" userId="cf657ea1-a02b-4814-a06c-e1a0458c92a1" providerId="ADAL" clId="{9A4CA4A8-D078-4424-AC79-935312E6C719}" dt="2024-03-05T15:44:59.664" v="1167" actId="20577"/>
          <ac:spMkLst>
            <pc:docMk/>
            <pc:sldMk cId="4088250211" sldId="349"/>
            <ac:spMk id="5" creationId="{9DCA8047-A2E9-9052-6864-89FE516B83D7}"/>
          </ac:spMkLst>
        </pc:spChg>
        <pc:spChg chg="del">
          <ac:chgData name="Chan Ee Hong" userId="cf657ea1-a02b-4814-a06c-e1a0458c92a1" providerId="ADAL" clId="{9A4CA4A8-D078-4424-AC79-935312E6C719}" dt="2024-03-05T15:44:38.982" v="1155" actId="478"/>
          <ac:spMkLst>
            <pc:docMk/>
            <pc:sldMk cId="4088250211" sldId="349"/>
            <ac:spMk id="9" creationId="{B6F91445-427C-9791-AA07-9D702412FCDE}"/>
          </ac:spMkLst>
        </pc:spChg>
        <pc:spChg chg="del">
          <ac:chgData name="Chan Ee Hong" userId="cf657ea1-a02b-4814-a06c-e1a0458c92a1" providerId="ADAL" clId="{9A4CA4A8-D078-4424-AC79-935312E6C719}" dt="2024-03-05T15:44:38.982" v="1155" actId="478"/>
          <ac:spMkLst>
            <pc:docMk/>
            <pc:sldMk cId="4088250211" sldId="349"/>
            <ac:spMk id="10" creationId="{7729FB15-5482-2127-EA12-84183D70D9B7}"/>
          </ac:spMkLst>
        </pc:spChg>
        <pc:spChg chg="del">
          <ac:chgData name="Chan Ee Hong" userId="cf657ea1-a02b-4814-a06c-e1a0458c92a1" providerId="ADAL" clId="{9A4CA4A8-D078-4424-AC79-935312E6C719}" dt="2024-03-05T15:44:38.982" v="1155" actId="478"/>
          <ac:spMkLst>
            <pc:docMk/>
            <pc:sldMk cId="4088250211" sldId="349"/>
            <ac:spMk id="11" creationId="{4A426487-D6CC-C30E-2E46-19FEB949C4BF}"/>
          </ac:spMkLst>
        </pc:spChg>
        <pc:spChg chg="del">
          <ac:chgData name="Chan Ee Hong" userId="cf657ea1-a02b-4814-a06c-e1a0458c92a1" providerId="ADAL" clId="{9A4CA4A8-D078-4424-AC79-935312E6C719}" dt="2024-03-05T15:44:38.982" v="1155" actId="478"/>
          <ac:spMkLst>
            <pc:docMk/>
            <pc:sldMk cId="4088250211" sldId="349"/>
            <ac:spMk id="12" creationId="{E623DDCD-A61C-5B52-436C-E6ADDF2272E4}"/>
          </ac:spMkLst>
        </pc:spChg>
        <pc:picChg chg="del">
          <ac:chgData name="Chan Ee Hong" userId="cf657ea1-a02b-4814-a06c-e1a0458c92a1" providerId="ADAL" clId="{9A4CA4A8-D078-4424-AC79-935312E6C719}" dt="2024-03-05T15:44:37.910" v="1154" actId="478"/>
          <ac:picMkLst>
            <pc:docMk/>
            <pc:sldMk cId="4088250211" sldId="349"/>
            <ac:picMk id="8" creationId="{6BE7A0B1-F21C-14A7-ED57-68BAF941A293}"/>
          </ac:picMkLst>
        </pc:picChg>
      </pc:sldChg>
      <pc:sldChg chg="del">
        <pc:chgData name="Chan Ee Hong" userId="cf657ea1-a02b-4814-a06c-e1a0458c92a1" providerId="ADAL" clId="{9A4CA4A8-D078-4424-AC79-935312E6C719}" dt="2024-03-05T15:01:45.706" v="271" actId="47"/>
        <pc:sldMkLst>
          <pc:docMk/>
          <pc:sldMk cId="3733980740" sldId="379"/>
        </pc:sldMkLst>
      </pc:sldChg>
      <pc:sldChg chg="del">
        <pc:chgData name="Chan Ee Hong" userId="cf657ea1-a02b-4814-a06c-e1a0458c92a1" providerId="ADAL" clId="{9A4CA4A8-D078-4424-AC79-935312E6C719}" dt="2024-03-05T15:01:43.051" v="270" actId="47"/>
        <pc:sldMkLst>
          <pc:docMk/>
          <pc:sldMk cId="1169241409" sldId="380"/>
        </pc:sldMkLst>
      </pc:sldChg>
      <pc:sldChg chg="del">
        <pc:chgData name="Chan Ee Hong" userId="cf657ea1-a02b-4814-a06c-e1a0458c92a1" providerId="ADAL" clId="{9A4CA4A8-D078-4424-AC79-935312E6C719}" dt="2024-03-05T15:01:42.453" v="269" actId="47"/>
        <pc:sldMkLst>
          <pc:docMk/>
          <pc:sldMk cId="211460282" sldId="381"/>
        </pc:sldMkLst>
      </pc:sldChg>
      <pc:sldChg chg="addSp delSp modSp mod">
        <pc:chgData name="Chan Ee Hong" userId="cf657ea1-a02b-4814-a06c-e1a0458c92a1" providerId="ADAL" clId="{9A4CA4A8-D078-4424-AC79-935312E6C719}" dt="2024-03-05T15:05:23.600" v="360" actId="1076"/>
        <pc:sldMkLst>
          <pc:docMk/>
          <pc:sldMk cId="2247778914" sldId="382"/>
        </pc:sldMkLst>
        <pc:spChg chg="add mod">
          <ac:chgData name="Chan Ee Hong" userId="cf657ea1-a02b-4814-a06c-e1a0458c92a1" providerId="ADAL" clId="{9A4CA4A8-D078-4424-AC79-935312E6C719}" dt="2024-03-05T15:05:23.600" v="360" actId="1076"/>
          <ac:spMkLst>
            <pc:docMk/>
            <pc:sldMk cId="2247778914" sldId="382"/>
            <ac:spMk id="2" creationId="{0801670D-FE84-EDBA-CD5B-8759136DA4BC}"/>
          </ac:spMkLst>
        </pc:spChg>
        <pc:spChg chg="mod">
          <ac:chgData name="Chan Ee Hong" userId="cf657ea1-a02b-4814-a06c-e1a0458c92a1" providerId="ADAL" clId="{9A4CA4A8-D078-4424-AC79-935312E6C719}" dt="2024-03-05T15:05:10.983" v="356" actId="20577"/>
          <ac:spMkLst>
            <pc:docMk/>
            <pc:sldMk cId="2247778914" sldId="382"/>
            <ac:spMk id="5" creationId="{FC2A85AD-25AF-AD18-5925-E98C0D52E73F}"/>
          </ac:spMkLst>
        </pc:spChg>
        <pc:picChg chg="del">
          <ac:chgData name="Chan Ee Hong" userId="cf657ea1-a02b-4814-a06c-e1a0458c92a1" providerId="ADAL" clId="{9A4CA4A8-D078-4424-AC79-935312E6C719}" dt="2024-03-05T15:03:10.648" v="272" actId="478"/>
          <ac:picMkLst>
            <pc:docMk/>
            <pc:sldMk cId="2247778914" sldId="382"/>
            <ac:picMk id="6" creationId="{2EB1E253-A3D6-8098-CF22-2B321DB48916}"/>
          </ac:picMkLst>
        </pc:picChg>
        <pc:picChg chg="del">
          <ac:chgData name="Chan Ee Hong" userId="cf657ea1-a02b-4814-a06c-e1a0458c92a1" providerId="ADAL" clId="{9A4CA4A8-D078-4424-AC79-935312E6C719}" dt="2024-03-05T15:05:12.382" v="357" actId="478"/>
          <ac:picMkLst>
            <pc:docMk/>
            <pc:sldMk cId="2247778914" sldId="382"/>
            <ac:picMk id="8" creationId="{F6150045-6047-668A-A6D2-43B14B4D6B0C}"/>
          </ac:picMkLst>
        </pc:picChg>
      </pc:sldChg>
      <pc:sldChg chg="del">
        <pc:chgData name="Chan Ee Hong" userId="cf657ea1-a02b-4814-a06c-e1a0458c92a1" providerId="ADAL" clId="{9A4CA4A8-D078-4424-AC79-935312E6C719}" dt="2024-03-05T15:32:09.107" v="979" actId="47"/>
        <pc:sldMkLst>
          <pc:docMk/>
          <pc:sldMk cId="4285327400" sldId="383"/>
        </pc:sldMkLst>
      </pc:sldChg>
      <pc:sldChg chg="del">
        <pc:chgData name="Chan Ee Hong" userId="cf657ea1-a02b-4814-a06c-e1a0458c92a1" providerId="ADAL" clId="{9A4CA4A8-D078-4424-AC79-935312E6C719}" dt="2024-03-05T15:32:09.929" v="980" actId="47"/>
        <pc:sldMkLst>
          <pc:docMk/>
          <pc:sldMk cId="3786923277" sldId="384"/>
        </pc:sldMkLst>
      </pc:sldChg>
      <pc:sldChg chg="del">
        <pc:chgData name="Chan Ee Hong" userId="cf657ea1-a02b-4814-a06c-e1a0458c92a1" providerId="ADAL" clId="{9A4CA4A8-D078-4424-AC79-935312E6C719}" dt="2024-03-05T15:44:28.320" v="1145" actId="47"/>
        <pc:sldMkLst>
          <pc:docMk/>
          <pc:sldMk cId="1775604139" sldId="385"/>
        </pc:sldMkLst>
      </pc:sldChg>
      <pc:sldChg chg="del">
        <pc:chgData name="Chan Ee Hong" userId="cf657ea1-a02b-4814-a06c-e1a0458c92a1" providerId="ADAL" clId="{9A4CA4A8-D078-4424-AC79-935312E6C719}" dt="2024-03-05T15:44:29.311" v="1146" actId="47"/>
        <pc:sldMkLst>
          <pc:docMk/>
          <pc:sldMk cId="2625857905" sldId="386"/>
        </pc:sldMkLst>
      </pc:sldChg>
      <pc:sldChg chg="del">
        <pc:chgData name="Chan Ee Hong" userId="cf657ea1-a02b-4814-a06c-e1a0458c92a1" providerId="ADAL" clId="{9A4CA4A8-D078-4424-AC79-935312E6C719}" dt="2024-03-05T15:44:29.896" v="1147" actId="47"/>
        <pc:sldMkLst>
          <pc:docMk/>
          <pc:sldMk cId="2776321277" sldId="387"/>
        </pc:sldMkLst>
      </pc:sldChg>
      <pc:sldChg chg="del">
        <pc:chgData name="Chan Ee Hong" userId="cf657ea1-a02b-4814-a06c-e1a0458c92a1" providerId="ADAL" clId="{9A4CA4A8-D078-4424-AC79-935312E6C719}" dt="2024-03-05T15:44:30.675" v="1148" actId="47"/>
        <pc:sldMkLst>
          <pc:docMk/>
          <pc:sldMk cId="1424599772" sldId="388"/>
        </pc:sldMkLst>
      </pc:sldChg>
      <pc:sldChg chg="del">
        <pc:chgData name="Chan Ee Hong" userId="cf657ea1-a02b-4814-a06c-e1a0458c92a1" providerId="ADAL" clId="{9A4CA4A8-D078-4424-AC79-935312E6C719}" dt="2024-03-05T15:44:31.992" v="1149" actId="47"/>
        <pc:sldMkLst>
          <pc:docMk/>
          <pc:sldMk cId="3535074338" sldId="389"/>
        </pc:sldMkLst>
      </pc:sldChg>
      <pc:sldChg chg="del">
        <pc:chgData name="Chan Ee Hong" userId="cf657ea1-a02b-4814-a06c-e1a0458c92a1" providerId="ADAL" clId="{9A4CA4A8-D078-4424-AC79-935312E6C719}" dt="2024-03-05T15:44:32.849" v="1150" actId="47"/>
        <pc:sldMkLst>
          <pc:docMk/>
          <pc:sldMk cId="2791464044" sldId="390"/>
        </pc:sldMkLst>
      </pc:sldChg>
      <pc:sldChg chg="del">
        <pc:chgData name="Chan Ee Hong" userId="cf657ea1-a02b-4814-a06c-e1a0458c92a1" providerId="ADAL" clId="{9A4CA4A8-D078-4424-AC79-935312E6C719}" dt="2024-03-05T15:44:33.674" v="1151" actId="47"/>
        <pc:sldMkLst>
          <pc:docMk/>
          <pc:sldMk cId="3009266745" sldId="391"/>
        </pc:sldMkLst>
      </pc:sldChg>
      <pc:sldChg chg="del">
        <pc:chgData name="Chan Ee Hong" userId="cf657ea1-a02b-4814-a06c-e1a0458c92a1" providerId="ADAL" clId="{9A4CA4A8-D078-4424-AC79-935312E6C719}" dt="2024-03-05T15:44:34.733" v="1152" actId="47"/>
        <pc:sldMkLst>
          <pc:docMk/>
          <pc:sldMk cId="3848768147" sldId="392"/>
        </pc:sldMkLst>
      </pc:sldChg>
      <pc:sldChg chg="del">
        <pc:chgData name="Chan Ee Hong" userId="cf657ea1-a02b-4814-a06c-e1a0458c92a1" providerId="ADAL" clId="{9A4CA4A8-D078-4424-AC79-935312E6C719}" dt="2024-03-05T15:44:35.505" v="1153" actId="47"/>
        <pc:sldMkLst>
          <pc:docMk/>
          <pc:sldMk cId="3976937498" sldId="393"/>
        </pc:sldMkLst>
      </pc:sldChg>
      <pc:sldChg chg="del">
        <pc:chgData name="Chan Ee Hong" userId="cf657ea1-a02b-4814-a06c-e1a0458c92a1" providerId="ADAL" clId="{9A4CA4A8-D078-4424-AC79-935312E6C719}" dt="2024-03-05T15:53:19.281" v="1400" actId="47"/>
        <pc:sldMkLst>
          <pc:docMk/>
          <pc:sldMk cId="839559098" sldId="396"/>
        </pc:sldMkLst>
      </pc:sldChg>
      <pc:sldChg chg="del">
        <pc:chgData name="Chan Ee Hong" userId="cf657ea1-a02b-4814-a06c-e1a0458c92a1" providerId="ADAL" clId="{9A4CA4A8-D078-4424-AC79-935312E6C719}" dt="2024-03-05T15:53:18.808" v="1399" actId="47"/>
        <pc:sldMkLst>
          <pc:docMk/>
          <pc:sldMk cId="800061225" sldId="397"/>
        </pc:sldMkLst>
      </pc:sldChg>
      <pc:sldChg chg="addSp modSp add mod">
        <pc:chgData name="Chan Ee Hong" userId="cf657ea1-a02b-4814-a06c-e1a0458c92a1" providerId="ADAL" clId="{9A4CA4A8-D078-4424-AC79-935312E6C719}" dt="2024-03-05T15:01:37.366" v="268" actId="167"/>
        <pc:sldMkLst>
          <pc:docMk/>
          <pc:sldMk cId="2440662203" sldId="408"/>
        </pc:sldMkLst>
        <pc:spChg chg="add mod">
          <ac:chgData name="Chan Ee Hong" userId="cf657ea1-a02b-4814-a06c-e1a0458c92a1" providerId="ADAL" clId="{9A4CA4A8-D078-4424-AC79-935312E6C719}" dt="2024-03-05T15:00:55.647" v="264" actId="5793"/>
          <ac:spMkLst>
            <pc:docMk/>
            <pc:sldMk cId="2440662203" sldId="408"/>
            <ac:spMk id="2" creationId="{85F7F6B2-36D1-28F1-C0B9-2334C18827F6}"/>
          </ac:spMkLst>
        </pc:spChg>
        <pc:spChg chg="add mod">
          <ac:chgData name="Chan Ee Hong" userId="cf657ea1-a02b-4814-a06c-e1a0458c92a1" providerId="ADAL" clId="{9A4CA4A8-D078-4424-AC79-935312E6C719}" dt="2024-03-05T15:00:32.121" v="249" actId="1076"/>
          <ac:spMkLst>
            <pc:docMk/>
            <pc:sldMk cId="2440662203" sldId="408"/>
            <ac:spMk id="3" creationId="{91264735-1186-80A1-DFC1-17E90EF34804}"/>
          </ac:spMkLst>
        </pc:spChg>
        <pc:spChg chg="mod">
          <ac:chgData name="Chan Ee Hong" userId="cf657ea1-a02b-4814-a06c-e1a0458c92a1" providerId="ADAL" clId="{9A4CA4A8-D078-4424-AC79-935312E6C719}" dt="2024-03-05T14:54:58.246" v="128" actId="20577"/>
          <ac:spMkLst>
            <pc:docMk/>
            <pc:sldMk cId="2440662203" sldId="408"/>
            <ac:spMk id="5" creationId="{CAAB813A-841A-61BB-7C1B-E1061D4D829F}"/>
          </ac:spMkLst>
        </pc:spChg>
        <pc:spChg chg="add mod ord">
          <ac:chgData name="Chan Ee Hong" userId="cf657ea1-a02b-4814-a06c-e1a0458c92a1" providerId="ADAL" clId="{9A4CA4A8-D078-4424-AC79-935312E6C719}" dt="2024-03-05T15:01:37.366" v="268" actId="167"/>
          <ac:spMkLst>
            <pc:docMk/>
            <pc:sldMk cId="2440662203" sldId="408"/>
            <ac:spMk id="6" creationId="{81865500-87CE-39DC-14F7-15DB6DF92FB9}"/>
          </ac:spMkLst>
        </pc:spChg>
      </pc:sldChg>
      <pc:sldChg chg="addSp modSp add mod">
        <pc:chgData name="Chan Ee Hong" userId="cf657ea1-a02b-4814-a06c-e1a0458c92a1" providerId="ADAL" clId="{9A4CA4A8-D078-4424-AC79-935312E6C719}" dt="2024-03-05T15:10:26.073" v="451" actId="14100"/>
        <pc:sldMkLst>
          <pc:docMk/>
          <pc:sldMk cId="2400631713" sldId="409"/>
        </pc:sldMkLst>
        <pc:spChg chg="add mod">
          <ac:chgData name="Chan Ee Hong" userId="cf657ea1-a02b-4814-a06c-e1a0458c92a1" providerId="ADAL" clId="{9A4CA4A8-D078-4424-AC79-935312E6C719}" dt="2024-03-05T15:08:38.055" v="441" actId="1076"/>
          <ac:spMkLst>
            <pc:docMk/>
            <pc:sldMk cId="2400631713" sldId="409"/>
            <ac:spMk id="3" creationId="{3B1B75D5-C077-090E-509E-F1E2ACB220E2}"/>
          </ac:spMkLst>
        </pc:spChg>
        <pc:spChg chg="add mod ord">
          <ac:chgData name="Chan Ee Hong" userId="cf657ea1-a02b-4814-a06c-e1a0458c92a1" providerId="ADAL" clId="{9A4CA4A8-D078-4424-AC79-935312E6C719}" dt="2024-03-05T15:10:26.073" v="451" actId="14100"/>
          <ac:spMkLst>
            <pc:docMk/>
            <pc:sldMk cId="2400631713" sldId="409"/>
            <ac:spMk id="8" creationId="{263C1C12-04B0-59C6-098C-F1E6328D943D}"/>
          </ac:spMkLst>
        </pc:spChg>
        <pc:picChg chg="add mod modCrop">
          <ac:chgData name="Chan Ee Hong" userId="cf657ea1-a02b-4814-a06c-e1a0458c92a1" providerId="ADAL" clId="{9A4CA4A8-D078-4424-AC79-935312E6C719}" dt="2024-03-05T15:09:13.161" v="446" actId="1076"/>
          <ac:picMkLst>
            <pc:docMk/>
            <pc:sldMk cId="2400631713" sldId="409"/>
            <ac:picMk id="7" creationId="{81F7ED4C-8B08-8B07-71F0-ACF92C52DA48}"/>
          </ac:picMkLst>
        </pc:picChg>
      </pc:sldChg>
      <pc:sldChg chg="delSp modSp add mod">
        <pc:chgData name="Chan Ee Hong" userId="cf657ea1-a02b-4814-a06c-e1a0458c92a1" providerId="ADAL" clId="{9A4CA4A8-D078-4424-AC79-935312E6C719}" dt="2024-03-05T15:18:44.565" v="724" actId="1076"/>
        <pc:sldMkLst>
          <pc:docMk/>
          <pc:sldMk cId="2011554118" sldId="410"/>
        </pc:sldMkLst>
        <pc:spChg chg="mod">
          <ac:chgData name="Chan Ee Hong" userId="cf657ea1-a02b-4814-a06c-e1a0458c92a1" providerId="ADAL" clId="{9A4CA4A8-D078-4424-AC79-935312E6C719}" dt="2024-03-05T15:18:44.565" v="724" actId="1076"/>
          <ac:spMkLst>
            <pc:docMk/>
            <pc:sldMk cId="2011554118" sldId="410"/>
            <ac:spMk id="3" creationId="{9C7A9437-ABB1-C494-0CE0-C38BE3418FAB}"/>
          </ac:spMkLst>
        </pc:spChg>
        <pc:spChg chg="mod">
          <ac:chgData name="Chan Ee Hong" userId="cf657ea1-a02b-4814-a06c-e1a0458c92a1" providerId="ADAL" clId="{9A4CA4A8-D078-4424-AC79-935312E6C719}" dt="2024-03-05T15:18:41.445" v="723" actId="14100"/>
          <ac:spMkLst>
            <pc:docMk/>
            <pc:sldMk cId="2011554118" sldId="410"/>
            <ac:spMk id="8" creationId="{7BE0AA38-7ABE-7C18-0553-E0E4D8AAD4BD}"/>
          </ac:spMkLst>
        </pc:spChg>
        <pc:picChg chg="del">
          <ac:chgData name="Chan Ee Hong" userId="cf657ea1-a02b-4814-a06c-e1a0458c92a1" providerId="ADAL" clId="{9A4CA4A8-D078-4424-AC79-935312E6C719}" dt="2024-03-05T15:11:31.455" v="493" actId="478"/>
          <ac:picMkLst>
            <pc:docMk/>
            <pc:sldMk cId="2011554118" sldId="410"/>
            <ac:picMk id="7" creationId="{8C70EF2A-80B1-A388-AD8D-DE807CC9C2C4}"/>
          </ac:picMkLst>
        </pc:picChg>
      </pc:sldChg>
      <pc:sldChg chg="modSp add mod">
        <pc:chgData name="Chan Ee Hong" userId="cf657ea1-a02b-4814-a06c-e1a0458c92a1" providerId="ADAL" clId="{9A4CA4A8-D078-4424-AC79-935312E6C719}" dt="2024-03-05T15:27:31.411" v="894" actId="21"/>
        <pc:sldMkLst>
          <pc:docMk/>
          <pc:sldMk cId="2678031318" sldId="411"/>
        </pc:sldMkLst>
        <pc:spChg chg="mod">
          <ac:chgData name="Chan Ee Hong" userId="cf657ea1-a02b-4814-a06c-e1a0458c92a1" providerId="ADAL" clId="{9A4CA4A8-D078-4424-AC79-935312E6C719}" dt="2024-03-05T15:27:31.411" v="894" actId="21"/>
          <ac:spMkLst>
            <pc:docMk/>
            <pc:sldMk cId="2678031318" sldId="411"/>
            <ac:spMk id="3" creationId="{586A44CD-8121-2FF4-C5CD-3F18D7424A79}"/>
          </ac:spMkLst>
        </pc:spChg>
      </pc:sldChg>
      <pc:sldChg chg="delSp modSp add mod">
        <pc:chgData name="Chan Ee Hong" userId="cf657ea1-a02b-4814-a06c-e1a0458c92a1" providerId="ADAL" clId="{9A4CA4A8-D078-4424-AC79-935312E6C719}" dt="2024-03-05T15:21:08.334" v="739" actId="478"/>
        <pc:sldMkLst>
          <pc:docMk/>
          <pc:sldMk cId="532843611" sldId="412"/>
        </pc:sldMkLst>
        <pc:spChg chg="del">
          <ac:chgData name="Chan Ee Hong" userId="cf657ea1-a02b-4814-a06c-e1a0458c92a1" providerId="ADAL" clId="{9A4CA4A8-D078-4424-AC79-935312E6C719}" dt="2024-03-05T15:21:07.783" v="738" actId="478"/>
          <ac:spMkLst>
            <pc:docMk/>
            <pc:sldMk cId="532843611" sldId="412"/>
            <ac:spMk id="3" creationId="{3996CF5C-C720-5732-A3E8-AB5CAC2592D9}"/>
          </ac:spMkLst>
        </pc:spChg>
        <pc:spChg chg="mod">
          <ac:chgData name="Chan Ee Hong" userId="cf657ea1-a02b-4814-a06c-e1a0458c92a1" providerId="ADAL" clId="{9A4CA4A8-D078-4424-AC79-935312E6C719}" dt="2024-03-05T15:20:10.504" v="736" actId="20577"/>
          <ac:spMkLst>
            <pc:docMk/>
            <pc:sldMk cId="532843611" sldId="412"/>
            <ac:spMk id="5" creationId="{58EA3E0B-26A6-208B-DBD2-D3513685ADE7}"/>
          </ac:spMkLst>
        </pc:spChg>
        <pc:spChg chg="del">
          <ac:chgData name="Chan Ee Hong" userId="cf657ea1-a02b-4814-a06c-e1a0458c92a1" providerId="ADAL" clId="{9A4CA4A8-D078-4424-AC79-935312E6C719}" dt="2024-03-05T15:21:08.334" v="739" actId="478"/>
          <ac:spMkLst>
            <pc:docMk/>
            <pc:sldMk cId="532843611" sldId="412"/>
            <ac:spMk id="8" creationId="{0A2457F6-2727-18B4-283C-D174FCB3B3BD}"/>
          </ac:spMkLst>
        </pc:spChg>
      </pc:sldChg>
      <pc:sldChg chg="addSp modSp add mod">
        <pc:chgData name="Chan Ee Hong" userId="cf657ea1-a02b-4814-a06c-e1a0458c92a1" providerId="ADAL" clId="{9A4CA4A8-D078-4424-AC79-935312E6C719}" dt="2024-03-05T15:24:05.608" v="812" actId="14100"/>
        <pc:sldMkLst>
          <pc:docMk/>
          <pc:sldMk cId="110161643" sldId="413"/>
        </pc:sldMkLst>
        <pc:spChg chg="mod">
          <ac:chgData name="Chan Ee Hong" userId="cf657ea1-a02b-4814-a06c-e1a0458c92a1" providerId="ADAL" clId="{9A4CA4A8-D078-4424-AC79-935312E6C719}" dt="2024-03-05T15:23:52.272" v="806" actId="1076"/>
          <ac:spMkLst>
            <pc:docMk/>
            <pc:sldMk cId="110161643" sldId="413"/>
            <ac:spMk id="3" creationId="{6CCEDD6A-132A-446D-2D31-28F6DA8B4691}"/>
          </ac:spMkLst>
        </pc:spChg>
        <pc:spChg chg="add mod">
          <ac:chgData name="Chan Ee Hong" userId="cf657ea1-a02b-4814-a06c-e1a0458c92a1" providerId="ADAL" clId="{9A4CA4A8-D078-4424-AC79-935312E6C719}" dt="2024-03-05T15:23:59.406" v="810" actId="1076"/>
          <ac:spMkLst>
            <pc:docMk/>
            <pc:sldMk cId="110161643" sldId="413"/>
            <ac:spMk id="7" creationId="{201F8ACD-5B35-DA6E-E7D8-FD71ACABF550}"/>
          </ac:spMkLst>
        </pc:spChg>
        <pc:spChg chg="mod">
          <ac:chgData name="Chan Ee Hong" userId="cf657ea1-a02b-4814-a06c-e1a0458c92a1" providerId="ADAL" clId="{9A4CA4A8-D078-4424-AC79-935312E6C719}" dt="2024-03-05T15:24:05.608" v="812" actId="14100"/>
          <ac:spMkLst>
            <pc:docMk/>
            <pc:sldMk cId="110161643" sldId="413"/>
            <ac:spMk id="8" creationId="{C2288529-C427-4DE5-279D-3F0EF77FF294}"/>
          </ac:spMkLst>
        </pc:spChg>
      </pc:sldChg>
      <pc:sldChg chg="delSp modSp add mod">
        <pc:chgData name="Chan Ee Hong" userId="cf657ea1-a02b-4814-a06c-e1a0458c92a1" providerId="ADAL" clId="{9A4CA4A8-D078-4424-AC79-935312E6C719}" dt="2024-03-05T15:31:42.831" v="978" actId="478"/>
        <pc:sldMkLst>
          <pc:docMk/>
          <pc:sldMk cId="2546974129" sldId="414"/>
        </pc:sldMkLst>
        <pc:spChg chg="del mod">
          <ac:chgData name="Chan Ee Hong" userId="cf657ea1-a02b-4814-a06c-e1a0458c92a1" providerId="ADAL" clId="{9A4CA4A8-D078-4424-AC79-935312E6C719}" dt="2024-03-05T15:31:42.302" v="977" actId="478"/>
          <ac:spMkLst>
            <pc:docMk/>
            <pc:sldMk cId="2546974129" sldId="414"/>
            <ac:spMk id="3" creationId="{F5C2A7FB-11EB-FAAD-E6EA-864ACF47354B}"/>
          </ac:spMkLst>
        </pc:spChg>
        <pc:spChg chg="mod">
          <ac:chgData name="Chan Ee Hong" userId="cf657ea1-a02b-4814-a06c-e1a0458c92a1" providerId="ADAL" clId="{9A4CA4A8-D078-4424-AC79-935312E6C719}" dt="2024-03-05T15:24:30.720" v="816" actId="20577"/>
          <ac:spMkLst>
            <pc:docMk/>
            <pc:sldMk cId="2546974129" sldId="414"/>
            <ac:spMk id="5" creationId="{8B50B17E-74DE-5714-285D-BB8D30CE1A7D}"/>
          </ac:spMkLst>
        </pc:spChg>
        <pc:spChg chg="del">
          <ac:chgData name="Chan Ee Hong" userId="cf657ea1-a02b-4814-a06c-e1a0458c92a1" providerId="ADAL" clId="{9A4CA4A8-D078-4424-AC79-935312E6C719}" dt="2024-03-05T15:28:06.168" v="915" actId="478"/>
          <ac:spMkLst>
            <pc:docMk/>
            <pc:sldMk cId="2546974129" sldId="414"/>
            <ac:spMk id="7" creationId="{886723CD-7134-2CAD-1F90-8A824B1B1755}"/>
          </ac:spMkLst>
        </pc:spChg>
        <pc:spChg chg="del mod">
          <ac:chgData name="Chan Ee Hong" userId="cf657ea1-a02b-4814-a06c-e1a0458c92a1" providerId="ADAL" clId="{9A4CA4A8-D078-4424-AC79-935312E6C719}" dt="2024-03-05T15:31:42.831" v="978" actId="478"/>
          <ac:spMkLst>
            <pc:docMk/>
            <pc:sldMk cId="2546974129" sldId="414"/>
            <ac:spMk id="8" creationId="{FFA76F28-68DC-0069-6103-9528889E44B2}"/>
          </ac:spMkLst>
        </pc:spChg>
      </pc:sldChg>
      <pc:sldChg chg="addSp delSp modSp add mod">
        <pc:chgData name="Chan Ee Hong" userId="cf657ea1-a02b-4814-a06c-e1a0458c92a1" providerId="ADAL" clId="{9A4CA4A8-D078-4424-AC79-935312E6C719}" dt="2024-03-05T15:31:36.333" v="975" actId="1076"/>
        <pc:sldMkLst>
          <pc:docMk/>
          <pc:sldMk cId="1998269278" sldId="415"/>
        </pc:sldMkLst>
        <pc:spChg chg="del">
          <ac:chgData name="Chan Ee Hong" userId="cf657ea1-a02b-4814-a06c-e1a0458c92a1" providerId="ADAL" clId="{9A4CA4A8-D078-4424-AC79-935312E6C719}" dt="2024-03-05T15:31:02.631" v="963" actId="478"/>
          <ac:spMkLst>
            <pc:docMk/>
            <pc:sldMk cId="1998269278" sldId="415"/>
            <ac:spMk id="3" creationId="{655F2B6E-0961-D305-88A9-9DDC8314E9C3}"/>
          </ac:spMkLst>
        </pc:spChg>
        <pc:spChg chg="mod">
          <ac:chgData name="Chan Ee Hong" userId="cf657ea1-a02b-4814-a06c-e1a0458c92a1" providerId="ADAL" clId="{9A4CA4A8-D078-4424-AC79-935312E6C719}" dt="2024-03-05T15:31:31.841" v="972" actId="1076"/>
          <ac:spMkLst>
            <pc:docMk/>
            <pc:sldMk cId="1998269278" sldId="415"/>
            <ac:spMk id="8" creationId="{BE3C1D85-10D9-EBF0-1BD1-85A2608377ED}"/>
          </ac:spMkLst>
        </pc:spChg>
        <pc:picChg chg="add mod modCrop">
          <ac:chgData name="Chan Ee Hong" userId="cf657ea1-a02b-4814-a06c-e1a0458c92a1" providerId="ADAL" clId="{9A4CA4A8-D078-4424-AC79-935312E6C719}" dt="2024-03-05T15:31:36.333" v="975" actId="1076"/>
          <ac:picMkLst>
            <pc:docMk/>
            <pc:sldMk cId="1998269278" sldId="415"/>
            <ac:picMk id="7" creationId="{3C9A4552-177A-D9C8-5E2E-AE338FD2EB58}"/>
          </ac:picMkLst>
        </pc:picChg>
      </pc:sldChg>
      <pc:sldChg chg="add">
        <pc:chgData name="Chan Ee Hong" userId="cf657ea1-a02b-4814-a06c-e1a0458c92a1" providerId="ADAL" clId="{9A4CA4A8-D078-4424-AC79-935312E6C719}" dt="2024-03-05T15:31:40.214" v="976" actId="2890"/>
        <pc:sldMkLst>
          <pc:docMk/>
          <pc:sldMk cId="3437235414" sldId="416"/>
        </pc:sldMkLst>
      </pc:sldChg>
      <pc:sldChg chg="addSp modSp add mod">
        <pc:chgData name="Chan Ee Hong" userId="cf657ea1-a02b-4814-a06c-e1a0458c92a1" providerId="ADAL" clId="{9A4CA4A8-D078-4424-AC79-935312E6C719}" dt="2024-03-05T15:34:47.703" v="999" actId="1076"/>
        <pc:sldMkLst>
          <pc:docMk/>
          <pc:sldMk cId="685790102" sldId="417"/>
        </pc:sldMkLst>
        <pc:spChg chg="add mod ord">
          <ac:chgData name="Chan Ee Hong" userId="cf657ea1-a02b-4814-a06c-e1a0458c92a1" providerId="ADAL" clId="{9A4CA4A8-D078-4424-AC79-935312E6C719}" dt="2024-03-05T15:34:47.703" v="999" actId="1076"/>
          <ac:spMkLst>
            <pc:docMk/>
            <pc:sldMk cId="685790102" sldId="417"/>
            <ac:spMk id="6" creationId="{48F809A9-C3C1-D98D-5107-AE2A2CFFE80B}"/>
          </ac:spMkLst>
        </pc:spChg>
        <pc:picChg chg="add mod modCrop">
          <ac:chgData name="Chan Ee Hong" userId="cf657ea1-a02b-4814-a06c-e1a0458c92a1" providerId="ADAL" clId="{9A4CA4A8-D078-4424-AC79-935312E6C719}" dt="2024-03-05T15:34:47.703" v="999" actId="1076"/>
          <ac:picMkLst>
            <pc:docMk/>
            <pc:sldMk cId="685790102" sldId="417"/>
            <ac:picMk id="3" creationId="{4B63BD62-1F58-B212-5106-AF613B9090E2}"/>
          </ac:picMkLst>
        </pc:picChg>
      </pc:sldChg>
      <pc:sldChg chg="modSp add mod ord">
        <pc:chgData name="Chan Ee Hong" userId="cf657ea1-a02b-4814-a06c-e1a0458c92a1" providerId="ADAL" clId="{9A4CA4A8-D078-4424-AC79-935312E6C719}" dt="2024-03-05T15:36:19.486" v="1054" actId="20577"/>
        <pc:sldMkLst>
          <pc:docMk/>
          <pc:sldMk cId="1319779568" sldId="418"/>
        </pc:sldMkLst>
        <pc:spChg chg="mod">
          <ac:chgData name="Chan Ee Hong" userId="cf657ea1-a02b-4814-a06c-e1a0458c92a1" providerId="ADAL" clId="{9A4CA4A8-D078-4424-AC79-935312E6C719}" dt="2024-03-05T15:36:19.486" v="1054" actId="20577"/>
          <ac:spMkLst>
            <pc:docMk/>
            <pc:sldMk cId="1319779568" sldId="418"/>
            <ac:spMk id="5" creationId="{D4DCBC12-3985-2833-DCFF-71C05E855DC3}"/>
          </ac:spMkLst>
        </pc:spChg>
      </pc:sldChg>
      <pc:sldChg chg="addSp modSp add mod">
        <pc:chgData name="Chan Ee Hong" userId="cf657ea1-a02b-4814-a06c-e1a0458c92a1" providerId="ADAL" clId="{9A4CA4A8-D078-4424-AC79-935312E6C719}" dt="2024-03-05T15:38:02.001" v="1079" actId="1076"/>
        <pc:sldMkLst>
          <pc:docMk/>
          <pc:sldMk cId="363232054" sldId="419"/>
        </pc:sldMkLst>
        <pc:spChg chg="add mod ord">
          <ac:chgData name="Chan Ee Hong" userId="cf657ea1-a02b-4814-a06c-e1a0458c92a1" providerId="ADAL" clId="{9A4CA4A8-D078-4424-AC79-935312E6C719}" dt="2024-03-05T15:37:59.306" v="1078" actId="1076"/>
          <ac:spMkLst>
            <pc:docMk/>
            <pc:sldMk cId="363232054" sldId="419"/>
            <ac:spMk id="9" creationId="{CEF5DAFB-4C2B-F7EF-017F-274DB2F19248}"/>
          </ac:spMkLst>
        </pc:spChg>
        <pc:grpChg chg="add mod">
          <ac:chgData name="Chan Ee Hong" userId="cf657ea1-a02b-4814-a06c-e1a0458c92a1" providerId="ADAL" clId="{9A4CA4A8-D078-4424-AC79-935312E6C719}" dt="2024-03-05T15:38:02.001" v="1079" actId="1076"/>
          <ac:grpSpMkLst>
            <pc:docMk/>
            <pc:sldMk cId="363232054" sldId="419"/>
            <ac:grpSpMk id="8" creationId="{F747D11D-4BC4-BCCC-A967-A22152BAE5A6}"/>
          </ac:grpSpMkLst>
        </pc:grpChg>
        <pc:picChg chg="add mod modCrop">
          <ac:chgData name="Chan Ee Hong" userId="cf657ea1-a02b-4814-a06c-e1a0458c92a1" providerId="ADAL" clId="{9A4CA4A8-D078-4424-AC79-935312E6C719}" dt="2024-03-05T15:37:44.589" v="1072" actId="164"/>
          <ac:picMkLst>
            <pc:docMk/>
            <pc:sldMk cId="363232054" sldId="419"/>
            <ac:picMk id="3" creationId="{7D8114B5-C120-DB7E-E089-C8487A44FB79}"/>
          </ac:picMkLst>
        </pc:picChg>
        <pc:picChg chg="add mod modCrop">
          <ac:chgData name="Chan Ee Hong" userId="cf657ea1-a02b-4814-a06c-e1a0458c92a1" providerId="ADAL" clId="{9A4CA4A8-D078-4424-AC79-935312E6C719}" dt="2024-03-05T15:37:44.589" v="1072" actId="164"/>
          <ac:picMkLst>
            <pc:docMk/>
            <pc:sldMk cId="363232054" sldId="419"/>
            <ac:picMk id="7" creationId="{E7BE3555-38EF-49C8-5C52-A3BE63A9E822}"/>
          </ac:picMkLst>
        </pc:picChg>
      </pc:sldChg>
      <pc:sldChg chg="modSp add mod ord">
        <pc:chgData name="Chan Ee Hong" userId="cf657ea1-a02b-4814-a06c-e1a0458c92a1" providerId="ADAL" clId="{9A4CA4A8-D078-4424-AC79-935312E6C719}" dt="2024-03-05T15:38:49.152" v="1100" actId="20577"/>
        <pc:sldMkLst>
          <pc:docMk/>
          <pc:sldMk cId="4195658117" sldId="420"/>
        </pc:sldMkLst>
        <pc:spChg chg="mod">
          <ac:chgData name="Chan Ee Hong" userId="cf657ea1-a02b-4814-a06c-e1a0458c92a1" providerId="ADAL" clId="{9A4CA4A8-D078-4424-AC79-935312E6C719}" dt="2024-03-05T15:38:49.152" v="1100" actId="20577"/>
          <ac:spMkLst>
            <pc:docMk/>
            <pc:sldMk cId="4195658117" sldId="420"/>
            <ac:spMk id="5" creationId="{C5D75272-D93F-95AF-F9D6-DA498D32275A}"/>
          </ac:spMkLst>
        </pc:spChg>
      </pc:sldChg>
      <pc:sldChg chg="addSp modSp add mod">
        <pc:chgData name="Chan Ee Hong" userId="cf657ea1-a02b-4814-a06c-e1a0458c92a1" providerId="ADAL" clId="{9A4CA4A8-D078-4424-AC79-935312E6C719}" dt="2024-03-05T15:56:49.216" v="1499" actId="1076"/>
        <pc:sldMkLst>
          <pc:docMk/>
          <pc:sldMk cId="567644134" sldId="421"/>
        </pc:sldMkLst>
        <pc:spChg chg="add mod ord">
          <ac:chgData name="Chan Ee Hong" userId="cf657ea1-a02b-4814-a06c-e1a0458c92a1" providerId="ADAL" clId="{9A4CA4A8-D078-4424-AC79-935312E6C719}" dt="2024-03-05T15:56:49.216" v="1499" actId="1076"/>
          <ac:spMkLst>
            <pc:docMk/>
            <pc:sldMk cId="567644134" sldId="421"/>
            <ac:spMk id="8" creationId="{3AAF26C0-0025-5E00-3913-7D0EBC890719}"/>
          </ac:spMkLst>
        </pc:spChg>
        <pc:picChg chg="add mod modCrop">
          <ac:chgData name="Chan Ee Hong" userId="cf657ea1-a02b-4814-a06c-e1a0458c92a1" providerId="ADAL" clId="{9A4CA4A8-D078-4424-AC79-935312E6C719}" dt="2024-03-05T15:40:40.922" v="1112" actId="14100"/>
          <ac:picMkLst>
            <pc:docMk/>
            <pc:sldMk cId="567644134" sldId="421"/>
            <ac:picMk id="3" creationId="{3D37C6F3-369C-435A-6F22-748A4F2ACCB1}"/>
          </ac:picMkLst>
        </pc:picChg>
        <pc:picChg chg="add mod modCrop">
          <ac:chgData name="Chan Ee Hong" userId="cf657ea1-a02b-4814-a06c-e1a0458c92a1" providerId="ADAL" clId="{9A4CA4A8-D078-4424-AC79-935312E6C719}" dt="2024-03-05T15:40:44.585" v="1113" actId="14100"/>
          <ac:picMkLst>
            <pc:docMk/>
            <pc:sldMk cId="567644134" sldId="421"/>
            <ac:picMk id="7" creationId="{5FF148D0-1104-0AD2-A639-042AD9B5FF51}"/>
          </ac:picMkLst>
        </pc:picChg>
      </pc:sldChg>
      <pc:sldChg chg="addSp delSp modSp add mod">
        <pc:chgData name="Chan Ee Hong" userId="cf657ea1-a02b-4814-a06c-e1a0458c92a1" providerId="ADAL" clId="{9A4CA4A8-D078-4424-AC79-935312E6C719}" dt="2024-03-05T15:42:13.773" v="1131" actId="1076"/>
        <pc:sldMkLst>
          <pc:docMk/>
          <pc:sldMk cId="5980702" sldId="422"/>
        </pc:sldMkLst>
        <pc:spChg chg="mod">
          <ac:chgData name="Chan Ee Hong" userId="cf657ea1-a02b-4814-a06c-e1a0458c92a1" providerId="ADAL" clId="{9A4CA4A8-D078-4424-AC79-935312E6C719}" dt="2024-03-05T15:41:31.921" v="1121" actId="20577"/>
          <ac:spMkLst>
            <pc:docMk/>
            <pc:sldMk cId="5980702" sldId="422"/>
            <ac:spMk id="5" creationId="{82759801-DC4F-D416-A5C6-3F3E9F8FF658}"/>
          </ac:spMkLst>
        </pc:spChg>
        <pc:spChg chg="mod">
          <ac:chgData name="Chan Ee Hong" userId="cf657ea1-a02b-4814-a06c-e1a0458c92a1" providerId="ADAL" clId="{9A4CA4A8-D078-4424-AC79-935312E6C719}" dt="2024-03-05T15:42:05.421" v="1128" actId="14100"/>
          <ac:spMkLst>
            <pc:docMk/>
            <pc:sldMk cId="5980702" sldId="422"/>
            <ac:spMk id="8" creationId="{6E230EF8-EEFF-8796-157B-9FE05ACDB7AB}"/>
          </ac:spMkLst>
        </pc:spChg>
        <pc:picChg chg="del">
          <ac:chgData name="Chan Ee Hong" userId="cf657ea1-a02b-4814-a06c-e1a0458c92a1" providerId="ADAL" clId="{9A4CA4A8-D078-4424-AC79-935312E6C719}" dt="2024-03-05T15:41:41.790" v="1122" actId="478"/>
          <ac:picMkLst>
            <pc:docMk/>
            <pc:sldMk cId="5980702" sldId="422"/>
            <ac:picMk id="3" creationId="{84F39412-17A5-86E3-C15C-600D421FECF7}"/>
          </ac:picMkLst>
        </pc:picChg>
        <pc:picChg chg="add mod modCrop">
          <ac:chgData name="Chan Ee Hong" userId="cf657ea1-a02b-4814-a06c-e1a0458c92a1" providerId="ADAL" clId="{9A4CA4A8-D078-4424-AC79-935312E6C719}" dt="2024-03-05T15:42:13.773" v="1131" actId="1076"/>
          <ac:picMkLst>
            <pc:docMk/>
            <pc:sldMk cId="5980702" sldId="422"/>
            <ac:picMk id="6" creationId="{5718A2E7-184D-76BD-886C-51F7CABC6944}"/>
          </ac:picMkLst>
        </pc:picChg>
        <pc:picChg chg="del">
          <ac:chgData name="Chan Ee Hong" userId="cf657ea1-a02b-4814-a06c-e1a0458c92a1" providerId="ADAL" clId="{9A4CA4A8-D078-4424-AC79-935312E6C719}" dt="2024-03-05T15:41:43.079" v="1123" actId="478"/>
          <ac:picMkLst>
            <pc:docMk/>
            <pc:sldMk cId="5980702" sldId="422"/>
            <ac:picMk id="7" creationId="{03857CB4-4A8B-A750-131F-7F8CB0926281}"/>
          </ac:picMkLst>
        </pc:picChg>
      </pc:sldChg>
      <pc:sldChg chg="addSp modSp add mod">
        <pc:chgData name="Chan Ee Hong" userId="cf657ea1-a02b-4814-a06c-e1a0458c92a1" providerId="ADAL" clId="{9A4CA4A8-D078-4424-AC79-935312E6C719}" dt="2024-03-05T15:43:58.837" v="1144" actId="1076"/>
        <pc:sldMkLst>
          <pc:docMk/>
          <pc:sldMk cId="3282534610" sldId="423"/>
        </pc:sldMkLst>
        <pc:spChg chg="add mod">
          <ac:chgData name="Chan Ee Hong" userId="cf657ea1-a02b-4814-a06c-e1a0458c92a1" providerId="ADAL" clId="{9A4CA4A8-D078-4424-AC79-935312E6C719}" dt="2024-03-05T15:43:58.837" v="1144" actId="1076"/>
          <ac:spMkLst>
            <pc:docMk/>
            <pc:sldMk cId="3282534610" sldId="423"/>
            <ac:spMk id="2" creationId="{150AB89B-B575-96EC-8A2A-C4F21B92448C}"/>
          </ac:spMkLst>
        </pc:spChg>
      </pc:sldChg>
      <pc:sldChg chg="addSp modSp add mod">
        <pc:chgData name="Chan Ee Hong" userId="cf657ea1-a02b-4814-a06c-e1a0458c92a1" providerId="ADAL" clId="{9A4CA4A8-D078-4424-AC79-935312E6C719}" dt="2024-03-05T15:51:16.733" v="1393" actId="1076"/>
        <pc:sldMkLst>
          <pc:docMk/>
          <pc:sldMk cId="2736072066" sldId="424"/>
        </pc:sldMkLst>
        <pc:spChg chg="mod">
          <ac:chgData name="Chan Ee Hong" userId="cf657ea1-a02b-4814-a06c-e1a0458c92a1" providerId="ADAL" clId="{9A4CA4A8-D078-4424-AC79-935312E6C719}" dt="2024-03-05T15:51:00.853" v="1389" actId="1076"/>
          <ac:spMkLst>
            <pc:docMk/>
            <pc:sldMk cId="2736072066" sldId="424"/>
            <ac:spMk id="2" creationId="{E2DED4C3-60D9-15D8-7889-2FE7D8DA9432}"/>
          </ac:spMkLst>
        </pc:spChg>
        <pc:spChg chg="add mod">
          <ac:chgData name="Chan Ee Hong" userId="cf657ea1-a02b-4814-a06c-e1a0458c92a1" providerId="ADAL" clId="{9A4CA4A8-D078-4424-AC79-935312E6C719}" dt="2024-03-05T15:51:16.733" v="1393" actId="1076"/>
          <ac:spMkLst>
            <pc:docMk/>
            <pc:sldMk cId="2736072066" sldId="424"/>
            <ac:spMk id="3" creationId="{C4DF0859-F1FE-C52E-8258-B48102006FB5}"/>
          </ac:spMkLst>
        </pc:spChg>
      </pc:sldChg>
      <pc:sldChg chg="modSp add mod ord">
        <pc:chgData name="Chan Ee Hong" userId="cf657ea1-a02b-4814-a06c-e1a0458c92a1" providerId="ADAL" clId="{9A4CA4A8-D078-4424-AC79-935312E6C719}" dt="2024-03-05T15:54:16.088" v="1423" actId="1076"/>
        <pc:sldMkLst>
          <pc:docMk/>
          <pc:sldMk cId="4133061708" sldId="425"/>
        </pc:sldMkLst>
        <pc:spChg chg="mod">
          <ac:chgData name="Chan Ee Hong" userId="cf657ea1-a02b-4814-a06c-e1a0458c92a1" providerId="ADAL" clId="{9A4CA4A8-D078-4424-AC79-935312E6C719}" dt="2024-03-05T15:54:16.088" v="1423" actId="1076"/>
          <ac:spMkLst>
            <pc:docMk/>
            <pc:sldMk cId="4133061708" sldId="425"/>
            <ac:spMk id="3" creationId="{35130268-9BF9-F3C4-AA5F-E8077EBD81E9}"/>
          </ac:spMkLst>
        </pc:spChg>
        <pc:spChg chg="mod">
          <ac:chgData name="Chan Ee Hong" userId="cf657ea1-a02b-4814-a06c-e1a0458c92a1" providerId="ADAL" clId="{9A4CA4A8-D078-4424-AC79-935312E6C719}" dt="2024-03-05T15:53:21.839" v="1402" actId="20577"/>
          <ac:spMkLst>
            <pc:docMk/>
            <pc:sldMk cId="4133061708" sldId="425"/>
            <ac:spMk id="4" creationId="{369B9A39-FAB7-985A-29AC-5D930B495A7F}"/>
          </ac:spMkLst>
        </pc:spChg>
        <pc:spChg chg="mod">
          <ac:chgData name="Chan Ee Hong" userId="cf657ea1-a02b-4814-a06c-e1a0458c92a1" providerId="ADAL" clId="{9A4CA4A8-D078-4424-AC79-935312E6C719}" dt="2024-03-05T15:53:55.495" v="1419" actId="20577"/>
          <ac:spMkLst>
            <pc:docMk/>
            <pc:sldMk cId="4133061708" sldId="425"/>
            <ac:spMk id="5" creationId="{C5B33957-2532-39FB-7DAB-4FBB1F7D6F5F}"/>
          </ac:spMkLst>
        </pc:spChg>
      </pc:sldChg>
      <pc:sldChg chg="addSp modSp add mod">
        <pc:chgData name="Chan Ee Hong" userId="cf657ea1-a02b-4814-a06c-e1a0458c92a1" providerId="ADAL" clId="{9A4CA4A8-D078-4424-AC79-935312E6C719}" dt="2024-03-05T15:57:30.383" v="1511" actId="20577"/>
        <pc:sldMkLst>
          <pc:docMk/>
          <pc:sldMk cId="2815836505" sldId="426"/>
        </pc:sldMkLst>
        <pc:spChg chg="add mod">
          <ac:chgData name="Chan Ee Hong" userId="cf657ea1-a02b-4814-a06c-e1a0458c92a1" providerId="ADAL" clId="{9A4CA4A8-D078-4424-AC79-935312E6C719}" dt="2024-03-05T15:56:02.102" v="1485" actId="1076"/>
          <ac:spMkLst>
            <pc:docMk/>
            <pc:sldMk cId="2815836505" sldId="426"/>
            <ac:spMk id="2" creationId="{1DBDE6E3-4357-998E-AB12-C2D1C0D11A92}"/>
          </ac:spMkLst>
        </pc:spChg>
        <pc:spChg chg="mod">
          <ac:chgData name="Chan Ee Hong" userId="cf657ea1-a02b-4814-a06c-e1a0458c92a1" providerId="ADAL" clId="{9A4CA4A8-D078-4424-AC79-935312E6C719}" dt="2024-03-05T15:57:30.383" v="1511" actId="20577"/>
          <ac:spMkLst>
            <pc:docMk/>
            <pc:sldMk cId="2815836505" sldId="426"/>
            <ac:spMk id="5" creationId="{ADD7AF57-B60F-2B5C-7049-C66D1737458A}"/>
          </ac:spMkLst>
        </pc:spChg>
      </pc:sldChg>
      <pc:sldChg chg="addSp delSp modSp add mod">
        <pc:chgData name="Chan Ee Hong" userId="cf657ea1-a02b-4814-a06c-e1a0458c92a1" providerId="ADAL" clId="{9A4CA4A8-D078-4424-AC79-935312E6C719}" dt="2024-03-05T15:57:00.736" v="1503" actId="14100"/>
        <pc:sldMkLst>
          <pc:docMk/>
          <pc:sldMk cId="3839688365" sldId="427"/>
        </pc:sldMkLst>
        <pc:spChg chg="del mod">
          <ac:chgData name="Chan Ee Hong" userId="cf657ea1-a02b-4814-a06c-e1a0458c92a1" providerId="ADAL" clId="{9A4CA4A8-D078-4424-AC79-935312E6C719}" dt="2024-03-05T15:56:38.558" v="1494" actId="478"/>
          <ac:spMkLst>
            <pc:docMk/>
            <pc:sldMk cId="3839688365" sldId="427"/>
            <ac:spMk id="2" creationId="{63923DE0-E9FA-1875-D15E-0999C95B0880}"/>
          </ac:spMkLst>
        </pc:spChg>
        <pc:spChg chg="del">
          <ac:chgData name="Chan Ee Hong" userId="cf657ea1-a02b-4814-a06c-e1a0458c92a1" providerId="ADAL" clId="{9A4CA4A8-D078-4424-AC79-935312E6C719}" dt="2024-03-05T15:56:20.319" v="1488" actId="478"/>
          <ac:spMkLst>
            <pc:docMk/>
            <pc:sldMk cId="3839688365" sldId="427"/>
            <ac:spMk id="3" creationId="{465316AC-0F90-E297-A5A5-612B5E32EC76}"/>
          </ac:spMkLst>
        </pc:spChg>
        <pc:spChg chg="mod">
          <ac:chgData name="Chan Ee Hong" userId="cf657ea1-a02b-4814-a06c-e1a0458c92a1" providerId="ADAL" clId="{9A4CA4A8-D078-4424-AC79-935312E6C719}" dt="2024-03-05T15:56:18.788" v="1487" actId="20577"/>
          <ac:spMkLst>
            <pc:docMk/>
            <pc:sldMk cId="3839688365" sldId="427"/>
            <ac:spMk id="5" creationId="{170F749D-46D4-4CE2-AE5F-C24496146FBC}"/>
          </ac:spMkLst>
        </pc:spChg>
        <pc:spChg chg="add mod ord">
          <ac:chgData name="Chan Ee Hong" userId="cf657ea1-a02b-4814-a06c-e1a0458c92a1" providerId="ADAL" clId="{9A4CA4A8-D078-4424-AC79-935312E6C719}" dt="2024-03-05T15:57:00.736" v="1503" actId="14100"/>
          <ac:spMkLst>
            <pc:docMk/>
            <pc:sldMk cId="3839688365" sldId="427"/>
            <ac:spMk id="8" creationId="{89931A2D-335A-3E73-DCCC-4F4CD5C278DE}"/>
          </ac:spMkLst>
        </pc:spChg>
        <pc:picChg chg="add mod modCrop">
          <ac:chgData name="Chan Ee Hong" userId="cf657ea1-a02b-4814-a06c-e1a0458c92a1" providerId="ADAL" clId="{9A4CA4A8-D078-4424-AC79-935312E6C719}" dt="2024-03-05T15:56:45.328" v="1497" actId="1076"/>
          <ac:picMkLst>
            <pc:docMk/>
            <pc:sldMk cId="3839688365" sldId="427"/>
            <ac:picMk id="7" creationId="{F8725039-A84D-CCBE-CEFC-1AFF42647436}"/>
          </ac:picMkLst>
        </pc:picChg>
      </pc:sldChg>
      <pc:sldChg chg="addSp delSp modSp add mod">
        <pc:chgData name="Chan Ee Hong" userId="cf657ea1-a02b-4814-a06c-e1a0458c92a1" providerId="ADAL" clId="{9A4CA4A8-D078-4424-AC79-935312E6C719}" dt="2024-03-05T15:58:03.026" v="1522" actId="14100"/>
        <pc:sldMkLst>
          <pc:docMk/>
          <pc:sldMk cId="2024503448" sldId="428"/>
        </pc:sldMkLst>
        <pc:spChg chg="mod">
          <ac:chgData name="Chan Ee Hong" userId="cf657ea1-a02b-4814-a06c-e1a0458c92a1" providerId="ADAL" clId="{9A4CA4A8-D078-4424-AC79-935312E6C719}" dt="2024-03-05T15:57:54.223" v="1518" actId="14100"/>
          <ac:spMkLst>
            <pc:docMk/>
            <pc:sldMk cId="2024503448" sldId="428"/>
            <ac:spMk id="5" creationId="{0BCA5529-03DA-963B-2C5F-604C9F31804D}"/>
          </ac:spMkLst>
        </pc:spChg>
        <pc:spChg chg="mod">
          <ac:chgData name="Chan Ee Hong" userId="cf657ea1-a02b-4814-a06c-e1a0458c92a1" providerId="ADAL" clId="{9A4CA4A8-D078-4424-AC79-935312E6C719}" dt="2024-03-05T15:58:03.026" v="1522" actId="14100"/>
          <ac:spMkLst>
            <pc:docMk/>
            <pc:sldMk cId="2024503448" sldId="428"/>
            <ac:spMk id="8" creationId="{16988B43-3F1D-C94D-5CA0-548BCF7428F2}"/>
          </ac:spMkLst>
        </pc:spChg>
        <pc:picChg chg="add mod modCrop">
          <ac:chgData name="Chan Ee Hong" userId="cf657ea1-a02b-4814-a06c-e1a0458c92a1" providerId="ADAL" clId="{9A4CA4A8-D078-4424-AC79-935312E6C719}" dt="2024-03-05T15:57:56.310" v="1520" actId="1076"/>
          <ac:picMkLst>
            <pc:docMk/>
            <pc:sldMk cId="2024503448" sldId="428"/>
            <ac:picMk id="3" creationId="{423509FF-7404-2240-1694-BE3AE39DA692}"/>
          </ac:picMkLst>
        </pc:picChg>
        <pc:picChg chg="del mod">
          <ac:chgData name="Chan Ee Hong" userId="cf657ea1-a02b-4814-a06c-e1a0458c92a1" providerId="ADAL" clId="{9A4CA4A8-D078-4424-AC79-935312E6C719}" dt="2024-03-05T15:57:12.766" v="1506" actId="478"/>
          <ac:picMkLst>
            <pc:docMk/>
            <pc:sldMk cId="2024503448" sldId="428"/>
            <ac:picMk id="7" creationId="{A7A5DC01-DA51-CC73-0668-6DA65B0E05FE}"/>
          </ac:picMkLst>
        </pc:picChg>
      </pc:sldChg>
      <pc:sldChg chg="addSp modSp mod">
        <pc:chgData name="Chan Ee Hong" userId="cf657ea1-a02b-4814-a06c-e1a0458c92a1" providerId="ADAL" clId="{9A4CA4A8-D078-4424-AC79-935312E6C719}" dt="2024-03-06T17:01:32.831" v="1578" actId="1076"/>
        <pc:sldMkLst>
          <pc:docMk/>
          <pc:sldMk cId="865675123" sldId="434"/>
        </pc:sldMkLst>
        <pc:spChg chg="add mod">
          <ac:chgData name="Chan Ee Hong" userId="cf657ea1-a02b-4814-a06c-e1a0458c92a1" providerId="ADAL" clId="{9A4CA4A8-D078-4424-AC79-935312E6C719}" dt="2024-03-06T17:01:01.768" v="1551" actId="1076"/>
          <ac:spMkLst>
            <pc:docMk/>
            <pc:sldMk cId="865675123" sldId="434"/>
            <ac:spMk id="3" creationId="{717288C5-B58F-0B5F-1E91-8BF3B0EF3CAD}"/>
          </ac:spMkLst>
        </pc:spChg>
        <pc:spChg chg="add mod">
          <ac:chgData name="Chan Ee Hong" userId="cf657ea1-a02b-4814-a06c-e1a0458c92a1" providerId="ADAL" clId="{9A4CA4A8-D078-4424-AC79-935312E6C719}" dt="2024-03-06T17:00:31.519" v="1547" actId="20577"/>
          <ac:spMkLst>
            <pc:docMk/>
            <pc:sldMk cId="865675123" sldId="434"/>
            <ac:spMk id="4" creationId="{869BEF2E-6FAC-1D28-4759-28EFDD7F4518}"/>
          </ac:spMkLst>
        </pc:spChg>
        <pc:spChg chg="add mod">
          <ac:chgData name="Chan Ee Hong" userId="cf657ea1-a02b-4814-a06c-e1a0458c92a1" providerId="ADAL" clId="{9A4CA4A8-D078-4424-AC79-935312E6C719}" dt="2024-03-06T17:01:32.831" v="1578" actId="1076"/>
          <ac:spMkLst>
            <pc:docMk/>
            <pc:sldMk cId="865675123" sldId="434"/>
            <ac:spMk id="11" creationId="{881D4680-0869-6453-5DC1-417BECD93DF1}"/>
          </ac:spMkLst>
        </pc:spChg>
        <pc:picChg chg="mod">
          <ac:chgData name="Chan Ee Hong" userId="cf657ea1-a02b-4814-a06c-e1a0458c92a1" providerId="ADAL" clId="{9A4CA4A8-D078-4424-AC79-935312E6C719}" dt="2024-03-06T17:00:55.089" v="1549" actId="1076"/>
          <ac:picMkLst>
            <pc:docMk/>
            <pc:sldMk cId="865675123" sldId="434"/>
            <ac:picMk id="5" creationId="{C325E783-818E-377A-64BE-DA8A5414B83D}"/>
          </ac:picMkLst>
        </pc:picChg>
        <pc:picChg chg="add mod modCrop">
          <ac:chgData name="Chan Ee Hong" userId="cf657ea1-a02b-4814-a06c-e1a0458c92a1" providerId="ADAL" clId="{9A4CA4A8-D078-4424-AC79-935312E6C719}" dt="2024-03-06T17:01:21.026" v="1558" actId="1076"/>
          <ac:picMkLst>
            <pc:docMk/>
            <pc:sldMk cId="865675123" sldId="434"/>
            <ac:picMk id="10" creationId="{5940BDBA-DB7C-E320-A24A-14601E7C04AE}"/>
          </ac:picMkLst>
        </pc:picChg>
      </pc:sldChg>
      <pc:sldChg chg="addSp delSp modSp mod">
        <pc:chgData name="Chan Ee Hong" userId="cf657ea1-a02b-4814-a06c-e1a0458c92a1" providerId="ADAL" clId="{9A4CA4A8-D078-4424-AC79-935312E6C719}" dt="2024-03-06T17:11:43.159" v="1608" actId="1076"/>
        <pc:sldMkLst>
          <pc:docMk/>
          <pc:sldMk cId="1186765087" sldId="435"/>
        </pc:sldMkLst>
        <pc:spChg chg="mod">
          <ac:chgData name="Chan Ee Hong" userId="cf657ea1-a02b-4814-a06c-e1a0458c92a1" providerId="ADAL" clId="{9A4CA4A8-D078-4424-AC79-935312E6C719}" dt="2024-03-06T17:10:57.262" v="1600" actId="20577"/>
          <ac:spMkLst>
            <pc:docMk/>
            <pc:sldMk cId="1186765087" sldId="435"/>
            <ac:spMk id="2" creationId="{440A2961-4F60-15B4-A610-407B76610AE2}"/>
          </ac:spMkLst>
        </pc:spChg>
        <pc:spChg chg="del">
          <ac:chgData name="Chan Ee Hong" userId="cf657ea1-a02b-4814-a06c-e1a0458c92a1" providerId="ADAL" clId="{9A4CA4A8-D078-4424-AC79-935312E6C719}" dt="2024-03-06T17:10:59.646" v="1601" actId="478"/>
          <ac:spMkLst>
            <pc:docMk/>
            <pc:sldMk cId="1186765087" sldId="435"/>
            <ac:spMk id="3" creationId="{910B489C-EEDC-909F-2ED6-283D75645910}"/>
          </ac:spMkLst>
        </pc:spChg>
        <pc:picChg chg="add mod modCrop">
          <ac:chgData name="Chan Ee Hong" userId="cf657ea1-a02b-4814-a06c-e1a0458c92a1" providerId="ADAL" clId="{9A4CA4A8-D078-4424-AC79-935312E6C719}" dt="2024-03-06T17:11:43.159" v="1608" actId="1076"/>
          <ac:picMkLst>
            <pc:docMk/>
            <pc:sldMk cId="1186765087" sldId="435"/>
            <ac:picMk id="5" creationId="{C348CF8B-A28C-42A5-A055-6C6FAACE6586}"/>
          </ac:picMkLst>
        </pc:picChg>
      </pc:sldChg>
    </pc:docChg>
  </pc:docChgLst>
  <pc:docChgLst>
    <pc:chgData name="Chan Ee Hong" userId="cf657ea1-a02b-4814-a06c-e1a0458c92a1" providerId="ADAL" clId="{DA1172EE-14A4-46D3-B854-70F74BD3268D}"/>
    <pc:docChg chg="modSld">
      <pc:chgData name="Chan Ee Hong" userId="cf657ea1-a02b-4814-a06c-e1a0458c92a1" providerId="ADAL" clId="{DA1172EE-14A4-46D3-B854-70F74BD3268D}" dt="2024-03-14T07:10:35.663" v="1" actId="20577"/>
      <pc:docMkLst>
        <pc:docMk/>
      </pc:docMkLst>
      <pc:sldChg chg="modSp mod">
        <pc:chgData name="Chan Ee Hong" userId="cf657ea1-a02b-4814-a06c-e1a0458c92a1" providerId="ADAL" clId="{DA1172EE-14A4-46D3-B854-70F74BD3268D}" dt="2024-03-14T07:10:35.663" v="1" actId="20577"/>
        <pc:sldMkLst>
          <pc:docMk/>
          <pc:sldMk cId="3799789480" sldId="256"/>
        </pc:sldMkLst>
        <pc:spChg chg="mod">
          <ac:chgData name="Chan Ee Hong" userId="cf657ea1-a02b-4814-a06c-e1a0458c92a1" providerId="ADAL" clId="{DA1172EE-14A4-46D3-B854-70F74BD3268D}" dt="2024-03-14T07:10:35.663" v="1" actId="20577"/>
          <ac:spMkLst>
            <pc:docMk/>
            <pc:sldMk cId="3799789480" sldId="256"/>
            <ac:spMk id="2" creationId="{9A6980B2-5705-0CF9-A884-10780E6C0D96}"/>
          </ac:spMkLst>
        </pc:spChg>
      </pc:sldChg>
    </pc:docChg>
  </pc:docChgLst>
  <pc:docChgLst>
    <pc:chgData name="Chan Ee Hong" userId="cf657ea1-a02b-4814-a06c-e1a0458c92a1" providerId="ADAL" clId="{15C81131-29E4-48B5-A499-A95C4C35DE93}"/>
    <pc:docChg chg="undo redo custSel addSld modSld">
      <pc:chgData name="Chan Ee Hong" userId="cf657ea1-a02b-4814-a06c-e1a0458c92a1" providerId="ADAL" clId="{15C81131-29E4-48B5-A499-A95C4C35DE93}" dt="2024-02-08T06:01:08.325" v="502" actId="1076"/>
      <pc:docMkLst>
        <pc:docMk/>
      </pc:docMkLst>
      <pc:sldChg chg="addSp delSp modSp mod">
        <pc:chgData name="Chan Ee Hong" userId="cf657ea1-a02b-4814-a06c-e1a0458c92a1" providerId="ADAL" clId="{15C81131-29E4-48B5-A499-A95C4C35DE93}" dt="2024-02-08T04:54:14.078" v="44" actId="1076"/>
        <pc:sldMkLst>
          <pc:docMk/>
          <pc:sldMk cId="426136153" sldId="261"/>
        </pc:sldMkLst>
        <pc:spChg chg="mod">
          <ac:chgData name="Chan Ee Hong" userId="cf657ea1-a02b-4814-a06c-e1a0458c92a1" providerId="ADAL" clId="{15C81131-29E4-48B5-A499-A95C4C35DE93}" dt="2024-02-08T04:53:37.730" v="37" actId="20577"/>
          <ac:spMkLst>
            <pc:docMk/>
            <pc:sldMk cId="426136153" sldId="261"/>
            <ac:spMk id="4" creationId="{E8BA9031-C651-8818-EC6C-AA8CC94C6196}"/>
          </ac:spMkLst>
        </pc:spChg>
        <pc:picChg chg="add mod modCrop">
          <ac:chgData name="Chan Ee Hong" userId="cf657ea1-a02b-4814-a06c-e1a0458c92a1" providerId="ADAL" clId="{15C81131-29E4-48B5-A499-A95C4C35DE93}" dt="2024-02-08T04:54:14.078" v="44" actId="1076"/>
          <ac:picMkLst>
            <pc:docMk/>
            <pc:sldMk cId="426136153" sldId="261"/>
            <ac:picMk id="3" creationId="{CB2FBF88-2C88-9A39-28F5-4991E4035535}"/>
          </ac:picMkLst>
        </pc:picChg>
        <pc:picChg chg="del">
          <ac:chgData name="Chan Ee Hong" userId="cf657ea1-a02b-4814-a06c-e1a0458c92a1" providerId="ADAL" clId="{15C81131-29E4-48B5-A499-A95C4C35DE93}" dt="2024-02-08T04:53:41.111" v="38" actId="478"/>
          <ac:picMkLst>
            <pc:docMk/>
            <pc:sldMk cId="426136153" sldId="261"/>
            <ac:picMk id="5" creationId="{98E23CD0-0E9A-B379-52A1-B0BE9AE429AA}"/>
          </ac:picMkLst>
        </pc:picChg>
      </pc:sldChg>
      <pc:sldChg chg="modSp mod">
        <pc:chgData name="Chan Ee Hong" userId="cf657ea1-a02b-4814-a06c-e1a0458c92a1" providerId="ADAL" clId="{15C81131-29E4-48B5-A499-A95C4C35DE93}" dt="2024-02-08T05:06:07.428" v="462" actId="20577"/>
        <pc:sldMkLst>
          <pc:docMk/>
          <pc:sldMk cId="146283828" sldId="262"/>
        </pc:sldMkLst>
        <pc:spChg chg="mod">
          <ac:chgData name="Chan Ee Hong" userId="cf657ea1-a02b-4814-a06c-e1a0458c92a1" providerId="ADAL" clId="{15C81131-29E4-48B5-A499-A95C4C35DE93}" dt="2024-02-08T05:06:07.428" v="462" actId="20577"/>
          <ac:spMkLst>
            <pc:docMk/>
            <pc:sldMk cId="146283828" sldId="262"/>
            <ac:spMk id="4" creationId="{CF4F3B78-C48B-A87D-EC60-4F7D0AECC530}"/>
          </ac:spMkLst>
        </pc:spChg>
      </pc:sldChg>
      <pc:sldChg chg="addSp modSp mod">
        <pc:chgData name="Chan Ee Hong" userId="cf657ea1-a02b-4814-a06c-e1a0458c92a1" providerId="ADAL" clId="{15C81131-29E4-48B5-A499-A95C4C35DE93}" dt="2024-02-08T04:58:36.255" v="167" actId="1076"/>
        <pc:sldMkLst>
          <pc:docMk/>
          <pc:sldMk cId="1635704724" sldId="302"/>
        </pc:sldMkLst>
        <pc:spChg chg="mod">
          <ac:chgData name="Chan Ee Hong" userId="cf657ea1-a02b-4814-a06c-e1a0458c92a1" providerId="ADAL" clId="{15C81131-29E4-48B5-A499-A95C4C35DE93}" dt="2024-02-08T04:54:41.350" v="58" actId="20577"/>
          <ac:spMkLst>
            <pc:docMk/>
            <pc:sldMk cId="1635704724" sldId="302"/>
            <ac:spMk id="2" creationId="{7D4E846B-F263-775A-1C67-A37606877A8A}"/>
          </ac:spMkLst>
        </pc:spChg>
        <pc:spChg chg="mod">
          <ac:chgData name="Chan Ee Hong" userId="cf657ea1-a02b-4814-a06c-e1a0458c92a1" providerId="ADAL" clId="{15C81131-29E4-48B5-A499-A95C4C35DE93}" dt="2024-02-08T04:58:05.269" v="164" actId="20577"/>
          <ac:spMkLst>
            <pc:docMk/>
            <pc:sldMk cId="1635704724" sldId="302"/>
            <ac:spMk id="3" creationId="{7F593F2E-110B-E7C8-372B-9003303C940C}"/>
          </ac:spMkLst>
        </pc:spChg>
        <pc:spChg chg="add mod">
          <ac:chgData name="Chan Ee Hong" userId="cf657ea1-a02b-4814-a06c-e1a0458c92a1" providerId="ADAL" clId="{15C81131-29E4-48B5-A499-A95C4C35DE93}" dt="2024-02-08T04:58:36.255" v="167" actId="1076"/>
          <ac:spMkLst>
            <pc:docMk/>
            <pc:sldMk cId="1635704724" sldId="302"/>
            <ac:spMk id="4" creationId="{5E6AEBCB-E2DA-017D-60CF-E3C10BE21D77}"/>
          </ac:spMkLst>
        </pc:spChg>
      </pc:sldChg>
      <pc:sldChg chg="delSp modSp mod">
        <pc:chgData name="Chan Ee Hong" userId="cf657ea1-a02b-4814-a06c-e1a0458c92a1" providerId="ADAL" clId="{15C81131-29E4-48B5-A499-A95C4C35DE93}" dt="2024-02-08T05:01:41.569" v="392" actId="20577"/>
        <pc:sldMkLst>
          <pc:docMk/>
          <pc:sldMk cId="3093791632" sldId="303"/>
        </pc:sldMkLst>
        <pc:spChg chg="mod">
          <ac:chgData name="Chan Ee Hong" userId="cf657ea1-a02b-4814-a06c-e1a0458c92a1" providerId="ADAL" clId="{15C81131-29E4-48B5-A499-A95C4C35DE93}" dt="2024-02-08T04:59:26.110" v="197" actId="20577"/>
          <ac:spMkLst>
            <pc:docMk/>
            <pc:sldMk cId="3093791632" sldId="303"/>
            <ac:spMk id="2" creationId="{7D4E846B-F263-775A-1C67-A37606877A8A}"/>
          </ac:spMkLst>
        </pc:spChg>
        <pc:spChg chg="mod">
          <ac:chgData name="Chan Ee Hong" userId="cf657ea1-a02b-4814-a06c-e1a0458c92a1" providerId="ADAL" clId="{15C81131-29E4-48B5-A499-A95C4C35DE93}" dt="2024-02-08T05:01:41.569" v="392" actId="20577"/>
          <ac:spMkLst>
            <pc:docMk/>
            <pc:sldMk cId="3093791632" sldId="303"/>
            <ac:spMk id="3" creationId="{376D668B-0030-3589-4C40-357F6BCA55A1}"/>
          </ac:spMkLst>
        </pc:spChg>
        <pc:picChg chg="del">
          <ac:chgData name="Chan Ee Hong" userId="cf657ea1-a02b-4814-a06c-e1a0458c92a1" providerId="ADAL" clId="{15C81131-29E4-48B5-A499-A95C4C35DE93}" dt="2024-02-08T04:59:33.564" v="198" actId="478"/>
          <ac:picMkLst>
            <pc:docMk/>
            <pc:sldMk cId="3093791632" sldId="303"/>
            <ac:picMk id="7" creationId="{5774EFB5-BFB5-FF27-3FB5-D27FE545D98C}"/>
          </ac:picMkLst>
        </pc:picChg>
        <pc:picChg chg="del">
          <ac:chgData name="Chan Ee Hong" userId="cf657ea1-a02b-4814-a06c-e1a0458c92a1" providerId="ADAL" clId="{15C81131-29E4-48B5-A499-A95C4C35DE93}" dt="2024-02-08T04:59:35.414" v="199" actId="478"/>
          <ac:picMkLst>
            <pc:docMk/>
            <pc:sldMk cId="3093791632" sldId="303"/>
            <ac:picMk id="9" creationId="{85FDD164-2A3A-8961-761D-A03F48DC671F}"/>
          </ac:picMkLst>
        </pc:picChg>
      </pc:sldChg>
      <pc:sldChg chg="addSp modSp mod">
        <pc:chgData name="Chan Ee Hong" userId="cf657ea1-a02b-4814-a06c-e1a0458c92a1" providerId="ADAL" clId="{15C81131-29E4-48B5-A499-A95C4C35DE93}" dt="2024-02-08T06:01:08.325" v="502" actId="1076"/>
        <pc:sldMkLst>
          <pc:docMk/>
          <pc:sldMk cId="798465920" sldId="314"/>
        </pc:sldMkLst>
        <pc:picChg chg="add mod modCrop">
          <ac:chgData name="Chan Ee Hong" userId="cf657ea1-a02b-4814-a06c-e1a0458c92a1" providerId="ADAL" clId="{15C81131-29E4-48B5-A499-A95C4C35DE93}" dt="2024-02-08T06:01:08.325" v="502" actId="1076"/>
          <ac:picMkLst>
            <pc:docMk/>
            <pc:sldMk cId="798465920" sldId="314"/>
            <ac:picMk id="5" creationId="{4C2FA851-4360-A885-9CBD-33D9C1E39DA6}"/>
          </ac:picMkLst>
        </pc:picChg>
      </pc:sldChg>
      <pc:sldChg chg="addSp delSp modSp mod">
        <pc:chgData name="Chan Ee Hong" userId="cf657ea1-a02b-4814-a06c-e1a0458c92a1" providerId="ADAL" clId="{15C81131-29E4-48B5-A499-A95C4C35DE93}" dt="2024-02-08T05:03:27.272" v="428" actId="1076"/>
        <pc:sldMkLst>
          <pc:docMk/>
          <pc:sldMk cId="4080436150" sldId="319"/>
        </pc:sldMkLst>
        <pc:spChg chg="mod">
          <ac:chgData name="Chan Ee Hong" userId="cf657ea1-a02b-4814-a06c-e1a0458c92a1" providerId="ADAL" clId="{15C81131-29E4-48B5-A499-A95C4C35DE93}" dt="2024-02-08T05:02:34.741" v="410" actId="20577"/>
          <ac:spMkLst>
            <pc:docMk/>
            <pc:sldMk cId="4080436150" sldId="319"/>
            <ac:spMk id="2" creationId="{5A103852-8F43-A3BD-21D6-F40253DAC0C3}"/>
          </ac:spMkLst>
        </pc:spChg>
        <pc:spChg chg="mod">
          <ac:chgData name="Chan Ee Hong" userId="cf657ea1-a02b-4814-a06c-e1a0458c92a1" providerId="ADAL" clId="{15C81131-29E4-48B5-A499-A95C4C35DE93}" dt="2024-02-08T05:03:03.080" v="424" actId="20577"/>
          <ac:spMkLst>
            <pc:docMk/>
            <pc:sldMk cId="4080436150" sldId="319"/>
            <ac:spMk id="3" creationId="{37A38325-95B7-7D6A-EBD4-E7B5E66139E0}"/>
          </ac:spMkLst>
        </pc:spChg>
        <pc:picChg chg="add mod modCrop">
          <ac:chgData name="Chan Ee Hong" userId="cf657ea1-a02b-4814-a06c-e1a0458c92a1" providerId="ADAL" clId="{15C81131-29E4-48B5-A499-A95C4C35DE93}" dt="2024-02-08T05:03:27.272" v="428" actId="1076"/>
          <ac:picMkLst>
            <pc:docMk/>
            <pc:sldMk cId="4080436150" sldId="319"/>
            <ac:picMk id="5" creationId="{8B7A5CB4-F6BE-B8DE-70A5-8F119C11D706}"/>
          </ac:picMkLst>
        </pc:picChg>
        <pc:picChg chg="del">
          <ac:chgData name="Chan Ee Hong" userId="cf657ea1-a02b-4814-a06c-e1a0458c92a1" providerId="ADAL" clId="{15C81131-29E4-48B5-A499-A95C4C35DE93}" dt="2024-02-08T05:02:37.695" v="411" actId="478"/>
          <ac:picMkLst>
            <pc:docMk/>
            <pc:sldMk cId="4080436150" sldId="319"/>
            <ac:picMk id="2050" creationId="{1FCEFB41-9A93-2FE6-5EDF-70620B16FF15}"/>
          </ac:picMkLst>
        </pc:picChg>
        <pc:picChg chg="del">
          <ac:chgData name="Chan Ee Hong" userId="cf657ea1-a02b-4814-a06c-e1a0458c92a1" providerId="ADAL" clId="{15C81131-29E4-48B5-A499-A95C4C35DE93}" dt="2024-02-08T05:02:38.925" v="412" actId="478"/>
          <ac:picMkLst>
            <pc:docMk/>
            <pc:sldMk cId="4080436150" sldId="319"/>
            <ac:picMk id="2052" creationId="{70F1C531-DD02-7BA1-70CF-8C84CC3E82E2}"/>
          </ac:picMkLst>
        </pc:picChg>
      </pc:sldChg>
      <pc:sldChg chg="addSp delSp modSp new mod">
        <pc:chgData name="Chan Ee Hong" userId="cf657ea1-a02b-4814-a06c-e1a0458c92a1" providerId="ADAL" clId="{15C81131-29E4-48B5-A499-A95C4C35DE93}" dt="2024-02-08T05:05:58.574" v="457" actId="478"/>
        <pc:sldMkLst>
          <pc:docMk/>
          <pc:sldMk cId="2858689244" sldId="346"/>
        </pc:sldMkLst>
        <pc:spChg chg="mod">
          <ac:chgData name="Chan Ee Hong" userId="cf657ea1-a02b-4814-a06c-e1a0458c92a1" providerId="ADAL" clId="{15C81131-29E4-48B5-A499-A95C4C35DE93}" dt="2024-02-08T05:05:19.456" v="450" actId="20577"/>
          <ac:spMkLst>
            <pc:docMk/>
            <pc:sldMk cId="2858689244" sldId="346"/>
            <ac:spMk id="2" creationId="{EB48BA8B-6568-6235-ABA6-BCFFFB8C1A77}"/>
          </ac:spMkLst>
        </pc:spChg>
        <pc:spChg chg="del">
          <ac:chgData name="Chan Ee Hong" userId="cf657ea1-a02b-4814-a06c-e1a0458c92a1" providerId="ADAL" clId="{15C81131-29E4-48B5-A499-A95C4C35DE93}" dt="2024-02-08T05:05:58.574" v="457" actId="478"/>
          <ac:spMkLst>
            <pc:docMk/>
            <pc:sldMk cId="2858689244" sldId="346"/>
            <ac:spMk id="3" creationId="{03CD36AA-6B58-FBC9-7927-06D8157E61D1}"/>
          </ac:spMkLst>
        </pc:spChg>
        <pc:picChg chg="add mod modCrop">
          <ac:chgData name="Chan Ee Hong" userId="cf657ea1-a02b-4814-a06c-e1a0458c92a1" providerId="ADAL" clId="{15C81131-29E4-48B5-A499-A95C4C35DE93}" dt="2024-02-08T05:05:53.247" v="456" actId="1076"/>
          <ac:picMkLst>
            <pc:docMk/>
            <pc:sldMk cId="2858689244" sldId="346"/>
            <ac:picMk id="5" creationId="{FE9BBCE7-B0D4-F376-BBE2-E2050A53FBDC}"/>
          </ac:picMkLst>
        </pc:picChg>
      </pc:sldChg>
      <pc:sldChg chg="addSp delSp modSp new mod">
        <pc:chgData name="Chan Ee Hong" userId="cf657ea1-a02b-4814-a06c-e1a0458c92a1" providerId="ADAL" clId="{15C81131-29E4-48B5-A499-A95C4C35DE93}" dt="2024-02-08T05:08:39.382" v="496" actId="1076"/>
        <pc:sldMkLst>
          <pc:docMk/>
          <pc:sldMk cId="1154968553" sldId="347"/>
        </pc:sldMkLst>
        <pc:spChg chg="mod">
          <ac:chgData name="Chan Ee Hong" userId="cf657ea1-a02b-4814-a06c-e1a0458c92a1" providerId="ADAL" clId="{15C81131-29E4-48B5-A499-A95C4C35DE93}" dt="2024-02-08T05:08:10.429" v="489" actId="20577"/>
          <ac:spMkLst>
            <pc:docMk/>
            <pc:sldMk cId="1154968553" sldId="347"/>
            <ac:spMk id="2" creationId="{06C24126-50AD-981B-EF3B-D7CFB1F41491}"/>
          </ac:spMkLst>
        </pc:spChg>
        <pc:spChg chg="del">
          <ac:chgData name="Chan Ee Hong" userId="cf657ea1-a02b-4814-a06c-e1a0458c92a1" providerId="ADAL" clId="{15C81131-29E4-48B5-A499-A95C4C35DE93}" dt="2024-02-08T05:08:23.126" v="490" actId="478"/>
          <ac:spMkLst>
            <pc:docMk/>
            <pc:sldMk cId="1154968553" sldId="347"/>
            <ac:spMk id="3" creationId="{6DDCB0D1-56EC-D58D-653B-2DF11DC817B0}"/>
          </ac:spMkLst>
        </pc:spChg>
        <pc:picChg chg="add mod modCrop">
          <ac:chgData name="Chan Ee Hong" userId="cf657ea1-a02b-4814-a06c-e1a0458c92a1" providerId="ADAL" clId="{15C81131-29E4-48B5-A499-A95C4C35DE93}" dt="2024-02-08T05:08:39.382" v="496" actId="1076"/>
          <ac:picMkLst>
            <pc:docMk/>
            <pc:sldMk cId="1154968553" sldId="347"/>
            <ac:picMk id="5" creationId="{4A86B7D2-C309-A31F-E769-B1E8D2E8DA8A}"/>
          </ac:picMkLst>
        </pc:picChg>
      </pc:sldChg>
    </pc:docChg>
  </pc:docChgLst>
  <pc:docChgLst>
    <pc:chgData name="Chan Ee Hong" userId="cf657ea1-a02b-4814-a06c-e1a0458c92a1" providerId="ADAL" clId="{7E0E20B2-D58A-43B4-8A9D-12D85AB202F4}"/>
    <pc:docChg chg="undo custSel addSld delSld modSld">
      <pc:chgData name="Chan Ee Hong" userId="cf657ea1-a02b-4814-a06c-e1a0458c92a1" providerId="ADAL" clId="{7E0E20B2-D58A-43B4-8A9D-12D85AB202F4}" dt="2024-01-31T09:37:51.209" v="650" actId="20577"/>
      <pc:docMkLst>
        <pc:docMk/>
      </pc:docMkLst>
      <pc:sldChg chg="modSp mod">
        <pc:chgData name="Chan Ee Hong" userId="cf657ea1-a02b-4814-a06c-e1a0458c92a1" providerId="ADAL" clId="{7E0E20B2-D58A-43B4-8A9D-12D85AB202F4}" dt="2024-01-31T09:17:37.561" v="0" actId="20577"/>
        <pc:sldMkLst>
          <pc:docMk/>
          <pc:sldMk cId="3799789480" sldId="256"/>
        </pc:sldMkLst>
        <pc:spChg chg="mod">
          <ac:chgData name="Chan Ee Hong" userId="cf657ea1-a02b-4814-a06c-e1a0458c92a1" providerId="ADAL" clId="{7E0E20B2-D58A-43B4-8A9D-12D85AB202F4}" dt="2024-01-31T09:17:37.561" v="0" actId="20577"/>
          <ac:spMkLst>
            <pc:docMk/>
            <pc:sldMk cId="3799789480" sldId="256"/>
            <ac:spMk id="2" creationId="{9A6980B2-5705-0CF9-A884-10780E6C0D96}"/>
          </ac:spMkLst>
        </pc:spChg>
      </pc:sldChg>
      <pc:sldChg chg="del">
        <pc:chgData name="Chan Ee Hong" userId="cf657ea1-a02b-4814-a06c-e1a0458c92a1" providerId="ADAL" clId="{7E0E20B2-D58A-43B4-8A9D-12D85AB202F4}" dt="2024-01-31T09:17:39.603" v="1" actId="47"/>
        <pc:sldMkLst>
          <pc:docMk/>
          <pc:sldMk cId="3977080998" sldId="257"/>
        </pc:sldMkLst>
      </pc:sldChg>
      <pc:sldChg chg="del">
        <pc:chgData name="Chan Ee Hong" userId="cf657ea1-a02b-4814-a06c-e1a0458c92a1" providerId="ADAL" clId="{7E0E20B2-D58A-43B4-8A9D-12D85AB202F4}" dt="2024-01-31T09:17:40.465" v="2" actId="47"/>
        <pc:sldMkLst>
          <pc:docMk/>
          <pc:sldMk cId="1549363631" sldId="258"/>
        </pc:sldMkLst>
      </pc:sldChg>
      <pc:sldChg chg="del">
        <pc:chgData name="Chan Ee Hong" userId="cf657ea1-a02b-4814-a06c-e1a0458c92a1" providerId="ADAL" clId="{7E0E20B2-D58A-43B4-8A9D-12D85AB202F4}" dt="2024-01-31T09:17:44.969" v="3" actId="47"/>
        <pc:sldMkLst>
          <pc:docMk/>
          <pc:sldMk cId="1850035949" sldId="259"/>
        </pc:sldMkLst>
      </pc:sldChg>
      <pc:sldChg chg="addSp delSp modSp mod">
        <pc:chgData name="Chan Ee Hong" userId="cf657ea1-a02b-4814-a06c-e1a0458c92a1" providerId="ADAL" clId="{7E0E20B2-D58A-43B4-8A9D-12D85AB202F4}" dt="2024-01-31T09:29:06.264" v="259" actId="1076"/>
        <pc:sldMkLst>
          <pc:docMk/>
          <pc:sldMk cId="426136153" sldId="261"/>
        </pc:sldMkLst>
        <pc:spChg chg="mod">
          <ac:chgData name="Chan Ee Hong" userId="cf657ea1-a02b-4814-a06c-e1a0458c92a1" providerId="ADAL" clId="{7E0E20B2-D58A-43B4-8A9D-12D85AB202F4}" dt="2024-01-31T09:28:46.841" v="252" actId="20577"/>
          <ac:spMkLst>
            <pc:docMk/>
            <pc:sldMk cId="426136153" sldId="261"/>
            <ac:spMk id="4" creationId="{E8BA9031-C651-8818-EC6C-AA8CC94C6196}"/>
          </ac:spMkLst>
        </pc:spChg>
        <pc:picChg chg="del">
          <ac:chgData name="Chan Ee Hong" userId="cf657ea1-a02b-4814-a06c-e1a0458c92a1" providerId="ADAL" clId="{7E0E20B2-D58A-43B4-8A9D-12D85AB202F4}" dt="2024-01-31T09:28:48.177" v="253" actId="478"/>
          <ac:picMkLst>
            <pc:docMk/>
            <pc:sldMk cId="426136153" sldId="261"/>
            <ac:picMk id="3" creationId="{2ADDDE95-D49A-D471-1166-D3AFC35D69E2}"/>
          </ac:picMkLst>
        </pc:picChg>
        <pc:picChg chg="add mod modCrop">
          <ac:chgData name="Chan Ee Hong" userId="cf657ea1-a02b-4814-a06c-e1a0458c92a1" providerId="ADAL" clId="{7E0E20B2-D58A-43B4-8A9D-12D85AB202F4}" dt="2024-01-31T09:29:06.264" v="259" actId="1076"/>
          <ac:picMkLst>
            <pc:docMk/>
            <pc:sldMk cId="426136153" sldId="261"/>
            <ac:picMk id="5" creationId="{98E23CD0-0E9A-B379-52A1-B0BE9AE429AA}"/>
          </ac:picMkLst>
        </pc:picChg>
      </pc:sldChg>
      <pc:sldChg chg="modSp mod">
        <pc:chgData name="Chan Ee Hong" userId="cf657ea1-a02b-4814-a06c-e1a0458c92a1" providerId="ADAL" clId="{7E0E20B2-D58A-43B4-8A9D-12D85AB202F4}" dt="2024-01-31T09:36:42.915" v="648" actId="20577"/>
        <pc:sldMkLst>
          <pc:docMk/>
          <pc:sldMk cId="146283828" sldId="262"/>
        </pc:sldMkLst>
        <pc:spChg chg="mod">
          <ac:chgData name="Chan Ee Hong" userId="cf657ea1-a02b-4814-a06c-e1a0458c92a1" providerId="ADAL" clId="{7E0E20B2-D58A-43B4-8A9D-12D85AB202F4}" dt="2024-01-31T09:36:42.915" v="648" actId="20577"/>
          <ac:spMkLst>
            <pc:docMk/>
            <pc:sldMk cId="146283828" sldId="262"/>
            <ac:spMk id="4" creationId="{CF4F3B78-C48B-A87D-EC60-4F7D0AECC530}"/>
          </ac:spMkLst>
        </pc:spChg>
      </pc:sldChg>
      <pc:sldChg chg="modSp mod">
        <pc:chgData name="Chan Ee Hong" userId="cf657ea1-a02b-4814-a06c-e1a0458c92a1" providerId="ADAL" clId="{7E0E20B2-D58A-43B4-8A9D-12D85AB202F4}" dt="2024-01-31T09:19:25.602" v="28" actId="20577"/>
        <pc:sldMkLst>
          <pc:docMk/>
          <pc:sldMk cId="2507090794" sldId="263"/>
        </pc:sldMkLst>
        <pc:spChg chg="mod">
          <ac:chgData name="Chan Ee Hong" userId="cf657ea1-a02b-4814-a06c-e1a0458c92a1" providerId="ADAL" clId="{7E0E20B2-D58A-43B4-8A9D-12D85AB202F4}" dt="2024-01-31T09:19:25.602" v="28" actId="20577"/>
          <ac:spMkLst>
            <pc:docMk/>
            <pc:sldMk cId="2507090794" sldId="263"/>
            <ac:spMk id="5" creationId="{8B2438C4-BE2B-A426-4612-CB9A7002F02D}"/>
          </ac:spMkLst>
        </pc:spChg>
      </pc:sldChg>
      <pc:sldChg chg="del">
        <pc:chgData name="Chan Ee Hong" userId="cf657ea1-a02b-4814-a06c-e1a0458c92a1" providerId="ADAL" clId="{7E0E20B2-D58A-43B4-8A9D-12D85AB202F4}" dt="2024-01-31T09:17:55.449" v="4" actId="47"/>
        <pc:sldMkLst>
          <pc:docMk/>
          <pc:sldMk cId="2814904943" sldId="264"/>
        </pc:sldMkLst>
      </pc:sldChg>
      <pc:sldChg chg="del">
        <pc:chgData name="Chan Ee Hong" userId="cf657ea1-a02b-4814-a06c-e1a0458c92a1" providerId="ADAL" clId="{7E0E20B2-D58A-43B4-8A9D-12D85AB202F4}" dt="2024-01-31T09:17:55.449" v="4" actId="47"/>
        <pc:sldMkLst>
          <pc:docMk/>
          <pc:sldMk cId="3255255735" sldId="265"/>
        </pc:sldMkLst>
      </pc:sldChg>
      <pc:sldChg chg="del">
        <pc:chgData name="Chan Ee Hong" userId="cf657ea1-a02b-4814-a06c-e1a0458c92a1" providerId="ADAL" clId="{7E0E20B2-D58A-43B4-8A9D-12D85AB202F4}" dt="2024-01-31T09:17:55.449" v="4" actId="47"/>
        <pc:sldMkLst>
          <pc:docMk/>
          <pc:sldMk cId="570372309" sldId="267"/>
        </pc:sldMkLst>
      </pc:sldChg>
      <pc:sldChg chg="del">
        <pc:chgData name="Chan Ee Hong" userId="cf657ea1-a02b-4814-a06c-e1a0458c92a1" providerId="ADAL" clId="{7E0E20B2-D58A-43B4-8A9D-12D85AB202F4}" dt="2024-01-31T09:17:55.449" v="4" actId="47"/>
        <pc:sldMkLst>
          <pc:docMk/>
          <pc:sldMk cId="3601527361" sldId="268"/>
        </pc:sldMkLst>
      </pc:sldChg>
      <pc:sldChg chg="del">
        <pc:chgData name="Chan Ee Hong" userId="cf657ea1-a02b-4814-a06c-e1a0458c92a1" providerId="ADAL" clId="{7E0E20B2-D58A-43B4-8A9D-12D85AB202F4}" dt="2024-01-31T09:17:55.449" v="4" actId="47"/>
        <pc:sldMkLst>
          <pc:docMk/>
          <pc:sldMk cId="1908753415" sldId="269"/>
        </pc:sldMkLst>
      </pc:sldChg>
      <pc:sldChg chg="del">
        <pc:chgData name="Chan Ee Hong" userId="cf657ea1-a02b-4814-a06c-e1a0458c92a1" providerId="ADAL" clId="{7E0E20B2-D58A-43B4-8A9D-12D85AB202F4}" dt="2024-01-31T09:17:55.449" v="4" actId="47"/>
        <pc:sldMkLst>
          <pc:docMk/>
          <pc:sldMk cId="2502668624" sldId="270"/>
        </pc:sldMkLst>
      </pc:sldChg>
      <pc:sldChg chg="del">
        <pc:chgData name="Chan Ee Hong" userId="cf657ea1-a02b-4814-a06c-e1a0458c92a1" providerId="ADAL" clId="{7E0E20B2-D58A-43B4-8A9D-12D85AB202F4}" dt="2024-01-31T09:17:55.449" v="4" actId="47"/>
        <pc:sldMkLst>
          <pc:docMk/>
          <pc:sldMk cId="48026104" sldId="272"/>
        </pc:sldMkLst>
      </pc:sldChg>
      <pc:sldChg chg="del">
        <pc:chgData name="Chan Ee Hong" userId="cf657ea1-a02b-4814-a06c-e1a0458c92a1" providerId="ADAL" clId="{7E0E20B2-D58A-43B4-8A9D-12D85AB202F4}" dt="2024-01-31T09:17:55.449" v="4" actId="47"/>
        <pc:sldMkLst>
          <pc:docMk/>
          <pc:sldMk cId="1058081562" sldId="273"/>
        </pc:sldMkLst>
      </pc:sldChg>
      <pc:sldChg chg="del">
        <pc:chgData name="Chan Ee Hong" userId="cf657ea1-a02b-4814-a06c-e1a0458c92a1" providerId="ADAL" clId="{7E0E20B2-D58A-43B4-8A9D-12D85AB202F4}" dt="2024-01-31T09:17:55.449" v="4" actId="47"/>
        <pc:sldMkLst>
          <pc:docMk/>
          <pc:sldMk cId="1237643845" sldId="274"/>
        </pc:sldMkLst>
      </pc:sldChg>
      <pc:sldChg chg="del">
        <pc:chgData name="Chan Ee Hong" userId="cf657ea1-a02b-4814-a06c-e1a0458c92a1" providerId="ADAL" clId="{7E0E20B2-D58A-43B4-8A9D-12D85AB202F4}" dt="2024-01-31T09:17:55.449" v="4" actId="47"/>
        <pc:sldMkLst>
          <pc:docMk/>
          <pc:sldMk cId="1857224140" sldId="275"/>
        </pc:sldMkLst>
      </pc:sldChg>
      <pc:sldChg chg="del">
        <pc:chgData name="Chan Ee Hong" userId="cf657ea1-a02b-4814-a06c-e1a0458c92a1" providerId="ADAL" clId="{7E0E20B2-D58A-43B4-8A9D-12D85AB202F4}" dt="2024-01-31T09:17:55.449" v="4" actId="47"/>
        <pc:sldMkLst>
          <pc:docMk/>
          <pc:sldMk cId="437850950" sldId="276"/>
        </pc:sldMkLst>
      </pc:sldChg>
      <pc:sldChg chg="del">
        <pc:chgData name="Chan Ee Hong" userId="cf657ea1-a02b-4814-a06c-e1a0458c92a1" providerId="ADAL" clId="{7E0E20B2-D58A-43B4-8A9D-12D85AB202F4}" dt="2024-01-31T09:17:55.449" v="4" actId="47"/>
        <pc:sldMkLst>
          <pc:docMk/>
          <pc:sldMk cId="3589395479" sldId="277"/>
        </pc:sldMkLst>
      </pc:sldChg>
      <pc:sldChg chg="del">
        <pc:chgData name="Chan Ee Hong" userId="cf657ea1-a02b-4814-a06c-e1a0458c92a1" providerId="ADAL" clId="{7E0E20B2-D58A-43B4-8A9D-12D85AB202F4}" dt="2024-01-31T09:17:55.449" v="4" actId="47"/>
        <pc:sldMkLst>
          <pc:docMk/>
          <pc:sldMk cId="326827329" sldId="279"/>
        </pc:sldMkLst>
      </pc:sldChg>
      <pc:sldChg chg="del">
        <pc:chgData name="Chan Ee Hong" userId="cf657ea1-a02b-4814-a06c-e1a0458c92a1" providerId="ADAL" clId="{7E0E20B2-D58A-43B4-8A9D-12D85AB202F4}" dt="2024-01-31T09:17:55.449" v="4" actId="47"/>
        <pc:sldMkLst>
          <pc:docMk/>
          <pc:sldMk cId="3596164424" sldId="280"/>
        </pc:sldMkLst>
      </pc:sldChg>
      <pc:sldChg chg="del">
        <pc:chgData name="Chan Ee Hong" userId="cf657ea1-a02b-4814-a06c-e1a0458c92a1" providerId="ADAL" clId="{7E0E20B2-D58A-43B4-8A9D-12D85AB202F4}" dt="2024-01-31T09:17:55.449" v="4" actId="47"/>
        <pc:sldMkLst>
          <pc:docMk/>
          <pc:sldMk cId="3264331886" sldId="282"/>
        </pc:sldMkLst>
      </pc:sldChg>
      <pc:sldChg chg="del">
        <pc:chgData name="Chan Ee Hong" userId="cf657ea1-a02b-4814-a06c-e1a0458c92a1" providerId="ADAL" clId="{7E0E20B2-D58A-43B4-8A9D-12D85AB202F4}" dt="2024-01-31T09:17:55.449" v="4" actId="47"/>
        <pc:sldMkLst>
          <pc:docMk/>
          <pc:sldMk cId="1267113263" sldId="283"/>
        </pc:sldMkLst>
      </pc:sldChg>
      <pc:sldChg chg="del">
        <pc:chgData name="Chan Ee Hong" userId="cf657ea1-a02b-4814-a06c-e1a0458c92a1" providerId="ADAL" clId="{7E0E20B2-D58A-43B4-8A9D-12D85AB202F4}" dt="2024-01-31T09:17:55.449" v="4" actId="47"/>
        <pc:sldMkLst>
          <pc:docMk/>
          <pc:sldMk cId="4175758977" sldId="285"/>
        </pc:sldMkLst>
      </pc:sldChg>
      <pc:sldChg chg="del">
        <pc:chgData name="Chan Ee Hong" userId="cf657ea1-a02b-4814-a06c-e1a0458c92a1" providerId="ADAL" clId="{7E0E20B2-D58A-43B4-8A9D-12D85AB202F4}" dt="2024-01-31T09:17:55.449" v="4" actId="47"/>
        <pc:sldMkLst>
          <pc:docMk/>
          <pc:sldMk cId="4001704601" sldId="286"/>
        </pc:sldMkLst>
      </pc:sldChg>
      <pc:sldChg chg="del">
        <pc:chgData name="Chan Ee Hong" userId="cf657ea1-a02b-4814-a06c-e1a0458c92a1" providerId="ADAL" clId="{7E0E20B2-D58A-43B4-8A9D-12D85AB202F4}" dt="2024-01-31T09:17:55.449" v="4" actId="47"/>
        <pc:sldMkLst>
          <pc:docMk/>
          <pc:sldMk cId="2406858651" sldId="287"/>
        </pc:sldMkLst>
      </pc:sldChg>
      <pc:sldChg chg="del">
        <pc:chgData name="Chan Ee Hong" userId="cf657ea1-a02b-4814-a06c-e1a0458c92a1" providerId="ADAL" clId="{7E0E20B2-D58A-43B4-8A9D-12D85AB202F4}" dt="2024-01-31T09:17:55.449" v="4" actId="47"/>
        <pc:sldMkLst>
          <pc:docMk/>
          <pc:sldMk cId="2188575636" sldId="288"/>
        </pc:sldMkLst>
      </pc:sldChg>
      <pc:sldChg chg="del">
        <pc:chgData name="Chan Ee Hong" userId="cf657ea1-a02b-4814-a06c-e1a0458c92a1" providerId="ADAL" clId="{7E0E20B2-D58A-43B4-8A9D-12D85AB202F4}" dt="2024-01-31T09:17:55.449" v="4" actId="47"/>
        <pc:sldMkLst>
          <pc:docMk/>
          <pc:sldMk cId="613790478" sldId="289"/>
        </pc:sldMkLst>
      </pc:sldChg>
      <pc:sldChg chg="del">
        <pc:chgData name="Chan Ee Hong" userId="cf657ea1-a02b-4814-a06c-e1a0458c92a1" providerId="ADAL" clId="{7E0E20B2-D58A-43B4-8A9D-12D85AB202F4}" dt="2024-01-31T09:17:55.449" v="4" actId="47"/>
        <pc:sldMkLst>
          <pc:docMk/>
          <pc:sldMk cId="2841663623" sldId="290"/>
        </pc:sldMkLst>
      </pc:sldChg>
      <pc:sldChg chg="del">
        <pc:chgData name="Chan Ee Hong" userId="cf657ea1-a02b-4814-a06c-e1a0458c92a1" providerId="ADAL" clId="{7E0E20B2-D58A-43B4-8A9D-12D85AB202F4}" dt="2024-01-31T09:17:55.449" v="4" actId="47"/>
        <pc:sldMkLst>
          <pc:docMk/>
          <pc:sldMk cId="3752879897" sldId="291"/>
        </pc:sldMkLst>
      </pc:sldChg>
      <pc:sldChg chg="del">
        <pc:chgData name="Chan Ee Hong" userId="cf657ea1-a02b-4814-a06c-e1a0458c92a1" providerId="ADAL" clId="{7E0E20B2-D58A-43B4-8A9D-12D85AB202F4}" dt="2024-01-31T09:17:55.449" v="4" actId="47"/>
        <pc:sldMkLst>
          <pc:docMk/>
          <pc:sldMk cId="1921635104" sldId="292"/>
        </pc:sldMkLst>
      </pc:sldChg>
      <pc:sldChg chg="del">
        <pc:chgData name="Chan Ee Hong" userId="cf657ea1-a02b-4814-a06c-e1a0458c92a1" providerId="ADAL" clId="{7E0E20B2-D58A-43B4-8A9D-12D85AB202F4}" dt="2024-01-31T09:17:55.449" v="4" actId="47"/>
        <pc:sldMkLst>
          <pc:docMk/>
          <pc:sldMk cId="3422351702" sldId="293"/>
        </pc:sldMkLst>
      </pc:sldChg>
      <pc:sldChg chg="del">
        <pc:chgData name="Chan Ee Hong" userId="cf657ea1-a02b-4814-a06c-e1a0458c92a1" providerId="ADAL" clId="{7E0E20B2-D58A-43B4-8A9D-12D85AB202F4}" dt="2024-01-31T09:17:55.449" v="4" actId="47"/>
        <pc:sldMkLst>
          <pc:docMk/>
          <pc:sldMk cId="1998770172" sldId="294"/>
        </pc:sldMkLst>
      </pc:sldChg>
      <pc:sldChg chg="del">
        <pc:chgData name="Chan Ee Hong" userId="cf657ea1-a02b-4814-a06c-e1a0458c92a1" providerId="ADAL" clId="{7E0E20B2-D58A-43B4-8A9D-12D85AB202F4}" dt="2024-01-31T09:17:55.449" v="4" actId="47"/>
        <pc:sldMkLst>
          <pc:docMk/>
          <pc:sldMk cId="3967250541" sldId="295"/>
        </pc:sldMkLst>
      </pc:sldChg>
      <pc:sldChg chg="del">
        <pc:chgData name="Chan Ee Hong" userId="cf657ea1-a02b-4814-a06c-e1a0458c92a1" providerId="ADAL" clId="{7E0E20B2-D58A-43B4-8A9D-12D85AB202F4}" dt="2024-01-31T09:17:55.449" v="4" actId="47"/>
        <pc:sldMkLst>
          <pc:docMk/>
          <pc:sldMk cId="501303601" sldId="298"/>
        </pc:sldMkLst>
      </pc:sldChg>
      <pc:sldChg chg="del">
        <pc:chgData name="Chan Ee Hong" userId="cf657ea1-a02b-4814-a06c-e1a0458c92a1" providerId="ADAL" clId="{7E0E20B2-D58A-43B4-8A9D-12D85AB202F4}" dt="2024-01-31T09:17:55.449" v="4" actId="47"/>
        <pc:sldMkLst>
          <pc:docMk/>
          <pc:sldMk cId="516472680" sldId="299"/>
        </pc:sldMkLst>
      </pc:sldChg>
      <pc:sldChg chg="del">
        <pc:chgData name="Chan Ee Hong" userId="cf657ea1-a02b-4814-a06c-e1a0458c92a1" providerId="ADAL" clId="{7E0E20B2-D58A-43B4-8A9D-12D85AB202F4}" dt="2024-01-31T09:17:55.449" v="4" actId="47"/>
        <pc:sldMkLst>
          <pc:docMk/>
          <pc:sldMk cId="590161717" sldId="300"/>
        </pc:sldMkLst>
      </pc:sldChg>
      <pc:sldChg chg="addSp delSp modSp mod chgLayout">
        <pc:chgData name="Chan Ee Hong" userId="cf657ea1-a02b-4814-a06c-e1a0458c92a1" providerId="ADAL" clId="{7E0E20B2-D58A-43B4-8A9D-12D85AB202F4}" dt="2024-01-31T09:30:40.601" v="367" actId="20577"/>
        <pc:sldMkLst>
          <pc:docMk/>
          <pc:sldMk cId="1635704724" sldId="302"/>
        </pc:sldMkLst>
        <pc:spChg chg="mod ord">
          <ac:chgData name="Chan Ee Hong" userId="cf657ea1-a02b-4814-a06c-e1a0458c92a1" providerId="ADAL" clId="{7E0E20B2-D58A-43B4-8A9D-12D85AB202F4}" dt="2024-01-31T09:30:17.971" v="283" actId="700"/>
          <ac:spMkLst>
            <pc:docMk/>
            <pc:sldMk cId="1635704724" sldId="302"/>
            <ac:spMk id="2" creationId="{7D4E846B-F263-775A-1C67-A37606877A8A}"/>
          </ac:spMkLst>
        </pc:spChg>
        <pc:spChg chg="add mod ord">
          <ac:chgData name="Chan Ee Hong" userId="cf657ea1-a02b-4814-a06c-e1a0458c92a1" providerId="ADAL" clId="{7E0E20B2-D58A-43B4-8A9D-12D85AB202F4}" dt="2024-01-31T09:30:40.601" v="367" actId="20577"/>
          <ac:spMkLst>
            <pc:docMk/>
            <pc:sldMk cId="1635704724" sldId="302"/>
            <ac:spMk id="3" creationId="{7F593F2E-110B-E7C8-372B-9003303C940C}"/>
          </ac:spMkLst>
        </pc:spChg>
        <pc:picChg chg="del">
          <ac:chgData name="Chan Ee Hong" userId="cf657ea1-a02b-4814-a06c-e1a0458c92a1" providerId="ADAL" clId="{7E0E20B2-D58A-43B4-8A9D-12D85AB202F4}" dt="2024-01-31T09:30:11.274" v="282" actId="478"/>
          <ac:picMkLst>
            <pc:docMk/>
            <pc:sldMk cId="1635704724" sldId="302"/>
            <ac:picMk id="5" creationId="{E8388024-9DBC-0023-99D4-F4B905A92901}"/>
          </ac:picMkLst>
        </pc:picChg>
      </pc:sldChg>
      <pc:sldChg chg="addSp delSp modSp mod chgLayout">
        <pc:chgData name="Chan Ee Hong" userId="cf657ea1-a02b-4814-a06c-e1a0458c92a1" providerId="ADAL" clId="{7E0E20B2-D58A-43B4-8A9D-12D85AB202F4}" dt="2024-01-31T09:34:49.609" v="598" actId="1076"/>
        <pc:sldMkLst>
          <pc:docMk/>
          <pc:sldMk cId="3093791632" sldId="303"/>
        </pc:sldMkLst>
        <pc:spChg chg="mod ord">
          <ac:chgData name="Chan Ee Hong" userId="cf657ea1-a02b-4814-a06c-e1a0458c92a1" providerId="ADAL" clId="{7E0E20B2-D58A-43B4-8A9D-12D85AB202F4}" dt="2024-01-31T09:32:02.646" v="389" actId="700"/>
          <ac:spMkLst>
            <pc:docMk/>
            <pc:sldMk cId="3093791632" sldId="303"/>
            <ac:spMk id="2" creationId="{7D4E846B-F263-775A-1C67-A37606877A8A}"/>
          </ac:spMkLst>
        </pc:spChg>
        <pc:spChg chg="add mod ord">
          <ac:chgData name="Chan Ee Hong" userId="cf657ea1-a02b-4814-a06c-e1a0458c92a1" providerId="ADAL" clId="{7E0E20B2-D58A-43B4-8A9D-12D85AB202F4}" dt="2024-01-31T09:34:35.667" v="592" actId="1076"/>
          <ac:spMkLst>
            <pc:docMk/>
            <pc:sldMk cId="3093791632" sldId="303"/>
            <ac:spMk id="3" creationId="{376D668B-0030-3589-4C40-357F6BCA55A1}"/>
          </ac:spMkLst>
        </pc:spChg>
        <pc:spChg chg="add">
          <ac:chgData name="Chan Ee Hong" userId="cf657ea1-a02b-4814-a06c-e1a0458c92a1" providerId="ADAL" clId="{7E0E20B2-D58A-43B4-8A9D-12D85AB202F4}" dt="2024-01-31T09:34:36.827" v="593"/>
          <ac:spMkLst>
            <pc:docMk/>
            <pc:sldMk cId="3093791632" sldId="303"/>
            <ac:spMk id="8" creationId="{83DB5724-B085-170B-473D-EFF41E4EA157}"/>
          </ac:spMkLst>
        </pc:spChg>
        <pc:picChg chg="del mod">
          <ac:chgData name="Chan Ee Hong" userId="cf657ea1-a02b-4814-a06c-e1a0458c92a1" providerId="ADAL" clId="{7E0E20B2-D58A-43B4-8A9D-12D85AB202F4}" dt="2024-01-31T09:31:51.706" v="388" actId="478"/>
          <ac:picMkLst>
            <pc:docMk/>
            <pc:sldMk cId="3093791632" sldId="303"/>
            <ac:picMk id="4" creationId="{2EC218A4-DBD7-1D94-9202-B6523D8CF446}"/>
          </ac:picMkLst>
        </pc:picChg>
        <pc:picChg chg="del">
          <ac:chgData name="Chan Ee Hong" userId="cf657ea1-a02b-4814-a06c-e1a0458c92a1" providerId="ADAL" clId="{7E0E20B2-D58A-43B4-8A9D-12D85AB202F4}" dt="2024-01-31T09:31:50.466" v="386" actId="478"/>
          <ac:picMkLst>
            <pc:docMk/>
            <pc:sldMk cId="3093791632" sldId="303"/>
            <ac:picMk id="5" creationId="{E8388024-9DBC-0023-99D4-F4B905A92901}"/>
          </ac:picMkLst>
        </pc:picChg>
        <pc:picChg chg="add mod modCrop">
          <ac:chgData name="Chan Ee Hong" userId="cf657ea1-a02b-4814-a06c-e1a0458c92a1" providerId="ADAL" clId="{7E0E20B2-D58A-43B4-8A9D-12D85AB202F4}" dt="2024-01-31T09:32:32.222" v="429" actId="1076"/>
          <ac:picMkLst>
            <pc:docMk/>
            <pc:sldMk cId="3093791632" sldId="303"/>
            <ac:picMk id="7" creationId="{5774EFB5-BFB5-FF27-3FB5-D27FE545D98C}"/>
          </ac:picMkLst>
        </pc:picChg>
        <pc:picChg chg="add mod modCrop">
          <ac:chgData name="Chan Ee Hong" userId="cf657ea1-a02b-4814-a06c-e1a0458c92a1" providerId="ADAL" clId="{7E0E20B2-D58A-43B4-8A9D-12D85AB202F4}" dt="2024-01-31T09:34:49.609" v="598" actId="1076"/>
          <ac:picMkLst>
            <pc:docMk/>
            <pc:sldMk cId="3093791632" sldId="303"/>
            <ac:picMk id="9" creationId="{85FDD164-2A3A-8961-761D-A03F48DC671F}"/>
          </ac:picMkLst>
        </pc:picChg>
      </pc:sldChg>
      <pc:sldChg chg="del">
        <pc:chgData name="Chan Ee Hong" userId="cf657ea1-a02b-4814-a06c-e1a0458c92a1" providerId="ADAL" clId="{7E0E20B2-D58A-43B4-8A9D-12D85AB202F4}" dt="2024-01-31T09:36:39.804" v="645" actId="47"/>
        <pc:sldMkLst>
          <pc:docMk/>
          <pc:sldMk cId="1549046351" sldId="304"/>
        </pc:sldMkLst>
      </pc:sldChg>
      <pc:sldChg chg="del">
        <pc:chgData name="Chan Ee Hong" userId="cf657ea1-a02b-4814-a06c-e1a0458c92a1" providerId="ADAL" clId="{7E0E20B2-D58A-43B4-8A9D-12D85AB202F4}" dt="2024-01-31T09:36:40.554" v="646" actId="47"/>
        <pc:sldMkLst>
          <pc:docMk/>
          <pc:sldMk cId="788194066" sldId="305"/>
        </pc:sldMkLst>
      </pc:sldChg>
      <pc:sldChg chg="modSp add mod">
        <pc:chgData name="Chan Ee Hong" userId="cf657ea1-a02b-4814-a06c-e1a0458c92a1" providerId="ADAL" clId="{7E0E20B2-D58A-43B4-8A9D-12D85AB202F4}" dt="2024-01-31T09:37:51.209" v="650" actId="20577"/>
        <pc:sldMkLst>
          <pc:docMk/>
          <pc:sldMk cId="3346412763" sldId="307"/>
        </pc:sldMkLst>
        <pc:spChg chg="mod">
          <ac:chgData name="Chan Ee Hong" userId="cf657ea1-a02b-4814-a06c-e1a0458c92a1" providerId="ADAL" clId="{7E0E20B2-D58A-43B4-8A9D-12D85AB202F4}" dt="2024-01-31T09:37:51.209" v="650" actId="20577"/>
          <ac:spMkLst>
            <pc:docMk/>
            <pc:sldMk cId="3346412763" sldId="307"/>
            <ac:spMk id="4" creationId="{0E2F2F84-C73A-FA2C-F226-9C5B5C0951B1}"/>
          </ac:spMkLst>
        </pc:spChg>
        <pc:spChg chg="mod">
          <ac:chgData name="Chan Ee Hong" userId="cf657ea1-a02b-4814-a06c-e1a0458c92a1" providerId="ADAL" clId="{7E0E20B2-D58A-43B4-8A9D-12D85AB202F4}" dt="2024-01-31T09:19:18.544" v="26" actId="20577"/>
          <ac:spMkLst>
            <pc:docMk/>
            <pc:sldMk cId="3346412763" sldId="307"/>
            <ac:spMk id="5" creationId="{8B2438C4-BE2B-A426-4612-CB9A7002F02D}"/>
          </ac:spMkLst>
        </pc:spChg>
      </pc:sldChg>
      <pc:sldChg chg="modSp new mod">
        <pc:chgData name="Chan Ee Hong" userId="cf657ea1-a02b-4814-a06c-e1a0458c92a1" providerId="ADAL" clId="{7E0E20B2-D58A-43B4-8A9D-12D85AB202F4}" dt="2024-01-31T09:19:54.880" v="54" actId="20577"/>
        <pc:sldMkLst>
          <pc:docMk/>
          <pc:sldMk cId="1442449381" sldId="308"/>
        </pc:sldMkLst>
        <pc:spChg chg="mod">
          <ac:chgData name="Chan Ee Hong" userId="cf657ea1-a02b-4814-a06c-e1a0458c92a1" providerId="ADAL" clId="{7E0E20B2-D58A-43B4-8A9D-12D85AB202F4}" dt="2024-01-31T09:19:40.337" v="39" actId="20577"/>
          <ac:spMkLst>
            <pc:docMk/>
            <pc:sldMk cId="1442449381" sldId="308"/>
            <ac:spMk id="2" creationId="{1CD1CEBC-77D6-2C89-BC2F-5C78ED6ED492}"/>
          </ac:spMkLst>
        </pc:spChg>
        <pc:spChg chg="mod">
          <ac:chgData name="Chan Ee Hong" userId="cf657ea1-a02b-4814-a06c-e1a0458c92a1" providerId="ADAL" clId="{7E0E20B2-D58A-43B4-8A9D-12D85AB202F4}" dt="2024-01-31T09:19:54.880" v="54" actId="20577"/>
          <ac:spMkLst>
            <pc:docMk/>
            <pc:sldMk cId="1442449381" sldId="308"/>
            <ac:spMk id="3" creationId="{B22D89BE-170F-0394-806A-2D30CF8FBF8C}"/>
          </ac:spMkLst>
        </pc:spChg>
      </pc:sldChg>
      <pc:sldChg chg="addSp modSp new mod">
        <pc:chgData name="Chan Ee Hong" userId="cf657ea1-a02b-4814-a06c-e1a0458c92a1" providerId="ADAL" clId="{7E0E20B2-D58A-43B4-8A9D-12D85AB202F4}" dt="2024-01-31T09:21:53.116" v="103" actId="20577"/>
        <pc:sldMkLst>
          <pc:docMk/>
          <pc:sldMk cId="950393086" sldId="309"/>
        </pc:sldMkLst>
        <pc:spChg chg="mod">
          <ac:chgData name="Chan Ee Hong" userId="cf657ea1-a02b-4814-a06c-e1a0458c92a1" providerId="ADAL" clId="{7E0E20B2-D58A-43B4-8A9D-12D85AB202F4}" dt="2024-01-31T09:20:22.873" v="65" actId="20577"/>
          <ac:spMkLst>
            <pc:docMk/>
            <pc:sldMk cId="950393086" sldId="309"/>
            <ac:spMk id="2" creationId="{6DE692DA-A523-8944-7A46-7A7AE26357DF}"/>
          </ac:spMkLst>
        </pc:spChg>
        <pc:spChg chg="mod">
          <ac:chgData name="Chan Ee Hong" userId="cf657ea1-a02b-4814-a06c-e1a0458c92a1" providerId="ADAL" clId="{7E0E20B2-D58A-43B4-8A9D-12D85AB202F4}" dt="2024-01-31T09:21:14.100" v="86" actId="27636"/>
          <ac:spMkLst>
            <pc:docMk/>
            <pc:sldMk cId="950393086" sldId="309"/>
            <ac:spMk id="3" creationId="{44887303-B271-8F18-CFDB-638514FB37BE}"/>
          </ac:spMkLst>
        </pc:spChg>
        <pc:spChg chg="add mod">
          <ac:chgData name="Chan Ee Hong" userId="cf657ea1-a02b-4814-a06c-e1a0458c92a1" providerId="ADAL" clId="{7E0E20B2-D58A-43B4-8A9D-12D85AB202F4}" dt="2024-01-31T09:21:08.969" v="84" actId="1076"/>
          <ac:spMkLst>
            <pc:docMk/>
            <pc:sldMk cId="950393086" sldId="309"/>
            <ac:spMk id="4" creationId="{C2B0B853-3E2B-EA5C-33B5-AE94C297D57F}"/>
          </ac:spMkLst>
        </pc:spChg>
        <pc:spChg chg="add mod">
          <ac:chgData name="Chan Ee Hong" userId="cf657ea1-a02b-4814-a06c-e1a0458c92a1" providerId="ADAL" clId="{7E0E20B2-D58A-43B4-8A9D-12D85AB202F4}" dt="2024-01-31T09:21:53.116" v="103" actId="20577"/>
          <ac:spMkLst>
            <pc:docMk/>
            <pc:sldMk cId="950393086" sldId="309"/>
            <ac:spMk id="5" creationId="{EA8D0B20-66DB-786E-7E8A-DFB5AD163D2C}"/>
          </ac:spMkLst>
        </pc:spChg>
      </pc:sldChg>
      <pc:sldChg chg="modSp add del mod">
        <pc:chgData name="Chan Ee Hong" userId="cf657ea1-a02b-4814-a06c-e1a0458c92a1" providerId="ADAL" clId="{7E0E20B2-D58A-43B4-8A9D-12D85AB202F4}" dt="2024-01-31T09:22:20.965" v="115" actId="47"/>
        <pc:sldMkLst>
          <pc:docMk/>
          <pc:sldMk cId="3965730478" sldId="310"/>
        </pc:sldMkLst>
        <pc:spChg chg="mod">
          <ac:chgData name="Chan Ee Hong" userId="cf657ea1-a02b-4814-a06c-e1a0458c92a1" providerId="ADAL" clId="{7E0E20B2-D58A-43B4-8A9D-12D85AB202F4}" dt="2024-01-31T09:21:59.275" v="105" actId="21"/>
          <ac:spMkLst>
            <pc:docMk/>
            <pc:sldMk cId="3965730478" sldId="310"/>
            <ac:spMk id="5" creationId="{EA8D0B20-66DB-786E-7E8A-DFB5AD163D2C}"/>
          </ac:spMkLst>
        </pc:spChg>
      </pc:sldChg>
      <pc:sldChg chg="add">
        <pc:chgData name="Chan Ee Hong" userId="cf657ea1-a02b-4814-a06c-e1a0458c92a1" providerId="ADAL" clId="{7E0E20B2-D58A-43B4-8A9D-12D85AB202F4}" dt="2024-01-31T09:21:50.658" v="102" actId="2890"/>
        <pc:sldMkLst>
          <pc:docMk/>
          <pc:sldMk cId="355248505" sldId="311"/>
        </pc:sldMkLst>
      </pc:sldChg>
      <pc:sldChg chg="modSp add mod">
        <pc:chgData name="Chan Ee Hong" userId="cf657ea1-a02b-4814-a06c-e1a0458c92a1" providerId="ADAL" clId="{7E0E20B2-D58A-43B4-8A9D-12D85AB202F4}" dt="2024-01-31T09:22:03.642" v="108" actId="20577"/>
        <pc:sldMkLst>
          <pc:docMk/>
          <pc:sldMk cId="2299373297" sldId="312"/>
        </pc:sldMkLst>
        <pc:spChg chg="mod">
          <ac:chgData name="Chan Ee Hong" userId="cf657ea1-a02b-4814-a06c-e1a0458c92a1" providerId="ADAL" clId="{7E0E20B2-D58A-43B4-8A9D-12D85AB202F4}" dt="2024-01-31T09:22:03.642" v="108" actId="20577"/>
          <ac:spMkLst>
            <pc:docMk/>
            <pc:sldMk cId="2299373297" sldId="312"/>
            <ac:spMk id="5" creationId="{EA8D0B20-66DB-786E-7E8A-DFB5AD163D2C}"/>
          </ac:spMkLst>
        </pc:spChg>
      </pc:sldChg>
      <pc:sldChg chg="modSp add mod">
        <pc:chgData name="Chan Ee Hong" userId="cf657ea1-a02b-4814-a06c-e1a0458c92a1" providerId="ADAL" clId="{7E0E20B2-D58A-43B4-8A9D-12D85AB202F4}" dt="2024-01-31T09:22:19.178" v="114" actId="13926"/>
        <pc:sldMkLst>
          <pc:docMk/>
          <pc:sldMk cId="4169476714" sldId="313"/>
        </pc:sldMkLst>
        <pc:spChg chg="mod">
          <ac:chgData name="Chan Ee Hong" userId="cf657ea1-a02b-4814-a06c-e1a0458c92a1" providerId="ADAL" clId="{7E0E20B2-D58A-43B4-8A9D-12D85AB202F4}" dt="2024-01-31T09:22:19.178" v="114" actId="13926"/>
          <ac:spMkLst>
            <pc:docMk/>
            <pc:sldMk cId="4169476714" sldId="313"/>
            <ac:spMk id="5" creationId="{EA8D0B20-66DB-786E-7E8A-DFB5AD163D2C}"/>
          </ac:spMkLst>
        </pc:spChg>
      </pc:sldChg>
      <pc:sldChg chg="modSp new mod">
        <pc:chgData name="Chan Ee Hong" userId="cf657ea1-a02b-4814-a06c-e1a0458c92a1" providerId="ADAL" clId="{7E0E20B2-D58A-43B4-8A9D-12D85AB202F4}" dt="2024-01-31T09:22:56.137" v="137" actId="20577"/>
        <pc:sldMkLst>
          <pc:docMk/>
          <pc:sldMk cId="798465920" sldId="314"/>
        </pc:sldMkLst>
        <pc:spChg chg="mod">
          <ac:chgData name="Chan Ee Hong" userId="cf657ea1-a02b-4814-a06c-e1a0458c92a1" providerId="ADAL" clId="{7E0E20B2-D58A-43B4-8A9D-12D85AB202F4}" dt="2024-01-31T09:22:48.481" v="128" actId="20577"/>
          <ac:spMkLst>
            <pc:docMk/>
            <pc:sldMk cId="798465920" sldId="314"/>
            <ac:spMk id="2" creationId="{20B245CF-CF53-CF63-3E07-0EAD4176AE88}"/>
          </ac:spMkLst>
        </pc:spChg>
        <pc:spChg chg="mod">
          <ac:chgData name="Chan Ee Hong" userId="cf657ea1-a02b-4814-a06c-e1a0458c92a1" providerId="ADAL" clId="{7E0E20B2-D58A-43B4-8A9D-12D85AB202F4}" dt="2024-01-31T09:22:56.137" v="137" actId="20577"/>
          <ac:spMkLst>
            <pc:docMk/>
            <pc:sldMk cId="798465920" sldId="314"/>
            <ac:spMk id="3" creationId="{BC35573B-88DC-DE60-E0AA-64FFBF7651AF}"/>
          </ac:spMkLst>
        </pc:spChg>
      </pc:sldChg>
      <pc:sldChg chg="modSp add mod">
        <pc:chgData name="Chan Ee Hong" userId="cf657ea1-a02b-4814-a06c-e1a0458c92a1" providerId="ADAL" clId="{7E0E20B2-D58A-43B4-8A9D-12D85AB202F4}" dt="2024-01-31T09:24:11.409" v="184" actId="20577"/>
        <pc:sldMkLst>
          <pc:docMk/>
          <pc:sldMk cId="3536789561" sldId="315"/>
        </pc:sldMkLst>
        <pc:spChg chg="mod">
          <ac:chgData name="Chan Ee Hong" userId="cf657ea1-a02b-4814-a06c-e1a0458c92a1" providerId="ADAL" clId="{7E0E20B2-D58A-43B4-8A9D-12D85AB202F4}" dt="2024-01-31T09:23:01.665" v="140" actId="20577"/>
          <ac:spMkLst>
            <pc:docMk/>
            <pc:sldMk cId="3536789561" sldId="315"/>
            <ac:spMk id="2" creationId="{20B245CF-CF53-CF63-3E07-0EAD4176AE88}"/>
          </ac:spMkLst>
        </pc:spChg>
        <pc:spChg chg="mod">
          <ac:chgData name="Chan Ee Hong" userId="cf657ea1-a02b-4814-a06c-e1a0458c92a1" providerId="ADAL" clId="{7E0E20B2-D58A-43B4-8A9D-12D85AB202F4}" dt="2024-01-31T09:24:11.409" v="184" actId="20577"/>
          <ac:spMkLst>
            <pc:docMk/>
            <pc:sldMk cId="3536789561" sldId="315"/>
            <ac:spMk id="3" creationId="{BC35573B-88DC-DE60-E0AA-64FFBF7651AF}"/>
          </ac:spMkLst>
        </pc:spChg>
      </pc:sldChg>
      <pc:sldChg chg="modSp add mod">
        <pc:chgData name="Chan Ee Hong" userId="cf657ea1-a02b-4814-a06c-e1a0458c92a1" providerId="ADAL" clId="{7E0E20B2-D58A-43B4-8A9D-12D85AB202F4}" dt="2024-01-31T09:23:54.866" v="183" actId="20577"/>
        <pc:sldMkLst>
          <pc:docMk/>
          <pc:sldMk cId="3210167716" sldId="316"/>
        </pc:sldMkLst>
        <pc:spChg chg="mod">
          <ac:chgData name="Chan Ee Hong" userId="cf657ea1-a02b-4814-a06c-e1a0458c92a1" providerId="ADAL" clId="{7E0E20B2-D58A-43B4-8A9D-12D85AB202F4}" dt="2024-01-31T09:23:54.866" v="183" actId="20577"/>
          <ac:spMkLst>
            <pc:docMk/>
            <pc:sldMk cId="3210167716" sldId="316"/>
            <ac:spMk id="3" creationId="{BC35573B-88DC-DE60-E0AA-64FFBF7651AF}"/>
          </ac:spMkLst>
        </pc:spChg>
      </pc:sldChg>
      <pc:sldChg chg="modSp new mod">
        <pc:chgData name="Chan Ee Hong" userId="cf657ea1-a02b-4814-a06c-e1a0458c92a1" providerId="ADAL" clId="{7E0E20B2-D58A-43B4-8A9D-12D85AB202F4}" dt="2024-01-31T09:25:17.385" v="230" actId="20577"/>
        <pc:sldMkLst>
          <pc:docMk/>
          <pc:sldMk cId="13646062" sldId="317"/>
        </pc:sldMkLst>
        <pc:spChg chg="mod">
          <ac:chgData name="Chan Ee Hong" userId="cf657ea1-a02b-4814-a06c-e1a0458c92a1" providerId="ADAL" clId="{7E0E20B2-D58A-43B4-8A9D-12D85AB202F4}" dt="2024-01-31T09:24:26.921" v="195" actId="20577"/>
          <ac:spMkLst>
            <pc:docMk/>
            <pc:sldMk cId="13646062" sldId="317"/>
            <ac:spMk id="2" creationId="{99337E02-4A4B-2682-58FB-02805679C6FC}"/>
          </ac:spMkLst>
        </pc:spChg>
        <pc:spChg chg="mod">
          <ac:chgData name="Chan Ee Hong" userId="cf657ea1-a02b-4814-a06c-e1a0458c92a1" providerId="ADAL" clId="{7E0E20B2-D58A-43B4-8A9D-12D85AB202F4}" dt="2024-01-31T09:25:17.385" v="230" actId="20577"/>
          <ac:spMkLst>
            <pc:docMk/>
            <pc:sldMk cId="13646062" sldId="317"/>
            <ac:spMk id="3" creationId="{0CB719FD-63FA-2867-2ECC-88ECDAB8C396}"/>
          </ac:spMkLst>
        </pc:spChg>
      </pc:sldChg>
      <pc:sldChg chg="modSp add mod">
        <pc:chgData name="Chan Ee Hong" userId="cf657ea1-a02b-4814-a06c-e1a0458c92a1" providerId="ADAL" clId="{7E0E20B2-D58A-43B4-8A9D-12D85AB202F4}" dt="2024-01-31T09:25:55.808" v="248" actId="13926"/>
        <pc:sldMkLst>
          <pc:docMk/>
          <pc:sldMk cId="193143355" sldId="318"/>
        </pc:sldMkLst>
        <pc:spChg chg="mod">
          <ac:chgData name="Chan Ee Hong" userId="cf657ea1-a02b-4814-a06c-e1a0458c92a1" providerId="ADAL" clId="{7E0E20B2-D58A-43B4-8A9D-12D85AB202F4}" dt="2024-01-31T09:25:55.808" v="248" actId="13926"/>
          <ac:spMkLst>
            <pc:docMk/>
            <pc:sldMk cId="193143355" sldId="318"/>
            <ac:spMk id="3" creationId="{0CB719FD-63FA-2867-2ECC-88ECDAB8C396}"/>
          </ac:spMkLst>
        </pc:spChg>
      </pc:sldChg>
      <pc:sldChg chg="addSp modSp new mod">
        <pc:chgData name="Chan Ee Hong" userId="cf657ea1-a02b-4814-a06c-e1a0458c92a1" providerId="ADAL" clId="{7E0E20B2-D58A-43B4-8A9D-12D85AB202F4}" dt="2024-01-31T09:36:37.551" v="644" actId="1076"/>
        <pc:sldMkLst>
          <pc:docMk/>
          <pc:sldMk cId="4080436150" sldId="319"/>
        </pc:sldMkLst>
        <pc:spChg chg="mod">
          <ac:chgData name="Chan Ee Hong" userId="cf657ea1-a02b-4814-a06c-e1a0458c92a1" providerId="ADAL" clId="{7E0E20B2-D58A-43B4-8A9D-12D85AB202F4}" dt="2024-01-31T09:35:36.330" v="622" actId="20577"/>
          <ac:spMkLst>
            <pc:docMk/>
            <pc:sldMk cId="4080436150" sldId="319"/>
            <ac:spMk id="2" creationId="{5A103852-8F43-A3BD-21D6-F40253DAC0C3}"/>
          </ac:spMkLst>
        </pc:spChg>
        <pc:spChg chg="mod">
          <ac:chgData name="Chan Ee Hong" userId="cf657ea1-a02b-4814-a06c-e1a0458c92a1" providerId="ADAL" clId="{7E0E20B2-D58A-43B4-8A9D-12D85AB202F4}" dt="2024-01-31T09:35:42.505" v="635" actId="20577"/>
          <ac:spMkLst>
            <pc:docMk/>
            <pc:sldMk cId="4080436150" sldId="319"/>
            <ac:spMk id="3" creationId="{37A38325-95B7-7D6A-EBD4-E7B5E66139E0}"/>
          </ac:spMkLst>
        </pc:spChg>
        <pc:picChg chg="add mod">
          <ac:chgData name="Chan Ee Hong" userId="cf657ea1-a02b-4814-a06c-e1a0458c92a1" providerId="ADAL" clId="{7E0E20B2-D58A-43B4-8A9D-12D85AB202F4}" dt="2024-01-31T09:36:01.901" v="640" actId="1076"/>
          <ac:picMkLst>
            <pc:docMk/>
            <pc:sldMk cId="4080436150" sldId="319"/>
            <ac:picMk id="2050" creationId="{1FCEFB41-9A93-2FE6-5EDF-70620B16FF15}"/>
          </ac:picMkLst>
        </pc:picChg>
        <pc:picChg chg="add mod">
          <ac:chgData name="Chan Ee Hong" userId="cf657ea1-a02b-4814-a06c-e1a0458c92a1" providerId="ADAL" clId="{7E0E20B2-D58A-43B4-8A9D-12D85AB202F4}" dt="2024-01-31T09:36:37.551" v="644" actId="1076"/>
          <ac:picMkLst>
            <pc:docMk/>
            <pc:sldMk cId="4080436150" sldId="319"/>
            <ac:picMk id="2052" creationId="{70F1C531-DD02-7BA1-70CF-8C84CC3E82E2}"/>
          </ac:picMkLst>
        </pc:picChg>
      </pc:sldChg>
    </pc:docChg>
  </pc:docChgLst>
  <pc:docChgLst>
    <pc:chgData name="Chan Ee Hong" userId="cf657ea1-a02b-4814-a06c-e1a0458c92a1" providerId="ADAL" clId="{5F398561-1C56-44A4-BC8E-F9C8C7609F17}"/>
    <pc:docChg chg="undo redo custSel addSld delSld modSld sldOrd">
      <pc:chgData name="Chan Ee Hong" userId="cf657ea1-a02b-4814-a06c-e1a0458c92a1" providerId="ADAL" clId="{5F398561-1C56-44A4-BC8E-F9C8C7609F17}" dt="2024-03-14T03:11:34.505" v="549" actId="20577"/>
      <pc:docMkLst>
        <pc:docMk/>
      </pc:docMkLst>
      <pc:sldChg chg="modSp mod">
        <pc:chgData name="Chan Ee Hong" userId="cf657ea1-a02b-4814-a06c-e1a0458c92a1" providerId="ADAL" clId="{5F398561-1C56-44A4-BC8E-F9C8C7609F17}" dt="2024-03-14T03:11:34.505" v="549" actId="20577"/>
        <pc:sldMkLst>
          <pc:docMk/>
          <pc:sldMk cId="146283828" sldId="262"/>
        </pc:sldMkLst>
        <pc:spChg chg="mod">
          <ac:chgData name="Chan Ee Hong" userId="cf657ea1-a02b-4814-a06c-e1a0458c92a1" providerId="ADAL" clId="{5F398561-1C56-44A4-BC8E-F9C8C7609F17}" dt="2024-03-14T03:11:34.505" v="549" actId="20577"/>
          <ac:spMkLst>
            <pc:docMk/>
            <pc:sldMk cId="146283828" sldId="262"/>
            <ac:spMk id="4" creationId="{CF4F3B78-C48B-A87D-EC60-4F7D0AECC530}"/>
          </ac:spMkLst>
        </pc:spChg>
      </pc:sldChg>
      <pc:sldChg chg="del">
        <pc:chgData name="Chan Ee Hong" userId="cf657ea1-a02b-4814-a06c-e1a0458c92a1" providerId="ADAL" clId="{5F398561-1C56-44A4-BC8E-F9C8C7609F17}" dt="2024-03-13T16:32:06.755" v="0" actId="47"/>
        <pc:sldMkLst>
          <pc:docMk/>
          <pc:sldMk cId="4195565748" sldId="348"/>
        </pc:sldMkLst>
      </pc:sldChg>
      <pc:sldChg chg="del">
        <pc:chgData name="Chan Ee Hong" userId="cf657ea1-a02b-4814-a06c-e1a0458c92a1" providerId="ADAL" clId="{5F398561-1C56-44A4-BC8E-F9C8C7609F17}" dt="2024-03-13T16:32:06.755" v="0" actId="47"/>
        <pc:sldMkLst>
          <pc:docMk/>
          <pc:sldMk cId="4088250211" sldId="349"/>
        </pc:sldMkLst>
      </pc:sldChg>
      <pc:sldChg chg="addSp modSp mod">
        <pc:chgData name="Chan Ee Hong" userId="cf657ea1-a02b-4814-a06c-e1a0458c92a1" providerId="ADAL" clId="{5F398561-1C56-44A4-BC8E-F9C8C7609F17}" dt="2024-03-13T16:36:21.467" v="188" actId="1076"/>
        <pc:sldMkLst>
          <pc:docMk/>
          <pc:sldMk cId="2247778914" sldId="382"/>
        </pc:sldMkLst>
        <pc:spChg chg="mod">
          <ac:chgData name="Chan Ee Hong" userId="cf657ea1-a02b-4814-a06c-e1a0458c92a1" providerId="ADAL" clId="{5F398561-1C56-44A4-BC8E-F9C8C7609F17}" dt="2024-03-13T16:36:21.467" v="188" actId="1076"/>
          <ac:spMkLst>
            <pc:docMk/>
            <pc:sldMk cId="2247778914" sldId="382"/>
            <ac:spMk id="2" creationId="{0801670D-FE84-EDBA-CD5B-8759136DA4BC}"/>
          </ac:spMkLst>
        </pc:spChg>
        <pc:spChg chg="add mod">
          <ac:chgData name="Chan Ee Hong" userId="cf657ea1-a02b-4814-a06c-e1a0458c92a1" providerId="ADAL" clId="{5F398561-1C56-44A4-BC8E-F9C8C7609F17}" dt="2024-03-13T16:36:21.467" v="188" actId="1076"/>
          <ac:spMkLst>
            <pc:docMk/>
            <pc:sldMk cId="2247778914" sldId="382"/>
            <ac:spMk id="3" creationId="{C25769C1-7133-8C04-8C97-6AB8C82C61B8}"/>
          </ac:spMkLst>
        </pc:spChg>
        <pc:spChg chg="mod">
          <ac:chgData name="Chan Ee Hong" userId="cf657ea1-a02b-4814-a06c-e1a0458c92a1" providerId="ADAL" clId="{5F398561-1C56-44A4-BC8E-F9C8C7609F17}" dt="2024-03-13T16:35:15.023" v="176" actId="20577"/>
          <ac:spMkLst>
            <pc:docMk/>
            <pc:sldMk cId="2247778914" sldId="382"/>
            <ac:spMk id="5" creationId="{FC2A85AD-25AF-AD18-5925-E98C0D52E73F}"/>
          </ac:spMkLst>
        </pc:spChg>
      </pc:sldChg>
      <pc:sldChg chg="del">
        <pc:chgData name="Chan Ee Hong" userId="cf657ea1-a02b-4814-a06c-e1a0458c92a1" providerId="ADAL" clId="{5F398561-1C56-44A4-BC8E-F9C8C7609F17}" dt="2024-03-13T16:32:06.755" v="0" actId="47"/>
        <pc:sldMkLst>
          <pc:docMk/>
          <pc:sldMk cId="2036668986" sldId="395"/>
        </pc:sldMkLst>
      </pc:sldChg>
      <pc:sldChg chg="del">
        <pc:chgData name="Chan Ee Hong" userId="cf657ea1-a02b-4814-a06c-e1a0458c92a1" providerId="ADAL" clId="{5F398561-1C56-44A4-BC8E-F9C8C7609F17}" dt="2024-03-13T16:32:06.755" v="0" actId="47"/>
        <pc:sldMkLst>
          <pc:docMk/>
          <pc:sldMk cId="1366290516" sldId="398"/>
        </pc:sldMkLst>
      </pc:sldChg>
      <pc:sldChg chg="del">
        <pc:chgData name="Chan Ee Hong" userId="cf657ea1-a02b-4814-a06c-e1a0458c92a1" providerId="ADAL" clId="{5F398561-1C56-44A4-BC8E-F9C8C7609F17}" dt="2024-03-13T16:32:06.755" v="0" actId="47"/>
        <pc:sldMkLst>
          <pc:docMk/>
          <pc:sldMk cId="2400631713" sldId="409"/>
        </pc:sldMkLst>
      </pc:sldChg>
      <pc:sldChg chg="del">
        <pc:chgData name="Chan Ee Hong" userId="cf657ea1-a02b-4814-a06c-e1a0458c92a1" providerId="ADAL" clId="{5F398561-1C56-44A4-BC8E-F9C8C7609F17}" dt="2024-03-13T16:32:06.755" v="0" actId="47"/>
        <pc:sldMkLst>
          <pc:docMk/>
          <pc:sldMk cId="2011554118" sldId="410"/>
        </pc:sldMkLst>
      </pc:sldChg>
      <pc:sldChg chg="del">
        <pc:chgData name="Chan Ee Hong" userId="cf657ea1-a02b-4814-a06c-e1a0458c92a1" providerId="ADAL" clId="{5F398561-1C56-44A4-BC8E-F9C8C7609F17}" dt="2024-03-13T16:32:06.755" v="0" actId="47"/>
        <pc:sldMkLst>
          <pc:docMk/>
          <pc:sldMk cId="532843611" sldId="412"/>
        </pc:sldMkLst>
      </pc:sldChg>
      <pc:sldChg chg="del">
        <pc:chgData name="Chan Ee Hong" userId="cf657ea1-a02b-4814-a06c-e1a0458c92a1" providerId="ADAL" clId="{5F398561-1C56-44A4-BC8E-F9C8C7609F17}" dt="2024-03-13T16:32:06.755" v="0" actId="47"/>
        <pc:sldMkLst>
          <pc:docMk/>
          <pc:sldMk cId="110161643" sldId="413"/>
        </pc:sldMkLst>
      </pc:sldChg>
      <pc:sldChg chg="del">
        <pc:chgData name="Chan Ee Hong" userId="cf657ea1-a02b-4814-a06c-e1a0458c92a1" providerId="ADAL" clId="{5F398561-1C56-44A4-BC8E-F9C8C7609F17}" dt="2024-03-13T16:32:06.755" v="0" actId="47"/>
        <pc:sldMkLst>
          <pc:docMk/>
          <pc:sldMk cId="2546974129" sldId="414"/>
        </pc:sldMkLst>
      </pc:sldChg>
      <pc:sldChg chg="del">
        <pc:chgData name="Chan Ee Hong" userId="cf657ea1-a02b-4814-a06c-e1a0458c92a1" providerId="ADAL" clId="{5F398561-1C56-44A4-BC8E-F9C8C7609F17}" dt="2024-03-13T16:32:06.755" v="0" actId="47"/>
        <pc:sldMkLst>
          <pc:docMk/>
          <pc:sldMk cId="1998269278" sldId="415"/>
        </pc:sldMkLst>
      </pc:sldChg>
      <pc:sldChg chg="del">
        <pc:chgData name="Chan Ee Hong" userId="cf657ea1-a02b-4814-a06c-e1a0458c92a1" providerId="ADAL" clId="{5F398561-1C56-44A4-BC8E-F9C8C7609F17}" dt="2024-03-13T16:32:06.755" v="0" actId="47"/>
        <pc:sldMkLst>
          <pc:docMk/>
          <pc:sldMk cId="3437235414" sldId="416"/>
        </pc:sldMkLst>
      </pc:sldChg>
      <pc:sldChg chg="del">
        <pc:chgData name="Chan Ee Hong" userId="cf657ea1-a02b-4814-a06c-e1a0458c92a1" providerId="ADAL" clId="{5F398561-1C56-44A4-BC8E-F9C8C7609F17}" dt="2024-03-13T16:32:06.755" v="0" actId="47"/>
        <pc:sldMkLst>
          <pc:docMk/>
          <pc:sldMk cId="685790102" sldId="417"/>
        </pc:sldMkLst>
      </pc:sldChg>
      <pc:sldChg chg="del">
        <pc:chgData name="Chan Ee Hong" userId="cf657ea1-a02b-4814-a06c-e1a0458c92a1" providerId="ADAL" clId="{5F398561-1C56-44A4-BC8E-F9C8C7609F17}" dt="2024-03-13T16:32:06.755" v="0" actId="47"/>
        <pc:sldMkLst>
          <pc:docMk/>
          <pc:sldMk cId="1319779568" sldId="418"/>
        </pc:sldMkLst>
      </pc:sldChg>
      <pc:sldChg chg="del">
        <pc:chgData name="Chan Ee Hong" userId="cf657ea1-a02b-4814-a06c-e1a0458c92a1" providerId="ADAL" clId="{5F398561-1C56-44A4-BC8E-F9C8C7609F17}" dt="2024-03-13T16:32:06.755" v="0" actId="47"/>
        <pc:sldMkLst>
          <pc:docMk/>
          <pc:sldMk cId="363232054" sldId="419"/>
        </pc:sldMkLst>
      </pc:sldChg>
      <pc:sldChg chg="del">
        <pc:chgData name="Chan Ee Hong" userId="cf657ea1-a02b-4814-a06c-e1a0458c92a1" providerId="ADAL" clId="{5F398561-1C56-44A4-BC8E-F9C8C7609F17}" dt="2024-03-13T16:32:06.755" v="0" actId="47"/>
        <pc:sldMkLst>
          <pc:docMk/>
          <pc:sldMk cId="4195658117" sldId="420"/>
        </pc:sldMkLst>
      </pc:sldChg>
      <pc:sldChg chg="del">
        <pc:chgData name="Chan Ee Hong" userId="cf657ea1-a02b-4814-a06c-e1a0458c92a1" providerId="ADAL" clId="{5F398561-1C56-44A4-BC8E-F9C8C7609F17}" dt="2024-03-13T16:32:06.755" v="0" actId="47"/>
        <pc:sldMkLst>
          <pc:docMk/>
          <pc:sldMk cId="567644134" sldId="421"/>
        </pc:sldMkLst>
      </pc:sldChg>
      <pc:sldChg chg="del">
        <pc:chgData name="Chan Ee Hong" userId="cf657ea1-a02b-4814-a06c-e1a0458c92a1" providerId="ADAL" clId="{5F398561-1C56-44A4-BC8E-F9C8C7609F17}" dt="2024-03-13T16:32:06.755" v="0" actId="47"/>
        <pc:sldMkLst>
          <pc:docMk/>
          <pc:sldMk cId="5980702" sldId="422"/>
        </pc:sldMkLst>
      </pc:sldChg>
      <pc:sldChg chg="del">
        <pc:chgData name="Chan Ee Hong" userId="cf657ea1-a02b-4814-a06c-e1a0458c92a1" providerId="ADAL" clId="{5F398561-1C56-44A4-BC8E-F9C8C7609F17}" dt="2024-03-13T16:32:06.755" v="0" actId="47"/>
        <pc:sldMkLst>
          <pc:docMk/>
          <pc:sldMk cId="2736072066" sldId="424"/>
        </pc:sldMkLst>
      </pc:sldChg>
      <pc:sldChg chg="del">
        <pc:chgData name="Chan Ee Hong" userId="cf657ea1-a02b-4814-a06c-e1a0458c92a1" providerId="ADAL" clId="{5F398561-1C56-44A4-BC8E-F9C8C7609F17}" dt="2024-03-13T16:32:06.755" v="0" actId="47"/>
        <pc:sldMkLst>
          <pc:docMk/>
          <pc:sldMk cId="4133061708" sldId="425"/>
        </pc:sldMkLst>
      </pc:sldChg>
      <pc:sldChg chg="del">
        <pc:chgData name="Chan Ee Hong" userId="cf657ea1-a02b-4814-a06c-e1a0458c92a1" providerId="ADAL" clId="{5F398561-1C56-44A4-BC8E-F9C8C7609F17}" dt="2024-03-13T16:32:06.755" v="0" actId="47"/>
        <pc:sldMkLst>
          <pc:docMk/>
          <pc:sldMk cId="2815836505" sldId="426"/>
        </pc:sldMkLst>
      </pc:sldChg>
      <pc:sldChg chg="del">
        <pc:chgData name="Chan Ee Hong" userId="cf657ea1-a02b-4814-a06c-e1a0458c92a1" providerId="ADAL" clId="{5F398561-1C56-44A4-BC8E-F9C8C7609F17}" dt="2024-03-13T16:32:06.755" v="0" actId="47"/>
        <pc:sldMkLst>
          <pc:docMk/>
          <pc:sldMk cId="3839688365" sldId="427"/>
        </pc:sldMkLst>
      </pc:sldChg>
      <pc:sldChg chg="del">
        <pc:chgData name="Chan Ee Hong" userId="cf657ea1-a02b-4814-a06c-e1a0458c92a1" providerId="ADAL" clId="{5F398561-1C56-44A4-BC8E-F9C8C7609F17}" dt="2024-03-13T16:32:06.755" v="0" actId="47"/>
        <pc:sldMkLst>
          <pc:docMk/>
          <pc:sldMk cId="2024503448" sldId="428"/>
        </pc:sldMkLst>
      </pc:sldChg>
      <pc:sldChg chg="del">
        <pc:chgData name="Chan Ee Hong" userId="cf657ea1-a02b-4814-a06c-e1a0458c92a1" providerId="ADAL" clId="{5F398561-1C56-44A4-BC8E-F9C8C7609F17}" dt="2024-03-13T16:32:06.755" v="0" actId="47"/>
        <pc:sldMkLst>
          <pc:docMk/>
          <pc:sldMk cId="1435013121" sldId="429"/>
        </pc:sldMkLst>
      </pc:sldChg>
      <pc:sldChg chg="del">
        <pc:chgData name="Chan Ee Hong" userId="cf657ea1-a02b-4814-a06c-e1a0458c92a1" providerId="ADAL" clId="{5F398561-1C56-44A4-BC8E-F9C8C7609F17}" dt="2024-03-13T16:32:06.755" v="0" actId="47"/>
        <pc:sldMkLst>
          <pc:docMk/>
          <pc:sldMk cId="3912153611" sldId="430"/>
        </pc:sldMkLst>
      </pc:sldChg>
      <pc:sldChg chg="del">
        <pc:chgData name="Chan Ee Hong" userId="cf657ea1-a02b-4814-a06c-e1a0458c92a1" providerId="ADAL" clId="{5F398561-1C56-44A4-BC8E-F9C8C7609F17}" dt="2024-03-13T16:32:06.755" v="0" actId="47"/>
        <pc:sldMkLst>
          <pc:docMk/>
          <pc:sldMk cId="2397902701" sldId="431"/>
        </pc:sldMkLst>
      </pc:sldChg>
      <pc:sldChg chg="addSp delSp modSp mod">
        <pc:chgData name="Chan Ee Hong" userId="cf657ea1-a02b-4814-a06c-e1a0458c92a1" providerId="ADAL" clId="{5F398561-1C56-44A4-BC8E-F9C8C7609F17}" dt="2024-03-14T02:55:41.812" v="387" actId="20577"/>
        <pc:sldMkLst>
          <pc:docMk/>
          <pc:sldMk cId="2032781060" sldId="432"/>
        </pc:sldMkLst>
        <pc:spChg chg="mod">
          <ac:chgData name="Chan Ee Hong" userId="cf657ea1-a02b-4814-a06c-e1a0458c92a1" providerId="ADAL" clId="{5F398561-1C56-44A4-BC8E-F9C8C7609F17}" dt="2024-03-14T02:55:41.812" v="387" actId="20577"/>
          <ac:spMkLst>
            <pc:docMk/>
            <pc:sldMk cId="2032781060" sldId="432"/>
            <ac:spMk id="4" creationId="{1CE211F7-3F5C-8008-E598-7AFB3EBDE644}"/>
          </ac:spMkLst>
        </pc:spChg>
        <pc:spChg chg="add mod">
          <ac:chgData name="Chan Ee Hong" userId="cf657ea1-a02b-4814-a06c-e1a0458c92a1" providerId="ADAL" clId="{5F398561-1C56-44A4-BC8E-F9C8C7609F17}" dt="2024-03-14T02:55:23.151" v="373" actId="1076"/>
          <ac:spMkLst>
            <pc:docMk/>
            <pc:sldMk cId="2032781060" sldId="432"/>
            <ac:spMk id="8" creationId="{4D7F28A4-7ED6-8E1A-3CE4-EB4794F565F1}"/>
          </ac:spMkLst>
        </pc:spChg>
        <pc:spChg chg="add mod">
          <ac:chgData name="Chan Ee Hong" userId="cf657ea1-a02b-4814-a06c-e1a0458c92a1" providerId="ADAL" clId="{5F398561-1C56-44A4-BC8E-F9C8C7609F17}" dt="2024-03-14T02:55:36.634" v="383" actId="1076"/>
          <ac:spMkLst>
            <pc:docMk/>
            <pc:sldMk cId="2032781060" sldId="432"/>
            <ac:spMk id="9" creationId="{8A036655-8459-3787-4F10-8678B8E2BB03}"/>
          </ac:spMkLst>
        </pc:spChg>
        <pc:picChg chg="add mod modCrop">
          <ac:chgData name="Chan Ee Hong" userId="cf657ea1-a02b-4814-a06c-e1a0458c92a1" providerId="ADAL" clId="{5F398561-1C56-44A4-BC8E-F9C8C7609F17}" dt="2024-03-14T02:55:08.057" v="358" actId="1076"/>
          <ac:picMkLst>
            <pc:docMk/>
            <pc:sldMk cId="2032781060" sldId="432"/>
            <ac:picMk id="3" creationId="{FBD497A0-92D3-177C-5BBD-9132A42B2F85}"/>
          </ac:picMkLst>
        </pc:picChg>
        <pc:picChg chg="add mod modCrop">
          <ac:chgData name="Chan Ee Hong" userId="cf657ea1-a02b-4814-a06c-e1a0458c92a1" providerId="ADAL" clId="{5F398561-1C56-44A4-BC8E-F9C8C7609F17}" dt="2024-03-14T02:55:08.057" v="358" actId="1076"/>
          <ac:picMkLst>
            <pc:docMk/>
            <pc:sldMk cId="2032781060" sldId="432"/>
            <ac:picMk id="6" creationId="{F4C64D88-5534-368B-CBB9-9707CEB03B87}"/>
          </ac:picMkLst>
        </pc:picChg>
        <pc:picChg chg="del">
          <ac:chgData name="Chan Ee Hong" userId="cf657ea1-a02b-4814-a06c-e1a0458c92a1" providerId="ADAL" clId="{5F398561-1C56-44A4-BC8E-F9C8C7609F17}" dt="2024-03-14T02:54:11.644" v="344" actId="478"/>
          <ac:picMkLst>
            <pc:docMk/>
            <pc:sldMk cId="2032781060" sldId="432"/>
            <ac:picMk id="7" creationId="{A20395CB-E793-C50F-3560-E9A6F7F5DDAE}"/>
          </ac:picMkLst>
        </pc:picChg>
      </pc:sldChg>
      <pc:sldChg chg="addSp delSp modSp mod">
        <pc:chgData name="Chan Ee Hong" userId="cf657ea1-a02b-4814-a06c-e1a0458c92a1" providerId="ADAL" clId="{5F398561-1C56-44A4-BC8E-F9C8C7609F17}" dt="2024-03-14T03:04:09.524" v="515" actId="1076"/>
        <pc:sldMkLst>
          <pc:docMk/>
          <pc:sldMk cId="1117414037" sldId="433"/>
        </pc:sldMkLst>
        <pc:spChg chg="mod">
          <ac:chgData name="Chan Ee Hong" userId="cf657ea1-a02b-4814-a06c-e1a0458c92a1" providerId="ADAL" clId="{5F398561-1C56-44A4-BC8E-F9C8C7609F17}" dt="2024-03-14T03:03:35.144" v="508" actId="20577"/>
          <ac:spMkLst>
            <pc:docMk/>
            <pc:sldMk cId="1117414037" sldId="433"/>
            <ac:spMk id="2" creationId="{46283426-2FCE-4E6B-65E8-EC8196BF9B70}"/>
          </ac:spMkLst>
        </pc:spChg>
        <pc:picChg chg="add mod modCrop">
          <ac:chgData name="Chan Ee Hong" userId="cf657ea1-a02b-4814-a06c-e1a0458c92a1" providerId="ADAL" clId="{5F398561-1C56-44A4-BC8E-F9C8C7609F17}" dt="2024-03-14T03:04:09.524" v="515" actId="1076"/>
          <ac:picMkLst>
            <pc:docMk/>
            <pc:sldMk cId="1117414037" sldId="433"/>
            <ac:picMk id="4" creationId="{72DB87CD-2D38-7B45-787D-418B0DBA657B}"/>
          </ac:picMkLst>
        </pc:picChg>
        <pc:picChg chg="del">
          <ac:chgData name="Chan Ee Hong" userId="cf657ea1-a02b-4814-a06c-e1a0458c92a1" providerId="ADAL" clId="{5F398561-1C56-44A4-BC8E-F9C8C7609F17}" dt="2024-03-14T03:03:38.775" v="509" actId="478"/>
          <ac:picMkLst>
            <pc:docMk/>
            <pc:sldMk cId="1117414037" sldId="433"/>
            <ac:picMk id="5" creationId="{452D746F-4562-0C18-CE54-B41FF2489A5B}"/>
          </ac:picMkLst>
        </pc:picChg>
      </pc:sldChg>
      <pc:sldChg chg="del">
        <pc:chgData name="Chan Ee Hong" userId="cf657ea1-a02b-4814-a06c-e1a0458c92a1" providerId="ADAL" clId="{5F398561-1C56-44A4-BC8E-F9C8C7609F17}" dt="2024-03-14T03:09:28.905" v="547" actId="47"/>
        <pc:sldMkLst>
          <pc:docMk/>
          <pc:sldMk cId="865675123" sldId="434"/>
        </pc:sldMkLst>
      </pc:sldChg>
      <pc:sldChg chg="del">
        <pc:chgData name="Chan Ee Hong" userId="cf657ea1-a02b-4814-a06c-e1a0458c92a1" providerId="ADAL" clId="{5F398561-1C56-44A4-BC8E-F9C8C7609F17}" dt="2024-03-14T03:09:28.905" v="547" actId="47"/>
        <pc:sldMkLst>
          <pc:docMk/>
          <pc:sldMk cId="1186765087" sldId="435"/>
        </pc:sldMkLst>
      </pc:sldChg>
      <pc:sldChg chg="del">
        <pc:chgData name="Chan Ee Hong" userId="cf657ea1-a02b-4814-a06c-e1a0458c92a1" providerId="ADAL" clId="{5F398561-1C56-44A4-BC8E-F9C8C7609F17}" dt="2024-03-13T16:32:06.755" v="0" actId="47"/>
        <pc:sldMkLst>
          <pc:docMk/>
          <pc:sldMk cId="1668122068" sldId="436"/>
        </pc:sldMkLst>
      </pc:sldChg>
      <pc:sldChg chg="del">
        <pc:chgData name="Chan Ee Hong" userId="cf657ea1-a02b-4814-a06c-e1a0458c92a1" providerId="ADAL" clId="{5F398561-1C56-44A4-BC8E-F9C8C7609F17}" dt="2024-03-13T16:32:06.755" v="0" actId="47"/>
        <pc:sldMkLst>
          <pc:docMk/>
          <pc:sldMk cId="830317333" sldId="437"/>
        </pc:sldMkLst>
      </pc:sldChg>
      <pc:sldChg chg="delSp modSp add mod">
        <pc:chgData name="Chan Ee Hong" userId="cf657ea1-a02b-4814-a06c-e1a0458c92a1" providerId="ADAL" clId="{5F398561-1C56-44A4-BC8E-F9C8C7609F17}" dt="2024-03-13T16:36:02.919" v="186" actId="478"/>
        <pc:sldMkLst>
          <pc:docMk/>
          <pc:sldMk cId="75890521" sldId="440"/>
        </pc:sldMkLst>
        <pc:spChg chg="del">
          <ac:chgData name="Chan Ee Hong" userId="cf657ea1-a02b-4814-a06c-e1a0458c92a1" providerId="ADAL" clId="{5F398561-1C56-44A4-BC8E-F9C8C7609F17}" dt="2024-03-13T16:36:02.919" v="186" actId="478"/>
          <ac:spMkLst>
            <pc:docMk/>
            <pc:sldMk cId="75890521" sldId="440"/>
            <ac:spMk id="2" creationId="{0801670D-FE84-EDBA-CD5B-8759136DA4BC}"/>
          </ac:spMkLst>
        </pc:spChg>
        <pc:spChg chg="del">
          <ac:chgData name="Chan Ee Hong" userId="cf657ea1-a02b-4814-a06c-e1a0458c92a1" providerId="ADAL" clId="{5F398561-1C56-44A4-BC8E-F9C8C7609F17}" dt="2024-03-13T16:36:00.378" v="185" actId="478"/>
          <ac:spMkLst>
            <pc:docMk/>
            <pc:sldMk cId="75890521" sldId="440"/>
            <ac:spMk id="3" creationId="{C25769C1-7133-8C04-8C97-6AB8C82C61B8}"/>
          </ac:spMkLst>
        </pc:spChg>
        <pc:spChg chg="mod">
          <ac:chgData name="Chan Ee Hong" userId="cf657ea1-a02b-4814-a06c-e1a0458c92a1" providerId="ADAL" clId="{5F398561-1C56-44A4-BC8E-F9C8C7609F17}" dt="2024-03-13T16:35:55.618" v="184"/>
          <ac:spMkLst>
            <pc:docMk/>
            <pc:sldMk cId="75890521" sldId="440"/>
            <ac:spMk id="5" creationId="{FC2A85AD-25AF-AD18-5925-E98C0D52E73F}"/>
          </ac:spMkLst>
        </pc:spChg>
      </pc:sldChg>
      <pc:sldChg chg="add del">
        <pc:chgData name="Chan Ee Hong" userId="cf657ea1-a02b-4814-a06c-e1a0458c92a1" providerId="ADAL" clId="{5F398561-1C56-44A4-BC8E-F9C8C7609F17}" dt="2024-03-13T16:48:34.792" v="323" actId="47"/>
        <pc:sldMkLst>
          <pc:docMk/>
          <pc:sldMk cId="3826876923" sldId="441"/>
        </pc:sldMkLst>
      </pc:sldChg>
      <pc:sldChg chg="addSp modSp add mod">
        <pc:chgData name="Chan Ee Hong" userId="cf657ea1-a02b-4814-a06c-e1a0458c92a1" providerId="ADAL" clId="{5F398561-1C56-44A4-BC8E-F9C8C7609F17}" dt="2024-03-13T16:40:01.945" v="224" actId="14100"/>
        <pc:sldMkLst>
          <pc:docMk/>
          <pc:sldMk cId="3174153743" sldId="442"/>
        </pc:sldMkLst>
        <pc:spChg chg="add mod">
          <ac:chgData name="Chan Ee Hong" userId="cf657ea1-a02b-4814-a06c-e1a0458c92a1" providerId="ADAL" clId="{5F398561-1C56-44A4-BC8E-F9C8C7609F17}" dt="2024-03-13T16:39:39.394" v="218" actId="1076"/>
          <ac:spMkLst>
            <pc:docMk/>
            <pc:sldMk cId="3174153743" sldId="442"/>
            <ac:spMk id="2" creationId="{C3583875-32AC-970B-9261-BBB42E552C7F}"/>
          </ac:spMkLst>
        </pc:spChg>
        <pc:spChg chg="mod">
          <ac:chgData name="Chan Ee Hong" userId="cf657ea1-a02b-4814-a06c-e1a0458c92a1" providerId="ADAL" clId="{5F398561-1C56-44A4-BC8E-F9C8C7609F17}" dt="2024-03-13T16:36:59.894" v="192" actId="14"/>
          <ac:spMkLst>
            <pc:docMk/>
            <pc:sldMk cId="3174153743" sldId="442"/>
            <ac:spMk id="5" creationId="{FC2A85AD-25AF-AD18-5925-E98C0D52E73F}"/>
          </ac:spMkLst>
        </pc:spChg>
        <pc:spChg chg="add mod ord">
          <ac:chgData name="Chan Ee Hong" userId="cf657ea1-a02b-4814-a06c-e1a0458c92a1" providerId="ADAL" clId="{5F398561-1C56-44A4-BC8E-F9C8C7609F17}" dt="2024-03-13T16:40:01.945" v="224" actId="14100"/>
          <ac:spMkLst>
            <pc:docMk/>
            <pc:sldMk cId="3174153743" sldId="442"/>
            <ac:spMk id="7" creationId="{5D30787F-7FB1-9984-6092-0E554B806EF5}"/>
          </ac:spMkLst>
        </pc:spChg>
        <pc:picChg chg="add mod modCrop">
          <ac:chgData name="Chan Ee Hong" userId="cf657ea1-a02b-4814-a06c-e1a0458c92a1" providerId="ADAL" clId="{5F398561-1C56-44A4-BC8E-F9C8C7609F17}" dt="2024-03-13T16:39:47.080" v="220" actId="1076"/>
          <ac:picMkLst>
            <pc:docMk/>
            <pc:sldMk cId="3174153743" sldId="442"/>
            <ac:picMk id="6" creationId="{4A339B95-31D6-742D-A428-407118F173DA}"/>
          </ac:picMkLst>
        </pc:picChg>
      </pc:sldChg>
      <pc:sldChg chg="addSp delSp modSp add mod">
        <pc:chgData name="Chan Ee Hong" userId="cf657ea1-a02b-4814-a06c-e1a0458c92a1" providerId="ADAL" clId="{5F398561-1C56-44A4-BC8E-F9C8C7609F17}" dt="2024-03-13T16:42:50.333" v="268" actId="1076"/>
        <pc:sldMkLst>
          <pc:docMk/>
          <pc:sldMk cId="3915940710" sldId="443"/>
        </pc:sldMkLst>
        <pc:spChg chg="del">
          <ac:chgData name="Chan Ee Hong" userId="cf657ea1-a02b-4814-a06c-e1a0458c92a1" providerId="ADAL" clId="{5F398561-1C56-44A4-BC8E-F9C8C7609F17}" dt="2024-03-13T16:40:27.334" v="226" actId="478"/>
          <ac:spMkLst>
            <pc:docMk/>
            <pc:sldMk cId="3915940710" sldId="443"/>
            <ac:spMk id="2" creationId="{C3583875-32AC-970B-9261-BBB42E552C7F}"/>
          </ac:spMkLst>
        </pc:spChg>
        <pc:spChg chg="del">
          <ac:chgData name="Chan Ee Hong" userId="cf657ea1-a02b-4814-a06c-e1a0458c92a1" providerId="ADAL" clId="{5F398561-1C56-44A4-BC8E-F9C8C7609F17}" dt="2024-03-13T16:40:42.781" v="231" actId="478"/>
          <ac:spMkLst>
            <pc:docMk/>
            <pc:sldMk cId="3915940710" sldId="443"/>
            <ac:spMk id="5" creationId="{FC2A85AD-25AF-AD18-5925-E98C0D52E73F}"/>
          </ac:spMkLst>
        </pc:spChg>
        <pc:spChg chg="mod">
          <ac:chgData name="Chan Ee Hong" userId="cf657ea1-a02b-4814-a06c-e1a0458c92a1" providerId="ADAL" clId="{5F398561-1C56-44A4-BC8E-F9C8C7609F17}" dt="2024-03-13T16:42:05.393" v="250"/>
          <ac:spMkLst>
            <pc:docMk/>
            <pc:sldMk cId="3915940710" sldId="443"/>
            <ac:spMk id="7" creationId="{5D30787F-7FB1-9984-6092-0E554B806EF5}"/>
          </ac:spMkLst>
        </pc:spChg>
        <pc:spChg chg="add del mod">
          <ac:chgData name="Chan Ee Hong" userId="cf657ea1-a02b-4814-a06c-e1a0458c92a1" providerId="ADAL" clId="{5F398561-1C56-44A4-BC8E-F9C8C7609F17}" dt="2024-03-13T16:40:45.215" v="232" actId="478"/>
          <ac:spMkLst>
            <pc:docMk/>
            <pc:sldMk cId="3915940710" sldId="443"/>
            <ac:spMk id="10" creationId="{DE78F9BB-407F-F2F8-981E-34D533371A2C}"/>
          </ac:spMkLst>
        </pc:spChg>
        <pc:spChg chg="add mod">
          <ac:chgData name="Chan Ee Hong" userId="cf657ea1-a02b-4814-a06c-e1a0458c92a1" providerId="ADAL" clId="{5F398561-1C56-44A4-BC8E-F9C8C7609F17}" dt="2024-03-13T16:42:23.921" v="259" actId="14100"/>
          <ac:spMkLst>
            <pc:docMk/>
            <pc:sldMk cId="3915940710" sldId="443"/>
            <ac:spMk id="11" creationId="{57585078-A3C0-D0F7-CB17-85B146B14666}"/>
          </ac:spMkLst>
        </pc:spChg>
        <pc:spChg chg="add mod">
          <ac:chgData name="Chan Ee Hong" userId="cf657ea1-a02b-4814-a06c-e1a0458c92a1" providerId="ADAL" clId="{5F398561-1C56-44A4-BC8E-F9C8C7609F17}" dt="2024-03-13T16:42:50.333" v="268" actId="1076"/>
          <ac:spMkLst>
            <pc:docMk/>
            <pc:sldMk cId="3915940710" sldId="443"/>
            <ac:spMk id="12" creationId="{28B01BF6-415D-DDDE-0B94-05D25716B2E0}"/>
          </ac:spMkLst>
        </pc:spChg>
        <pc:spChg chg="add mod">
          <ac:chgData name="Chan Ee Hong" userId="cf657ea1-a02b-4814-a06c-e1a0458c92a1" providerId="ADAL" clId="{5F398561-1C56-44A4-BC8E-F9C8C7609F17}" dt="2024-03-13T16:42:47.300" v="267" actId="1076"/>
          <ac:spMkLst>
            <pc:docMk/>
            <pc:sldMk cId="3915940710" sldId="443"/>
            <ac:spMk id="13" creationId="{1B5C3077-AF4B-95ED-A70D-24B4EF3C790E}"/>
          </ac:spMkLst>
        </pc:spChg>
        <pc:picChg chg="del">
          <ac:chgData name="Chan Ee Hong" userId="cf657ea1-a02b-4814-a06c-e1a0458c92a1" providerId="ADAL" clId="{5F398561-1C56-44A4-BC8E-F9C8C7609F17}" dt="2024-03-13T16:40:28.670" v="227" actId="478"/>
          <ac:picMkLst>
            <pc:docMk/>
            <pc:sldMk cId="3915940710" sldId="443"/>
            <ac:picMk id="6" creationId="{4A339B95-31D6-742D-A428-407118F173DA}"/>
          </ac:picMkLst>
        </pc:picChg>
        <pc:picChg chg="add mod modCrop">
          <ac:chgData name="Chan Ee Hong" userId="cf657ea1-a02b-4814-a06c-e1a0458c92a1" providerId="ADAL" clId="{5F398561-1C56-44A4-BC8E-F9C8C7609F17}" dt="2024-03-13T16:40:55.355" v="236" actId="1076"/>
          <ac:picMkLst>
            <pc:docMk/>
            <pc:sldMk cId="3915940710" sldId="443"/>
            <ac:picMk id="8" creationId="{0F570AA0-0C90-71D5-0D50-90108A857222}"/>
          </ac:picMkLst>
        </pc:picChg>
      </pc:sldChg>
      <pc:sldChg chg="modSp add mod ord">
        <pc:chgData name="Chan Ee Hong" userId="cf657ea1-a02b-4814-a06c-e1a0458c92a1" providerId="ADAL" clId="{5F398561-1C56-44A4-BC8E-F9C8C7609F17}" dt="2024-03-13T16:43:48.328" v="273" actId="11"/>
        <pc:sldMkLst>
          <pc:docMk/>
          <pc:sldMk cId="1265431580" sldId="444"/>
        </pc:sldMkLst>
        <pc:spChg chg="mod">
          <ac:chgData name="Chan Ee Hong" userId="cf657ea1-a02b-4814-a06c-e1a0458c92a1" providerId="ADAL" clId="{5F398561-1C56-44A4-BC8E-F9C8C7609F17}" dt="2024-03-13T16:43:48.328" v="273" actId="11"/>
          <ac:spMkLst>
            <pc:docMk/>
            <pc:sldMk cId="1265431580" sldId="444"/>
            <ac:spMk id="5" creationId="{FC2A85AD-25AF-AD18-5925-E98C0D52E73F}"/>
          </ac:spMkLst>
        </pc:spChg>
      </pc:sldChg>
      <pc:sldChg chg="addSp delSp modSp add mod ord">
        <pc:chgData name="Chan Ee Hong" userId="cf657ea1-a02b-4814-a06c-e1a0458c92a1" providerId="ADAL" clId="{5F398561-1C56-44A4-BC8E-F9C8C7609F17}" dt="2024-03-13T16:46:02.071" v="296" actId="1076"/>
        <pc:sldMkLst>
          <pc:docMk/>
          <pc:sldMk cId="4018353003" sldId="445"/>
        </pc:sldMkLst>
        <pc:spChg chg="mod">
          <ac:chgData name="Chan Ee Hong" userId="cf657ea1-a02b-4814-a06c-e1a0458c92a1" providerId="ADAL" clId="{5F398561-1C56-44A4-BC8E-F9C8C7609F17}" dt="2024-03-13T16:46:02.071" v="296" actId="1076"/>
          <ac:spMkLst>
            <pc:docMk/>
            <pc:sldMk cId="4018353003" sldId="445"/>
            <ac:spMk id="2" creationId="{C3583875-32AC-970B-9261-BBB42E552C7F}"/>
          </ac:spMkLst>
        </pc:spChg>
        <pc:spChg chg="mod">
          <ac:chgData name="Chan Ee Hong" userId="cf657ea1-a02b-4814-a06c-e1a0458c92a1" providerId="ADAL" clId="{5F398561-1C56-44A4-BC8E-F9C8C7609F17}" dt="2024-03-13T16:44:13.063" v="280"/>
          <ac:spMkLst>
            <pc:docMk/>
            <pc:sldMk cId="4018353003" sldId="445"/>
            <ac:spMk id="5" creationId="{FC2A85AD-25AF-AD18-5925-E98C0D52E73F}"/>
          </ac:spMkLst>
        </pc:spChg>
        <pc:spChg chg="mod">
          <ac:chgData name="Chan Ee Hong" userId="cf657ea1-a02b-4814-a06c-e1a0458c92a1" providerId="ADAL" clId="{5F398561-1C56-44A4-BC8E-F9C8C7609F17}" dt="2024-03-13T16:45:47.508" v="293" actId="1076"/>
          <ac:spMkLst>
            <pc:docMk/>
            <pc:sldMk cId="4018353003" sldId="445"/>
            <ac:spMk id="7" creationId="{5D30787F-7FB1-9984-6092-0E554B806EF5}"/>
          </ac:spMkLst>
        </pc:spChg>
        <pc:picChg chg="del">
          <ac:chgData name="Chan Ee Hong" userId="cf657ea1-a02b-4814-a06c-e1a0458c92a1" providerId="ADAL" clId="{5F398561-1C56-44A4-BC8E-F9C8C7609F17}" dt="2024-03-13T16:45:22.174" v="288" actId="478"/>
          <ac:picMkLst>
            <pc:docMk/>
            <pc:sldMk cId="4018353003" sldId="445"/>
            <ac:picMk id="6" creationId="{4A339B95-31D6-742D-A428-407118F173DA}"/>
          </ac:picMkLst>
        </pc:picChg>
        <pc:picChg chg="add mod modCrop">
          <ac:chgData name="Chan Ee Hong" userId="cf657ea1-a02b-4814-a06c-e1a0458c92a1" providerId="ADAL" clId="{5F398561-1C56-44A4-BC8E-F9C8C7609F17}" dt="2024-03-13T16:45:53.099" v="295" actId="1076"/>
          <ac:picMkLst>
            <pc:docMk/>
            <pc:sldMk cId="4018353003" sldId="445"/>
            <ac:picMk id="8" creationId="{0019DA27-0094-0EA4-E0B4-E7983376B24D}"/>
          </ac:picMkLst>
        </pc:picChg>
      </pc:sldChg>
      <pc:sldChg chg="addSp delSp modSp add mod ord">
        <pc:chgData name="Chan Ee Hong" userId="cf657ea1-a02b-4814-a06c-e1a0458c92a1" providerId="ADAL" clId="{5F398561-1C56-44A4-BC8E-F9C8C7609F17}" dt="2024-03-13T16:48:16.473" v="322" actId="1076"/>
        <pc:sldMkLst>
          <pc:docMk/>
          <pc:sldMk cId="2019874792" sldId="446"/>
        </pc:sldMkLst>
        <pc:spChg chg="mod">
          <ac:chgData name="Chan Ee Hong" userId="cf657ea1-a02b-4814-a06c-e1a0458c92a1" providerId="ADAL" clId="{5F398561-1C56-44A4-BC8E-F9C8C7609F17}" dt="2024-03-13T16:47:04.882" v="314"/>
          <ac:spMkLst>
            <pc:docMk/>
            <pc:sldMk cId="2019874792" sldId="446"/>
            <ac:spMk id="11" creationId="{57585078-A3C0-D0F7-CB17-85B146B14666}"/>
          </ac:spMkLst>
        </pc:spChg>
        <pc:spChg chg="mod">
          <ac:chgData name="Chan Ee Hong" userId="cf657ea1-a02b-4814-a06c-e1a0458c92a1" providerId="ADAL" clId="{5F398561-1C56-44A4-BC8E-F9C8C7609F17}" dt="2024-03-13T16:48:16.473" v="322" actId="1076"/>
          <ac:spMkLst>
            <pc:docMk/>
            <pc:sldMk cId="2019874792" sldId="446"/>
            <ac:spMk id="12" creationId="{28B01BF6-415D-DDDE-0B94-05D25716B2E0}"/>
          </ac:spMkLst>
        </pc:spChg>
        <pc:spChg chg="del mod">
          <ac:chgData name="Chan Ee Hong" userId="cf657ea1-a02b-4814-a06c-e1a0458c92a1" providerId="ADAL" clId="{5F398561-1C56-44A4-BC8E-F9C8C7609F17}" dt="2024-03-13T16:47:59.756" v="319" actId="478"/>
          <ac:spMkLst>
            <pc:docMk/>
            <pc:sldMk cId="2019874792" sldId="446"/>
            <ac:spMk id="13" creationId="{1B5C3077-AF4B-95ED-A70D-24B4EF3C790E}"/>
          </ac:spMkLst>
        </pc:spChg>
        <pc:picChg chg="add mod modCrop">
          <ac:chgData name="Chan Ee Hong" userId="cf657ea1-a02b-4814-a06c-e1a0458c92a1" providerId="ADAL" clId="{5F398561-1C56-44A4-BC8E-F9C8C7609F17}" dt="2024-03-13T16:46:31.523" v="306" actId="1076"/>
          <ac:picMkLst>
            <pc:docMk/>
            <pc:sldMk cId="2019874792" sldId="446"/>
            <ac:picMk id="3" creationId="{EDC079B1-87B1-3963-3CEF-B7BFA8AFB8B4}"/>
          </ac:picMkLst>
        </pc:picChg>
        <pc:picChg chg="add mod modCrop">
          <ac:chgData name="Chan Ee Hong" userId="cf657ea1-a02b-4814-a06c-e1a0458c92a1" providerId="ADAL" clId="{5F398561-1C56-44A4-BC8E-F9C8C7609F17}" dt="2024-03-13T16:46:52.631" v="313" actId="1076"/>
          <ac:picMkLst>
            <pc:docMk/>
            <pc:sldMk cId="2019874792" sldId="446"/>
            <ac:picMk id="6" creationId="{D5911AF6-8421-A4FC-497A-BACDB7F29CA7}"/>
          </ac:picMkLst>
        </pc:picChg>
        <pc:picChg chg="del">
          <ac:chgData name="Chan Ee Hong" userId="cf657ea1-a02b-4814-a06c-e1a0458c92a1" providerId="ADAL" clId="{5F398561-1C56-44A4-BC8E-F9C8C7609F17}" dt="2024-03-13T16:46:15.985" v="300" actId="478"/>
          <ac:picMkLst>
            <pc:docMk/>
            <pc:sldMk cId="2019874792" sldId="446"/>
            <ac:picMk id="8" creationId="{0F570AA0-0C90-71D5-0D50-90108A857222}"/>
          </ac:picMkLst>
        </pc:picChg>
      </pc:sldChg>
      <pc:sldChg chg="addSp delSp modSp add mod">
        <pc:chgData name="Chan Ee Hong" userId="cf657ea1-a02b-4814-a06c-e1a0458c92a1" providerId="ADAL" clId="{5F398561-1C56-44A4-BC8E-F9C8C7609F17}" dt="2024-03-14T02:59:26.557" v="414" actId="14100"/>
        <pc:sldMkLst>
          <pc:docMk/>
          <pc:sldMk cId="84021233" sldId="447"/>
        </pc:sldMkLst>
        <pc:spChg chg="mod">
          <ac:chgData name="Chan Ee Hong" userId="cf657ea1-a02b-4814-a06c-e1a0458c92a1" providerId="ADAL" clId="{5F398561-1C56-44A4-BC8E-F9C8C7609F17}" dt="2024-03-14T02:55:49.204" v="400" actId="20577"/>
          <ac:spMkLst>
            <pc:docMk/>
            <pc:sldMk cId="84021233" sldId="447"/>
            <ac:spMk id="4" creationId="{1CE211F7-3F5C-8008-E598-7AFB3EBDE644}"/>
          </ac:spMkLst>
        </pc:spChg>
        <pc:picChg chg="del">
          <ac:chgData name="Chan Ee Hong" userId="cf657ea1-a02b-4814-a06c-e1a0458c92a1" providerId="ADAL" clId="{5F398561-1C56-44A4-BC8E-F9C8C7609F17}" dt="2024-03-14T02:55:56.535" v="401" actId="478"/>
          <ac:picMkLst>
            <pc:docMk/>
            <pc:sldMk cId="84021233" sldId="447"/>
            <ac:picMk id="3" creationId="{FBD497A0-92D3-177C-5BBD-9132A42B2F85}"/>
          </ac:picMkLst>
        </pc:picChg>
        <pc:picChg chg="add mod modCrop">
          <ac:chgData name="Chan Ee Hong" userId="cf657ea1-a02b-4814-a06c-e1a0458c92a1" providerId="ADAL" clId="{5F398561-1C56-44A4-BC8E-F9C8C7609F17}" dt="2024-03-14T02:58:48.947" v="406" actId="1076"/>
          <ac:picMkLst>
            <pc:docMk/>
            <pc:sldMk cId="84021233" sldId="447"/>
            <ac:picMk id="5" creationId="{C821E4F2-0398-C36A-3F5F-8E740E4552BD}"/>
          </ac:picMkLst>
        </pc:picChg>
        <pc:picChg chg="del">
          <ac:chgData name="Chan Ee Hong" userId="cf657ea1-a02b-4814-a06c-e1a0458c92a1" providerId="ADAL" clId="{5F398561-1C56-44A4-BC8E-F9C8C7609F17}" dt="2024-03-14T02:59:00.007" v="407" actId="478"/>
          <ac:picMkLst>
            <pc:docMk/>
            <pc:sldMk cId="84021233" sldId="447"/>
            <ac:picMk id="6" creationId="{F4C64D88-5534-368B-CBB9-9707CEB03B87}"/>
          </ac:picMkLst>
        </pc:picChg>
        <pc:picChg chg="add mod modCrop">
          <ac:chgData name="Chan Ee Hong" userId="cf657ea1-a02b-4814-a06c-e1a0458c92a1" providerId="ADAL" clId="{5F398561-1C56-44A4-BC8E-F9C8C7609F17}" dt="2024-03-14T02:59:26.557" v="414" actId="14100"/>
          <ac:picMkLst>
            <pc:docMk/>
            <pc:sldMk cId="84021233" sldId="447"/>
            <ac:picMk id="10" creationId="{59A021B9-3A54-ED58-DBFB-B59153ADB8D3}"/>
          </ac:picMkLst>
        </pc:picChg>
      </pc:sldChg>
      <pc:sldChg chg="addSp delSp modSp add mod">
        <pc:chgData name="Chan Ee Hong" userId="cf657ea1-a02b-4814-a06c-e1a0458c92a1" providerId="ADAL" clId="{5F398561-1C56-44A4-BC8E-F9C8C7609F17}" dt="2024-03-14T03:00:43.413" v="453" actId="1076"/>
        <pc:sldMkLst>
          <pc:docMk/>
          <pc:sldMk cId="2247013347" sldId="448"/>
        </pc:sldMkLst>
        <pc:spChg chg="mod">
          <ac:chgData name="Chan Ee Hong" userId="cf657ea1-a02b-4814-a06c-e1a0458c92a1" providerId="ADAL" clId="{5F398561-1C56-44A4-BC8E-F9C8C7609F17}" dt="2024-03-14T02:59:50.518" v="440" actId="20577"/>
          <ac:spMkLst>
            <pc:docMk/>
            <pc:sldMk cId="2247013347" sldId="448"/>
            <ac:spMk id="4" creationId="{1CE211F7-3F5C-8008-E598-7AFB3EBDE644}"/>
          </ac:spMkLst>
        </pc:spChg>
        <pc:picChg chg="add mod modCrop">
          <ac:chgData name="Chan Ee Hong" userId="cf657ea1-a02b-4814-a06c-e1a0458c92a1" providerId="ADAL" clId="{5F398561-1C56-44A4-BC8E-F9C8C7609F17}" dt="2024-03-14T03:00:16.368" v="447" actId="1076"/>
          <ac:picMkLst>
            <pc:docMk/>
            <pc:sldMk cId="2247013347" sldId="448"/>
            <ac:picMk id="3" creationId="{547EB2B3-6EFF-B144-0D7A-8942B263EA05}"/>
          </ac:picMkLst>
        </pc:picChg>
        <pc:picChg chg="del">
          <ac:chgData name="Chan Ee Hong" userId="cf657ea1-a02b-4814-a06c-e1a0458c92a1" providerId="ADAL" clId="{5F398561-1C56-44A4-BC8E-F9C8C7609F17}" dt="2024-03-14T02:59:58.416" v="441" actId="478"/>
          <ac:picMkLst>
            <pc:docMk/>
            <pc:sldMk cId="2247013347" sldId="448"/>
            <ac:picMk id="5" creationId="{C821E4F2-0398-C36A-3F5F-8E740E4552BD}"/>
          </ac:picMkLst>
        </pc:picChg>
        <pc:picChg chg="add mod modCrop">
          <ac:chgData name="Chan Ee Hong" userId="cf657ea1-a02b-4814-a06c-e1a0458c92a1" providerId="ADAL" clId="{5F398561-1C56-44A4-BC8E-F9C8C7609F17}" dt="2024-03-14T03:00:43.413" v="453" actId="1076"/>
          <ac:picMkLst>
            <pc:docMk/>
            <pc:sldMk cId="2247013347" sldId="448"/>
            <ac:picMk id="7" creationId="{C8F87219-217E-3E79-DC8C-04373EADB9F7}"/>
          </ac:picMkLst>
        </pc:picChg>
        <pc:picChg chg="del">
          <ac:chgData name="Chan Ee Hong" userId="cf657ea1-a02b-4814-a06c-e1a0458c92a1" providerId="ADAL" clId="{5F398561-1C56-44A4-BC8E-F9C8C7609F17}" dt="2024-03-14T03:00:23.691" v="448" actId="478"/>
          <ac:picMkLst>
            <pc:docMk/>
            <pc:sldMk cId="2247013347" sldId="448"/>
            <ac:picMk id="10" creationId="{59A021B9-3A54-ED58-DBFB-B59153ADB8D3}"/>
          </ac:picMkLst>
        </pc:picChg>
      </pc:sldChg>
      <pc:sldChg chg="addSp delSp modSp new mod">
        <pc:chgData name="Chan Ee Hong" userId="cf657ea1-a02b-4814-a06c-e1a0458c92a1" providerId="ADAL" clId="{5F398561-1C56-44A4-BC8E-F9C8C7609F17}" dt="2024-03-14T03:02:29.230" v="492" actId="20577"/>
        <pc:sldMkLst>
          <pc:docMk/>
          <pc:sldMk cId="2634230865" sldId="449"/>
        </pc:sldMkLst>
        <pc:spChg chg="mod">
          <ac:chgData name="Chan Ee Hong" userId="cf657ea1-a02b-4814-a06c-e1a0458c92a1" providerId="ADAL" clId="{5F398561-1C56-44A4-BC8E-F9C8C7609F17}" dt="2024-03-14T03:02:29.230" v="492" actId="20577"/>
          <ac:spMkLst>
            <pc:docMk/>
            <pc:sldMk cId="2634230865" sldId="449"/>
            <ac:spMk id="2" creationId="{DDD0EAB6-AC6E-669F-4676-7F0C85281618}"/>
          </ac:spMkLst>
        </pc:spChg>
        <pc:spChg chg="del">
          <ac:chgData name="Chan Ee Hong" userId="cf657ea1-a02b-4814-a06c-e1a0458c92a1" providerId="ADAL" clId="{5F398561-1C56-44A4-BC8E-F9C8C7609F17}" dt="2024-03-14T03:02:06.095" v="455" actId="478"/>
          <ac:spMkLst>
            <pc:docMk/>
            <pc:sldMk cId="2634230865" sldId="449"/>
            <ac:spMk id="3" creationId="{43E921EE-B239-A5C5-EB52-472C3BBD6733}"/>
          </ac:spMkLst>
        </pc:spChg>
        <pc:picChg chg="add mod modCrop">
          <ac:chgData name="Chan Ee Hong" userId="cf657ea1-a02b-4814-a06c-e1a0458c92a1" providerId="ADAL" clId="{5F398561-1C56-44A4-BC8E-F9C8C7609F17}" dt="2024-03-14T03:02:19.755" v="459" actId="1076"/>
          <ac:picMkLst>
            <pc:docMk/>
            <pc:sldMk cId="2634230865" sldId="449"/>
            <ac:picMk id="5" creationId="{EAC2D366-6499-8132-BF63-E1576718EECA}"/>
          </ac:picMkLst>
        </pc:picChg>
      </pc:sldChg>
      <pc:sldChg chg="addSp delSp modSp new mod">
        <pc:chgData name="Chan Ee Hong" userId="cf657ea1-a02b-4814-a06c-e1a0458c92a1" providerId="ADAL" clId="{5F398561-1C56-44A4-BC8E-F9C8C7609F17}" dt="2024-03-14T03:07:45.597" v="546" actId="732"/>
        <pc:sldMkLst>
          <pc:docMk/>
          <pc:sldMk cId="1553738749" sldId="450"/>
        </pc:sldMkLst>
        <pc:spChg chg="mod">
          <ac:chgData name="Chan Ee Hong" userId="cf657ea1-a02b-4814-a06c-e1a0458c92a1" providerId="ADAL" clId="{5F398561-1C56-44A4-BC8E-F9C8C7609F17}" dt="2024-03-14T03:06:32.230" v="532" actId="20577"/>
          <ac:spMkLst>
            <pc:docMk/>
            <pc:sldMk cId="1553738749" sldId="450"/>
            <ac:spMk id="2" creationId="{0865D147-5AAB-1450-0B79-D4DD74167A29}"/>
          </ac:spMkLst>
        </pc:spChg>
        <pc:spChg chg="del">
          <ac:chgData name="Chan Ee Hong" userId="cf657ea1-a02b-4814-a06c-e1a0458c92a1" providerId="ADAL" clId="{5F398561-1C56-44A4-BC8E-F9C8C7609F17}" dt="2024-03-14T03:06:34.913" v="533" actId="478"/>
          <ac:spMkLst>
            <pc:docMk/>
            <pc:sldMk cId="1553738749" sldId="450"/>
            <ac:spMk id="3" creationId="{2A191A41-5C37-568B-47D3-3F7A5D851AF1}"/>
          </ac:spMkLst>
        </pc:spChg>
        <pc:picChg chg="add mod modCrop">
          <ac:chgData name="Chan Ee Hong" userId="cf657ea1-a02b-4814-a06c-e1a0458c92a1" providerId="ADAL" clId="{5F398561-1C56-44A4-BC8E-F9C8C7609F17}" dt="2024-03-14T03:07:45.597" v="546" actId="732"/>
          <ac:picMkLst>
            <pc:docMk/>
            <pc:sldMk cId="1553738749" sldId="450"/>
            <ac:picMk id="5" creationId="{4C59210F-E1DA-957A-F4FF-089AC739E7D2}"/>
          </ac:picMkLst>
        </pc:picChg>
        <pc:picChg chg="add mod modCrop">
          <ac:chgData name="Chan Ee Hong" userId="cf657ea1-a02b-4814-a06c-e1a0458c92a1" providerId="ADAL" clId="{5F398561-1C56-44A4-BC8E-F9C8C7609F17}" dt="2024-03-14T03:07:35.958" v="545" actId="1076"/>
          <ac:picMkLst>
            <pc:docMk/>
            <pc:sldMk cId="1553738749" sldId="450"/>
            <ac:picMk id="7" creationId="{339A5BBF-9047-8411-57C7-13715BDA8557}"/>
          </ac:picMkLst>
        </pc:picChg>
      </pc:sldChg>
    </pc:docChg>
  </pc:docChgLst>
  <pc:docChgLst>
    <pc:chgData name="Chan Ee Hong" userId="cf657ea1-a02b-4814-a06c-e1a0458c92a1" providerId="ADAL" clId="{4A5B629E-CAB6-423A-8997-DAD29C6154EE}"/>
    <pc:docChg chg="custSel addSld delSld modSld sldOrd">
      <pc:chgData name="Chan Ee Hong" userId="cf657ea1-a02b-4814-a06c-e1a0458c92a1" providerId="ADAL" clId="{4A5B629E-CAB6-423A-8997-DAD29C6154EE}" dt="2024-04-04T02:28:32.107" v="936" actId="1076"/>
      <pc:docMkLst>
        <pc:docMk/>
      </pc:docMkLst>
      <pc:sldChg chg="modSp mod">
        <pc:chgData name="Chan Ee Hong" userId="cf657ea1-a02b-4814-a06c-e1a0458c92a1" providerId="ADAL" clId="{4A5B629E-CAB6-423A-8997-DAD29C6154EE}" dt="2024-03-27T07:16:48.904" v="2" actId="20577"/>
        <pc:sldMkLst>
          <pc:docMk/>
          <pc:sldMk cId="3799789480" sldId="256"/>
        </pc:sldMkLst>
        <pc:spChg chg="mod">
          <ac:chgData name="Chan Ee Hong" userId="cf657ea1-a02b-4814-a06c-e1a0458c92a1" providerId="ADAL" clId="{4A5B629E-CAB6-423A-8997-DAD29C6154EE}" dt="2024-03-27T07:16:48.904" v="2" actId="20577"/>
          <ac:spMkLst>
            <pc:docMk/>
            <pc:sldMk cId="3799789480" sldId="256"/>
            <ac:spMk id="2" creationId="{9A6980B2-5705-0CF9-A884-10780E6C0D96}"/>
          </ac:spMkLst>
        </pc:spChg>
      </pc:sldChg>
      <pc:sldChg chg="modSp mod">
        <pc:chgData name="Chan Ee Hong" userId="cf657ea1-a02b-4814-a06c-e1a0458c92a1" providerId="ADAL" clId="{4A5B629E-CAB6-423A-8997-DAD29C6154EE}" dt="2024-04-02T09:51:30.518" v="814" actId="20577"/>
        <pc:sldMkLst>
          <pc:docMk/>
          <pc:sldMk cId="725472906" sldId="260"/>
        </pc:sldMkLst>
        <pc:spChg chg="mod">
          <ac:chgData name="Chan Ee Hong" userId="cf657ea1-a02b-4814-a06c-e1a0458c92a1" providerId="ADAL" clId="{4A5B629E-CAB6-423A-8997-DAD29C6154EE}" dt="2024-04-02T09:51:30.518" v="814" actId="20577"/>
          <ac:spMkLst>
            <pc:docMk/>
            <pc:sldMk cId="725472906" sldId="260"/>
            <ac:spMk id="2" creationId="{8B218F8E-BDC7-77EE-AC26-AD8B358965F8}"/>
          </ac:spMkLst>
        </pc:spChg>
      </pc:sldChg>
      <pc:sldChg chg="modSp mod">
        <pc:chgData name="Chan Ee Hong" userId="cf657ea1-a02b-4814-a06c-e1a0458c92a1" providerId="ADAL" clId="{4A5B629E-CAB6-423A-8997-DAD29C6154EE}" dt="2024-03-27T07:16:54.377" v="5" actId="20577"/>
        <pc:sldMkLst>
          <pc:docMk/>
          <pc:sldMk cId="146283828" sldId="262"/>
        </pc:sldMkLst>
        <pc:spChg chg="mod">
          <ac:chgData name="Chan Ee Hong" userId="cf657ea1-a02b-4814-a06c-e1a0458c92a1" providerId="ADAL" clId="{4A5B629E-CAB6-423A-8997-DAD29C6154EE}" dt="2024-03-27T07:16:54.377" v="5" actId="20577"/>
          <ac:spMkLst>
            <pc:docMk/>
            <pc:sldMk cId="146283828" sldId="262"/>
            <ac:spMk id="4" creationId="{CF4F3B78-C48B-A87D-EC60-4F7D0AECC530}"/>
          </ac:spMkLst>
        </pc:spChg>
      </pc:sldChg>
      <pc:sldChg chg="modSp mod">
        <pc:chgData name="Chan Ee Hong" userId="cf657ea1-a02b-4814-a06c-e1a0458c92a1" providerId="ADAL" clId="{4A5B629E-CAB6-423A-8997-DAD29C6154EE}" dt="2024-03-27T07:17:29.220" v="20" actId="20577"/>
        <pc:sldMkLst>
          <pc:docMk/>
          <pc:sldMk cId="2507090794" sldId="263"/>
        </pc:sldMkLst>
        <pc:spChg chg="mod">
          <ac:chgData name="Chan Ee Hong" userId="cf657ea1-a02b-4814-a06c-e1a0458c92a1" providerId="ADAL" clId="{4A5B629E-CAB6-423A-8997-DAD29C6154EE}" dt="2024-03-27T07:17:29.220" v="20" actId="20577"/>
          <ac:spMkLst>
            <pc:docMk/>
            <pc:sldMk cId="2507090794" sldId="263"/>
            <ac:spMk id="5" creationId="{8B2438C4-BE2B-A426-4612-CB9A7002F02D}"/>
          </ac:spMkLst>
        </pc:spChg>
      </pc:sldChg>
      <pc:sldChg chg="addSp modSp mod">
        <pc:chgData name="Chan Ee Hong" userId="cf657ea1-a02b-4814-a06c-e1a0458c92a1" providerId="ADAL" clId="{4A5B629E-CAB6-423A-8997-DAD29C6154EE}" dt="2024-03-27T07:18:59.897" v="53" actId="1076"/>
        <pc:sldMkLst>
          <pc:docMk/>
          <pc:sldMk cId="2247778914" sldId="382"/>
        </pc:sldMkLst>
        <pc:spChg chg="mod">
          <ac:chgData name="Chan Ee Hong" userId="cf657ea1-a02b-4814-a06c-e1a0458c92a1" providerId="ADAL" clId="{4A5B629E-CAB6-423A-8997-DAD29C6154EE}" dt="2024-03-27T07:18:11.306" v="35" actId="20577"/>
          <ac:spMkLst>
            <pc:docMk/>
            <pc:sldMk cId="2247778914" sldId="382"/>
            <ac:spMk id="4" creationId="{53CC85F8-D873-DEFD-43BC-3A71C5334174}"/>
          </ac:spMkLst>
        </pc:spChg>
        <pc:spChg chg="mod">
          <ac:chgData name="Chan Ee Hong" userId="cf657ea1-a02b-4814-a06c-e1a0458c92a1" providerId="ADAL" clId="{4A5B629E-CAB6-423A-8997-DAD29C6154EE}" dt="2024-03-27T07:18:54.284" v="52" actId="20577"/>
          <ac:spMkLst>
            <pc:docMk/>
            <pc:sldMk cId="2247778914" sldId="382"/>
            <ac:spMk id="5" creationId="{FC2A85AD-25AF-AD18-5925-E98C0D52E73F}"/>
          </ac:spMkLst>
        </pc:spChg>
        <pc:picChg chg="add mod modCrop">
          <ac:chgData name="Chan Ee Hong" userId="cf657ea1-a02b-4814-a06c-e1a0458c92a1" providerId="ADAL" clId="{4A5B629E-CAB6-423A-8997-DAD29C6154EE}" dt="2024-03-27T07:18:59.897" v="53" actId="1076"/>
          <ac:picMkLst>
            <pc:docMk/>
            <pc:sldMk cId="2247778914" sldId="382"/>
            <ac:picMk id="3" creationId="{3BCEB2C6-DE94-0680-1515-75223675BA6D}"/>
          </ac:picMkLst>
        </pc:picChg>
      </pc:sldChg>
      <pc:sldChg chg="addSp delSp modSp mod">
        <pc:chgData name="Chan Ee Hong" userId="cf657ea1-a02b-4814-a06c-e1a0458c92a1" providerId="ADAL" clId="{4A5B629E-CAB6-423A-8997-DAD29C6154EE}" dt="2024-04-02T09:34:33.496" v="346" actId="1076"/>
        <pc:sldMkLst>
          <pc:docMk/>
          <pc:sldMk cId="2032781060" sldId="432"/>
        </pc:sldMkLst>
        <pc:spChg chg="mod">
          <ac:chgData name="Chan Ee Hong" userId="cf657ea1-a02b-4814-a06c-e1a0458c92a1" providerId="ADAL" clId="{4A5B629E-CAB6-423A-8997-DAD29C6154EE}" dt="2024-04-02T09:33:43.596" v="339" actId="20577"/>
          <ac:spMkLst>
            <pc:docMk/>
            <pc:sldMk cId="2032781060" sldId="432"/>
            <ac:spMk id="4" creationId="{1CE211F7-3F5C-8008-E598-7AFB3EBDE644}"/>
          </ac:spMkLst>
        </pc:spChg>
        <pc:picChg chg="add mod modCrop">
          <ac:chgData name="Chan Ee Hong" userId="cf657ea1-a02b-4814-a06c-e1a0458c92a1" providerId="ADAL" clId="{4A5B629E-CAB6-423A-8997-DAD29C6154EE}" dt="2024-04-02T09:34:33.496" v="346" actId="1076"/>
          <ac:picMkLst>
            <pc:docMk/>
            <pc:sldMk cId="2032781060" sldId="432"/>
            <ac:picMk id="3" creationId="{96131516-AF72-68FD-15D3-E625B392ED34}"/>
          </ac:picMkLst>
        </pc:picChg>
        <pc:picChg chg="del">
          <ac:chgData name="Chan Ee Hong" userId="cf657ea1-a02b-4814-a06c-e1a0458c92a1" providerId="ADAL" clId="{4A5B629E-CAB6-423A-8997-DAD29C6154EE}" dt="2024-04-02T09:34:12.738" v="340" actId="478"/>
          <ac:picMkLst>
            <pc:docMk/>
            <pc:sldMk cId="2032781060" sldId="432"/>
            <ac:picMk id="5" creationId="{B8B75611-C565-F1D8-A4F1-D15634D18A95}"/>
          </ac:picMkLst>
        </pc:picChg>
      </pc:sldChg>
      <pc:sldChg chg="del">
        <pc:chgData name="Chan Ee Hong" userId="cf657ea1-a02b-4814-a06c-e1a0458c92a1" providerId="ADAL" clId="{4A5B629E-CAB6-423A-8997-DAD29C6154EE}" dt="2024-04-03T06:40:46.138" v="933" actId="47"/>
        <pc:sldMkLst>
          <pc:docMk/>
          <pc:sldMk cId="1117414037" sldId="433"/>
        </pc:sldMkLst>
      </pc:sldChg>
      <pc:sldChg chg="modSp mod">
        <pc:chgData name="Chan Ee Hong" userId="cf657ea1-a02b-4814-a06c-e1a0458c92a1" providerId="ADAL" clId="{4A5B629E-CAB6-423A-8997-DAD29C6154EE}" dt="2024-03-27T07:37:09.774" v="91"/>
        <pc:sldMkLst>
          <pc:docMk/>
          <pc:sldMk cId="75890521" sldId="440"/>
        </pc:sldMkLst>
        <pc:spChg chg="mod">
          <ac:chgData name="Chan Ee Hong" userId="cf657ea1-a02b-4814-a06c-e1a0458c92a1" providerId="ADAL" clId="{4A5B629E-CAB6-423A-8997-DAD29C6154EE}" dt="2024-03-27T07:37:09.774" v="91"/>
          <ac:spMkLst>
            <pc:docMk/>
            <pc:sldMk cId="75890521" sldId="440"/>
            <ac:spMk id="5" creationId="{FC2A85AD-25AF-AD18-5925-E98C0D52E73F}"/>
          </ac:spMkLst>
        </pc:spChg>
      </pc:sldChg>
      <pc:sldChg chg="addSp delSp modSp mod">
        <pc:chgData name="Chan Ee Hong" userId="cf657ea1-a02b-4814-a06c-e1a0458c92a1" providerId="ADAL" clId="{4A5B629E-CAB6-423A-8997-DAD29C6154EE}" dt="2024-04-02T09:49:52.241" v="720" actId="207"/>
        <pc:sldMkLst>
          <pc:docMk/>
          <pc:sldMk cId="84021233" sldId="447"/>
        </pc:sldMkLst>
        <pc:spChg chg="add mod">
          <ac:chgData name="Chan Ee Hong" userId="cf657ea1-a02b-4814-a06c-e1a0458c92a1" providerId="ADAL" clId="{4A5B629E-CAB6-423A-8997-DAD29C6154EE}" dt="2024-04-02T09:46:07.127" v="607" actId="1076"/>
          <ac:spMkLst>
            <pc:docMk/>
            <pc:sldMk cId="84021233" sldId="447"/>
            <ac:spMk id="2" creationId="{65FE0F44-4159-2614-7E66-540A78A32700}"/>
          </ac:spMkLst>
        </pc:spChg>
        <pc:spChg chg="mod">
          <ac:chgData name="Chan Ee Hong" userId="cf657ea1-a02b-4814-a06c-e1a0458c92a1" providerId="ADAL" clId="{4A5B629E-CAB6-423A-8997-DAD29C6154EE}" dt="2024-04-02T09:45:56.243" v="601" actId="20577"/>
          <ac:spMkLst>
            <pc:docMk/>
            <pc:sldMk cId="84021233" sldId="447"/>
            <ac:spMk id="4" creationId="{1CE211F7-3F5C-8008-E598-7AFB3EBDE644}"/>
          </ac:spMkLst>
        </pc:spChg>
        <pc:spChg chg="add mod">
          <ac:chgData name="Chan Ee Hong" userId="cf657ea1-a02b-4814-a06c-e1a0458c92a1" providerId="ADAL" clId="{4A5B629E-CAB6-423A-8997-DAD29C6154EE}" dt="2024-04-02T09:46:10.289" v="608" actId="1076"/>
          <ac:spMkLst>
            <pc:docMk/>
            <pc:sldMk cId="84021233" sldId="447"/>
            <ac:spMk id="5" creationId="{8D641264-0A9B-18E4-704D-DAA344DB5893}"/>
          </ac:spMkLst>
        </pc:spChg>
        <pc:spChg chg="add mod">
          <ac:chgData name="Chan Ee Hong" userId="cf657ea1-a02b-4814-a06c-e1a0458c92a1" providerId="ADAL" clId="{4A5B629E-CAB6-423A-8997-DAD29C6154EE}" dt="2024-04-02T09:46:18.277" v="609" actId="1076"/>
          <ac:spMkLst>
            <pc:docMk/>
            <pc:sldMk cId="84021233" sldId="447"/>
            <ac:spMk id="6" creationId="{E4E60156-E467-EC13-27DB-16652EDD1B05}"/>
          </ac:spMkLst>
        </pc:spChg>
        <pc:spChg chg="add mod">
          <ac:chgData name="Chan Ee Hong" userId="cf657ea1-a02b-4814-a06c-e1a0458c92a1" providerId="ADAL" clId="{4A5B629E-CAB6-423A-8997-DAD29C6154EE}" dt="2024-04-02T09:48:15.773" v="668" actId="1076"/>
          <ac:spMkLst>
            <pc:docMk/>
            <pc:sldMk cId="84021233" sldId="447"/>
            <ac:spMk id="7" creationId="{C6E8FF43-0FE4-F930-2B7B-C4456570914D}"/>
          </ac:spMkLst>
        </pc:spChg>
        <pc:spChg chg="add mod ord">
          <ac:chgData name="Chan Ee Hong" userId="cf657ea1-a02b-4814-a06c-e1a0458c92a1" providerId="ADAL" clId="{4A5B629E-CAB6-423A-8997-DAD29C6154EE}" dt="2024-04-02T09:48:58.608" v="678" actId="1076"/>
          <ac:spMkLst>
            <pc:docMk/>
            <pc:sldMk cId="84021233" sldId="447"/>
            <ac:spMk id="8" creationId="{F3C73BAC-C706-752A-CF83-C7E5632B25C3}"/>
          </ac:spMkLst>
        </pc:spChg>
        <pc:spChg chg="add mod">
          <ac:chgData name="Chan Ee Hong" userId="cf657ea1-a02b-4814-a06c-e1a0458c92a1" providerId="ADAL" clId="{4A5B629E-CAB6-423A-8997-DAD29C6154EE}" dt="2024-04-02T09:49:20.815" v="704" actId="1076"/>
          <ac:spMkLst>
            <pc:docMk/>
            <pc:sldMk cId="84021233" sldId="447"/>
            <ac:spMk id="9" creationId="{3346A874-7985-0E01-DB6B-7462148B338F}"/>
          </ac:spMkLst>
        </pc:spChg>
        <pc:spChg chg="add mod ord">
          <ac:chgData name="Chan Ee Hong" userId="cf657ea1-a02b-4814-a06c-e1a0458c92a1" providerId="ADAL" clId="{4A5B629E-CAB6-423A-8997-DAD29C6154EE}" dt="2024-04-02T09:49:52.241" v="720" actId="207"/>
          <ac:spMkLst>
            <pc:docMk/>
            <pc:sldMk cId="84021233" sldId="447"/>
            <ac:spMk id="10" creationId="{E84C5D3A-F00F-1178-5AF2-B7EE239772ED}"/>
          </ac:spMkLst>
        </pc:spChg>
        <pc:spChg chg="add mod">
          <ac:chgData name="Chan Ee Hong" userId="cf657ea1-a02b-4814-a06c-e1a0458c92a1" providerId="ADAL" clId="{4A5B629E-CAB6-423A-8997-DAD29C6154EE}" dt="2024-04-02T09:49:33.610" v="716" actId="20577"/>
          <ac:spMkLst>
            <pc:docMk/>
            <pc:sldMk cId="84021233" sldId="447"/>
            <ac:spMk id="11" creationId="{DFDC8833-E183-0594-8131-B262EE9E2FE4}"/>
          </ac:spMkLst>
        </pc:spChg>
        <pc:picChg chg="del">
          <ac:chgData name="Chan Ee Hong" userId="cf657ea1-a02b-4814-a06c-e1a0458c92a1" providerId="ADAL" clId="{4A5B629E-CAB6-423A-8997-DAD29C6154EE}" dt="2024-04-02T09:34:57.161" v="360" actId="478"/>
          <ac:picMkLst>
            <pc:docMk/>
            <pc:sldMk cId="84021233" sldId="447"/>
            <ac:picMk id="3" creationId="{85A76AA7-5E3A-22B9-C9F9-C477D8407A71}"/>
          </ac:picMkLst>
        </pc:picChg>
      </pc:sldChg>
      <pc:sldChg chg="addSp delSp modSp mod">
        <pc:chgData name="Chan Ee Hong" userId="cf657ea1-a02b-4814-a06c-e1a0458c92a1" providerId="ADAL" clId="{4A5B629E-CAB6-423A-8997-DAD29C6154EE}" dt="2024-04-03T06:40:31.948" v="932" actId="1076"/>
        <pc:sldMkLst>
          <pc:docMk/>
          <pc:sldMk cId="2634230865" sldId="449"/>
        </pc:sldMkLst>
        <pc:spChg chg="mod">
          <ac:chgData name="Chan Ee Hong" userId="cf657ea1-a02b-4814-a06c-e1a0458c92a1" providerId="ADAL" clId="{4A5B629E-CAB6-423A-8997-DAD29C6154EE}" dt="2024-04-03T06:40:02.178" v="925" actId="20577"/>
          <ac:spMkLst>
            <pc:docMk/>
            <pc:sldMk cId="2634230865" sldId="449"/>
            <ac:spMk id="2" creationId="{DDD0EAB6-AC6E-669F-4676-7F0C85281618}"/>
          </ac:spMkLst>
        </pc:spChg>
        <pc:spChg chg="del">
          <ac:chgData name="Chan Ee Hong" userId="cf657ea1-a02b-4814-a06c-e1a0458c92a1" providerId="ADAL" clId="{4A5B629E-CAB6-423A-8997-DAD29C6154EE}" dt="2024-04-03T06:40:23.386" v="930" actId="478"/>
          <ac:spMkLst>
            <pc:docMk/>
            <pc:sldMk cId="2634230865" sldId="449"/>
            <ac:spMk id="3" creationId="{EA2A6752-8C38-F8EE-A757-BC135BBDCA58}"/>
          </ac:spMkLst>
        </pc:spChg>
        <pc:spChg chg="del">
          <ac:chgData name="Chan Ee Hong" userId="cf657ea1-a02b-4814-a06c-e1a0458c92a1" providerId="ADAL" clId="{4A5B629E-CAB6-423A-8997-DAD29C6154EE}" dt="2024-04-03T06:40:06.105" v="926" actId="478"/>
          <ac:spMkLst>
            <pc:docMk/>
            <pc:sldMk cId="2634230865" sldId="449"/>
            <ac:spMk id="28" creationId="{5E7F430B-3A19-06E0-897E-5FB33E824D4C}"/>
          </ac:spMkLst>
        </pc:spChg>
        <pc:spChg chg="del">
          <ac:chgData name="Chan Ee Hong" userId="cf657ea1-a02b-4814-a06c-e1a0458c92a1" providerId="ADAL" clId="{4A5B629E-CAB6-423A-8997-DAD29C6154EE}" dt="2024-04-03T06:40:06.105" v="926" actId="478"/>
          <ac:spMkLst>
            <pc:docMk/>
            <pc:sldMk cId="2634230865" sldId="449"/>
            <ac:spMk id="32" creationId="{54D1820D-8D6D-ADBE-2DE4-E33571159177}"/>
          </ac:spMkLst>
        </pc:spChg>
        <pc:spChg chg="del">
          <ac:chgData name="Chan Ee Hong" userId="cf657ea1-a02b-4814-a06c-e1a0458c92a1" providerId="ADAL" clId="{4A5B629E-CAB6-423A-8997-DAD29C6154EE}" dt="2024-04-03T06:40:06.105" v="926" actId="478"/>
          <ac:spMkLst>
            <pc:docMk/>
            <pc:sldMk cId="2634230865" sldId="449"/>
            <ac:spMk id="36" creationId="{0854AB85-862E-B75A-F552-3A76C7716BE6}"/>
          </ac:spMkLst>
        </pc:spChg>
        <pc:spChg chg="del">
          <ac:chgData name="Chan Ee Hong" userId="cf657ea1-a02b-4814-a06c-e1a0458c92a1" providerId="ADAL" clId="{4A5B629E-CAB6-423A-8997-DAD29C6154EE}" dt="2024-04-03T06:40:06.105" v="926" actId="478"/>
          <ac:spMkLst>
            <pc:docMk/>
            <pc:sldMk cId="2634230865" sldId="449"/>
            <ac:spMk id="38" creationId="{F0E0195D-F476-524F-34A1-5EEC17AF80F0}"/>
          </ac:spMkLst>
        </pc:spChg>
        <pc:grpChg chg="del">
          <ac:chgData name="Chan Ee Hong" userId="cf657ea1-a02b-4814-a06c-e1a0458c92a1" providerId="ADAL" clId="{4A5B629E-CAB6-423A-8997-DAD29C6154EE}" dt="2024-04-03T06:40:06.105" v="926" actId="478"/>
          <ac:grpSpMkLst>
            <pc:docMk/>
            <pc:sldMk cId="2634230865" sldId="449"/>
            <ac:grpSpMk id="7" creationId="{4A5AD096-1FDC-9E9F-A179-D55682DE2200}"/>
          </ac:grpSpMkLst>
        </pc:grpChg>
        <pc:grpChg chg="del">
          <ac:chgData name="Chan Ee Hong" userId="cf657ea1-a02b-4814-a06c-e1a0458c92a1" providerId="ADAL" clId="{4A5B629E-CAB6-423A-8997-DAD29C6154EE}" dt="2024-04-03T06:40:06.105" v="926" actId="478"/>
          <ac:grpSpMkLst>
            <pc:docMk/>
            <pc:sldMk cId="2634230865" sldId="449"/>
            <ac:grpSpMk id="8" creationId="{E730F750-8002-2ACF-49A6-0F0DF987DF05}"/>
          </ac:grpSpMkLst>
        </pc:grpChg>
        <pc:picChg chg="add mod modCrop">
          <ac:chgData name="Chan Ee Hong" userId="cf657ea1-a02b-4814-a06c-e1a0458c92a1" providerId="ADAL" clId="{4A5B629E-CAB6-423A-8997-DAD29C6154EE}" dt="2024-04-03T06:40:31.948" v="932" actId="1076"/>
          <ac:picMkLst>
            <pc:docMk/>
            <pc:sldMk cId="2634230865" sldId="449"/>
            <ac:picMk id="11" creationId="{0F8017B5-3943-5E0E-AA52-DDEC9835007A}"/>
          </ac:picMkLst>
        </pc:picChg>
        <pc:cxnChg chg="del">
          <ac:chgData name="Chan Ee Hong" userId="cf657ea1-a02b-4814-a06c-e1a0458c92a1" providerId="ADAL" clId="{4A5B629E-CAB6-423A-8997-DAD29C6154EE}" dt="2024-04-03T06:40:06.105" v="926" actId="478"/>
          <ac:cxnSpMkLst>
            <pc:docMk/>
            <pc:sldMk cId="2634230865" sldId="449"/>
            <ac:cxnSpMk id="12" creationId="{C68AB76B-3F7B-A5CB-BFE6-E78B7159C69D}"/>
          </ac:cxnSpMkLst>
        </pc:cxnChg>
        <pc:cxnChg chg="del">
          <ac:chgData name="Chan Ee Hong" userId="cf657ea1-a02b-4814-a06c-e1a0458c92a1" providerId="ADAL" clId="{4A5B629E-CAB6-423A-8997-DAD29C6154EE}" dt="2024-04-03T06:40:06.105" v="926" actId="478"/>
          <ac:cxnSpMkLst>
            <pc:docMk/>
            <pc:sldMk cId="2634230865" sldId="449"/>
            <ac:cxnSpMk id="16" creationId="{15B3A087-04F6-976F-0029-5BAF69B760DA}"/>
          </ac:cxnSpMkLst>
        </pc:cxnChg>
        <pc:cxnChg chg="del">
          <ac:chgData name="Chan Ee Hong" userId="cf657ea1-a02b-4814-a06c-e1a0458c92a1" providerId="ADAL" clId="{4A5B629E-CAB6-423A-8997-DAD29C6154EE}" dt="2024-04-03T06:40:06.105" v="926" actId="478"/>
          <ac:cxnSpMkLst>
            <pc:docMk/>
            <pc:sldMk cId="2634230865" sldId="449"/>
            <ac:cxnSpMk id="17" creationId="{B851E999-BEFD-2FB4-2DF9-07883EBAEB10}"/>
          </ac:cxnSpMkLst>
        </pc:cxnChg>
        <pc:cxnChg chg="del">
          <ac:chgData name="Chan Ee Hong" userId="cf657ea1-a02b-4814-a06c-e1a0458c92a1" providerId="ADAL" clId="{4A5B629E-CAB6-423A-8997-DAD29C6154EE}" dt="2024-04-03T06:40:06.105" v="926" actId="478"/>
          <ac:cxnSpMkLst>
            <pc:docMk/>
            <pc:sldMk cId="2634230865" sldId="449"/>
            <ac:cxnSpMk id="18" creationId="{C2C5309E-5DC4-1B4E-B474-E37D4A47654A}"/>
          </ac:cxnSpMkLst>
        </pc:cxnChg>
        <pc:cxnChg chg="del">
          <ac:chgData name="Chan Ee Hong" userId="cf657ea1-a02b-4814-a06c-e1a0458c92a1" providerId="ADAL" clId="{4A5B629E-CAB6-423A-8997-DAD29C6154EE}" dt="2024-04-03T06:40:06.105" v="926" actId="478"/>
          <ac:cxnSpMkLst>
            <pc:docMk/>
            <pc:sldMk cId="2634230865" sldId="449"/>
            <ac:cxnSpMk id="20" creationId="{179FC687-C0B7-7841-8EC3-999B3C72CFF9}"/>
          </ac:cxnSpMkLst>
        </pc:cxnChg>
        <pc:cxnChg chg="del">
          <ac:chgData name="Chan Ee Hong" userId="cf657ea1-a02b-4814-a06c-e1a0458c92a1" providerId="ADAL" clId="{4A5B629E-CAB6-423A-8997-DAD29C6154EE}" dt="2024-04-03T06:40:06.105" v="926" actId="478"/>
          <ac:cxnSpMkLst>
            <pc:docMk/>
            <pc:sldMk cId="2634230865" sldId="449"/>
            <ac:cxnSpMk id="22" creationId="{02075053-9633-60F4-0FDF-8F306A758173}"/>
          </ac:cxnSpMkLst>
        </pc:cxnChg>
        <pc:cxnChg chg="del">
          <ac:chgData name="Chan Ee Hong" userId="cf657ea1-a02b-4814-a06c-e1a0458c92a1" providerId="ADAL" clId="{4A5B629E-CAB6-423A-8997-DAD29C6154EE}" dt="2024-04-03T06:40:06.105" v="926" actId="478"/>
          <ac:cxnSpMkLst>
            <pc:docMk/>
            <pc:sldMk cId="2634230865" sldId="449"/>
            <ac:cxnSpMk id="30" creationId="{253A9933-26D1-8C34-9843-D4A819A9681A}"/>
          </ac:cxnSpMkLst>
        </pc:cxnChg>
        <pc:cxnChg chg="del">
          <ac:chgData name="Chan Ee Hong" userId="cf657ea1-a02b-4814-a06c-e1a0458c92a1" providerId="ADAL" clId="{4A5B629E-CAB6-423A-8997-DAD29C6154EE}" dt="2024-04-03T06:40:06.105" v="926" actId="478"/>
          <ac:cxnSpMkLst>
            <pc:docMk/>
            <pc:sldMk cId="2634230865" sldId="449"/>
            <ac:cxnSpMk id="33" creationId="{A671ED27-A80B-4E1A-C00F-EF46D6CD25CC}"/>
          </ac:cxnSpMkLst>
        </pc:cxnChg>
        <pc:cxnChg chg="del">
          <ac:chgData name="Chan Ee Hong" userId="cf657ea1-a02b-4814-a06c-e1a0458c92a1" providerId="ADAL" clId="{4A5B629E-CAB6-423A-8997-DAD29C6154EE}" dt="2024-04-03T06:40:06.105" v="926" actId="478"/>
          <ac:cxnSpMkLst>
            <pc:docMk/>
            <pc:sldMk cId="2634230865" sldId="449"/>
            <ac:cxnSpMk id="37" creationId="{B9075FEB-C5F8-7F26-5E97-F3C95C9522DA}"/>
          </ac:cxnSpMkLst>
        </pc:cxnChg>
      </pc:sldChg>
      <pc:sldChg chg="del">
        <pc:chgData name="Chan Ee Hong" userId="cf657ea1-a02b-4814-a06c-e1a0458c92a1" providerId="ADAL" clId="{4A5B629E-CAB6-423A-8997-DAD29C6154EE}" dt="2024-03-27T07:17:57.060" v="24" actId="47"/>
        <pc:sldMkLst>
          <pc:docMk/>
          <pc:sldMk cId="3082928963" sldId="451"/>
        </pc:sldMkLst>
      </pc:sldChg>
      <pc:sldChg chg="del">
        <pc:chgData name="Chan Ee Hong" userId="cf657ea1-a02b-4814-a06c-e1a0458c92a1" providerId="ADAL" clId="{4A5B629E-CAB6-423A-8997-DAD29C6154EE}" dt="2024-03-27T07:36:19.675" v="78" actId="47"/>
        <pc:sldMkLst>
          <pc:docMk/>
          <pc:sldMk cId="2535251050" sldId="452"/>
        </pc:sldMkLst>
      </pc:sldChg>
      <pc:sldChg chg="del">
        <pc:chgData name="Chan Ee Hong" userId="cf657ea1-a02b-4814-a06c-e1a0458c92a1" providerId="ADAL" clId="{4A5B629E-CAB6-423A-8997-DAD29C6154EE}" dt="2024-03-27T07:36:20.997" v="79" actId="47"/>
        <pc:sldMkLst>
          <pc:docMk/>
          <pc:sldMk cId="2479783724" sldId="453"/>
        </pc:sldMkLst>
      </pc:sldChg>
      <pc:sldChg chg="del">
        <pc:chgData name="Chan Ee Hong" userId="cf657ea1-a02b-4814-a06c-e1a0458c92a1" providerId="ADAL" clId="{4A5B629E-CAB6-423A-8997-DAD29C6154EE}" dt="2024-03-27T07:36:21.891" v="80" actId="47"/>
        <pc:sldMkLst>
          <pc:docMk/>
          <pc:sldMk cId="3544977121" sldId="454"/>
        </pc:sldMkLst>
      </pc:sldChg>
      <pc:sldChg chg="del">
        <pc:chgData name="Chan Ee Hong" userId="cf657ea1-a02b-4814-a06c-e1a0458c92a1" providerId="ADAL" clId="{4A5B629E-CAB6-423A-8997-DAD29C6154EE}" dt="2024-03-27T07:37:31.469" v="94" actId="47"/>
        <pc:sldMkLst>
          <pc:docMk/>
          <pc:sldMk cId="1387337206" sldId="455"/>
        </pc:sldMkLst>
      </pc:sldChg>
      <pc:sldChg chg="addSp modSp mod">
        <pc:chgData name="Chan Ee Hong" userId="cf657ea1-a02b-4814-a06c-e1a0458c92a1" providerId="ADAL" clId="{4A5B629E-CAB6-423A-8997-DAD29C6154EE}" dt="2024-03-27T07:39:42.254" v="178" actId="1076"/>
        <pc:sldMkLst>
          <pc:docMk/>
          <pc:sldMk cId="3029060370" sldId="456"/>
        </pc:sldMkLst>
        <pc:spChg chg="mod">
          <ac:chgData name="Chan Ee Hong" userId="cf657ea1-a02b-4814-a06c-e1a0458c92a1" providerId="ADAL" clId="{4A5B629E-CAB6-423A-8997-DAD29C6154EE}" dt="2024-03-27T07:39:34.919" v="177" actId="20577"/>
          <ac:spMkLst>
            <pc:docMk/>
            <pc:sldMk cId="3029060370" sldId="456"/>
            <ac:spMk id="5" creationId="{FC2A85AD-25AF-AD18-5925-E98C0D52E73F}"/>
          </ac:spMkLst>
        </pc:spChg>
        <pc:graphicFrameChg chg="add mod modGraphic">
          <ac:chgData name="Chan Ee Hong" userId="cf657ea1-a02b-4814-a06c-e1a0458c92a1" providerId="ADAL" clId="{4A5B629E-CAB6-423A-8997-DAD29C6154EE}" dt="2024-03-27T07:39:42.254" v="178" actId="1076"/>
          <ac:graphicFrameMkLst>
            <pc:docMk/>
            <pc:sldMk cId="3029060370" sldId="456"/>
            <ac:graphicFrameMk id="2" creationId="{98A7C394-558A-0AD8-399D-9249D2E93A24}"/>
          </ac:graphicFrameMkLst>
        </pc:graphicFrameChg>
      </pc:sldChg>
      <pc:sldChg chg="del">
        <pc:chgData name="Chan Ee Hong" userId="cf657ea1-a02b-4814-a06c-e1a0458c92a1" providerId="ADAL" clId="{4A5B629E-CAB6-423A-8997-DAD29C6154EE}" dt="2024-03-27T07:39:52.171" v="181" actId="47"/>
        <pc:sldMkLst>
          <pc:docMk/>
          <pc:sldMk cId="2668589410" sldId="457"/>
        </pc:sldMkLst>
      </pc:sldChg>
      <pc:sldChg chg="del">
        <pc:chgData name="Chan Ee Hong" userId="cf657ea1-a02b-4814-a06c-e1a0458c92a1" providerId="ADAL" clId="{4A5B629E-CAB6-423A-8997-DAD29C6154EE}" dt="2024-03-27T07:39:53.088" v="182" actId="47"/>
        <pc:sldMkLst>
          <pc:docMk/>
          <pc:sldMk cId="3409709992" sldId="458"/>
        </pc:sldMkLst>
      </pc:sldChg>
      <pc:sldChg chg="addSp modSp mod">
        <pc:chgData name="Chan Ee Hong" userId="cf657ea1-a02b-4814-a06c-e1a0458c92a1" providerId="ADAL" clId="{4A5B629E-CAB6-423A-8997-DAD29C6154EE}" dt="2024-03-27T07:40:45.382" v="191" actId="1076"/>
        <pc:sldMkLst>
          <pc:docMk/>
          <pc:sldMk cId="2886255196" sldId="459"/>
        </pc:sldMkLst>
        <pc:spChg chg="mod">
          <ac:chgData name="Chan Ee Hong" userId="cf657ea1-a02b-4814-a06c-e1a0458c92a1" providerId="ADAL" clId="{4A5B629E-CAB6-423A-8997-DAD29C6154EE}" dt="2024-03-27T07:40:23.905" v="187"/>
          <ac:spMkLst>
            <pc:docMk/>
            <pc:sldMk cId="2886255196" sldId="459"/>
            <ac:spMk id="5" creationId="{FC2A85AD-25AF-AD18-5925-E98C0D52E73F}"/>
          </ac:spMkLst>
        </pc:spChg>
        <pc:picChg chg="add mod modCrop">
          <ac:chgData name="Chan Ee Hong" userId="cf657ea1-a02b-4814-a06c-e1a0458c92a1" providerId="ADAL" clId="{4A5B629E-CAB6-423A-8997-DAD29C6154EE}" dt="2024-03-27T07:40:45.382" v="191" actId="1076"/>
          <ac:picMkLst>
            <pc:docMk/>
            <pc:sldMk cId="2886255196" sldId="459"/>
            <ac:picMk id="3" creationId="{C3EBD6EA-3B36-152C-3242-7EAEC49BD1AA}"/>
          </ac:picMkLst>
        </pc:picChg>
      </pc:sldChg>
      <pc:sldChg chg="del">
        <pc:chgData name="Chan Ee Hong" userId="cf657ea1-a02b-4814-a06c-e1a0458c92a1" providerId="ADAL" clId="{4A5B629E-CAB6-423A-8997-DAD29C6154EE}" dt="2024-03-27T07:44:23.584" v="271" actId="47"/>
        <pc:sldMkLst>
          <pc:docMk/>
          <pc:sldMk cId="2858623814" sldId="460"/>
        </pc:sldMkLst>
      </pc:sldChg>
      <pc:sldChg chg="del">
        <pc:chgData name="Chan Ee Hong" userId="cf657ea1-a02b-4814-a06c-e1a0458c92a1" providerId="ADAL" clId="{4A5B629E-CAB6-423A-8997-DAD29C6154EE}" dt="2024-03-27T07:44:24.474" v="272" actId="47"/>
        <pc:sldMkLst>
          <pc:docMk/>
          <pc:sldMk cId="3598632259" sldId="461"/>
        </pc:sldMkLst>
      </pc:sldChg>
      <pc:sldChg chg="addSp delSp modSp mod">
        <pc:chgData name="Chan Ee Hong" userId="cf657ea1-a02b-4814-a06c-e1a0458c92a1" providerId="ADAL" clId="{4A5B629E-CAB6-423A-8997-DAD29C6154EE}" dt="2024-04-02T09:51:07.992" v="812" actId="113"/>
        <pc:sldMkLst>
          <pc:docMk/>
          <pc:sldMk cId="2591339294" sldId="462"/>
        </pc:sldMkLst>
        <pc:spChg chg="add mod">
          <ac:chgData name="Chan Ee Hong" userId="cf657ea1-a02b-4814-a06c-e1a0458c92a1" providerId="ADAL" clId="{4A5B629E-CAB6-423A-8997-DAD29C6154EE}" dt="2024-04-02T09:51:07.992" v="812" actId="113"/>
          <ac:spMkLst>
            <pc:docMk/>
            <pc:sldMk cId="2591339294" sldId="462"/>
            <ac:spMk id="2" creationId="{A473D37B-5051-87F1-B2DB-83140DE8788F}"/>
          </ac:spMkLst>
        </pc:spChg>
        <pc:spChg chg="mod">
          <ac:chgData name="Chan Ee Hong" userId="cf657ea1-a02b-4814-a06c-e1a0458c92a1" providerId="ADAL" clId="{4A5B629E-CAB6-423A-8997-DAD29C6154EE}" dt="2024-04-02T09:50:43.029" v="736" actId="20577"/>
          <ac:spMkLst>
            <pc:docMk/>
            <pc:sldMk cId="2591339294" sldId="462"/>
            <ac:spMk id="4" creationId="{1CE211F7-3F5C-8008-E598-7AFB3EBDE644}"/>
          </ac:spMkLst>
        </pc:spChg>
        <pc:picChg chg="del">
          <ac:chgData name="Chan Ee Hong" userId="cf657ea1-a02b-4814-a06c-e1a0458c92a1" providerId="ADAL" clId="{4A5B629E-CAB6-423A-8997-DAD29C6154EE}" dt="2024-04-02T09:40:59.538" v="492" actId="478"/>
          <ac:picMkLst>
            <pc:docMk/>
            <pc:sldMk cId="2591339294" sldId="462"/>
            <ac:picMk id="5" creationId="{906CF6FA-8E7F-D4B7-F191-C709D143B614}"/>
          </ac:picMkLst>
        </pc:picChg>
      </pc:sldChg>
      <pc:sldChg chg="addSp delSp modSp mod">
        <pc:chgData name="Chan Ee Hong" userId="cf657ea1-a02b-4814-a06c-e1a0458c92a1" providerId="ADAL" clId="{4A5B629E-CAB6-423A-8997-DAD29C6154EE}" dt="2024-04-03T06:32:35.539" v="853" actId="1076"/>
        <pc:sldMkLst>
          <pc:docMk/>
          <pc:sldMk cId="1487337794" sldId="463"/>
        </pc:sldMkLst>
        <pc:spChg chg="mod">
          <ac:chgData name="Chan Ee Hong" userId="cf657ea1-a02b-4814-a06c-e1a0458c92a1" providerId="ADAL" clId="{4A5B629E-CAB6-423A-8997-DAD29C6154EE}" dt="2024-04-03T06:32:10.767" v="846" actId="20577"/>
          <ac:spMkLst>
            <pc:docMk/>
            <pc:sldMk cId="1487337794" sldId="463"/>
            <ac:spMk id="4" creationId="{1CE211F7-3F5C-8008-E598-7AFB3EBDE644}"/>
          </ac:spMkLst>
        </pc:spChg>
        <pc:picChg chg="del">
          <ac:chgData name="Chan Ee Hong" userId="cf657ea1-a02b-4814-a06c-e1a0458c92a1" providerId="ADAL" clId="{4A5B629E-CAB6-423A-8997-DAD29C6154EE}" dt="2024-04-03T06:32:12.451" v="847" actId="478"/>
          <ac:picMkLst>
            <pc:docMk/>
            <pc:sldMk cId="1487337794" sldId="463"/>
            <ac:picMk id="3" creationId="{80B30D19-3A80-9E89-0B8C-DD0B4DFCE71D}"/>
          </ac:picMkLst>
        </pc:picChg>
        <pc:picChg chg="add mod modCrop">
          <ac:chgData name="Chan Ee Hong" userId="cf657ea1-a02b-4814-a06c-e1a0458c92a1" providerId="ADAL" clId="{4A5B629E-CAB6-423A-8997-DAD29C6154EE}" dt="2024-04-03T06:32:35.539" v="853" actId="1076"/>
          <ac:picMkLst>
            <pc:docMk/>
            <pc:sldMk cId="1487337794" sldId="463"/>
            <ac:picMk id="5" creationId="{3C7659FD-26E6-B60F-6D8C-3E6890EA5A61}"/>
          </ac:picMkLst>
        </pc:picChg>
      </pc:sldChg>
      <pc:sldChg chg="del">
        <pc:chgData name="Chan Ee Hong" userId="cf657ea1-a02b-4814-a06c-e1a0458c92a1" providerId="ADAL" clId="{4A5B629E-CAB6-423A-8997-DAD29C6154EE}" dt="2024-04-03T06:40:46.138" v="933" actId="47"/>
        <pc:sldMkLst>
          <pc:docMk/>
          <pc:sldMk cId="2327298968" sldId="464"/>
        </pc:sldMkLst>
      </pc:sldChg>
      <pc:sldChg chg="modSp add mod">
        <pc:chgData name="Chan Ee Hong" userId="cf657ea1-a02b-4814-a06c-e1a0458c92a1" providerId="ADAL" clId="{4A5B629E-CAB6-423A-8997-DAD29C6154EE}" dt="2024-03-27T07:17:38.222" v="23" actId="13926"/>
        <pc:sldMkLst>
          <pc:docMk/>
          <pc:sldMk cId="2998833396" sldId="465"/>
        </pc:sldMkLst>
        <pc:spChg chg="mod">
          <ac:chgData name="Chan Ee Hong" userId="cf657ea1-a02b-4814-a06c-e1a0458c92a1" providerId="ADAL" clId="{4A5B629E-CAB6-423A-8997-DAD29C6154EE}" dt="2024-03-27T07:17:38.222" v="23" actId="13926"/>
          <ac:spMkLst>
            <pc:docMk/>
            <pc:sldMk cId="2998833396" sldId="465"/>
            <ac:spMk id="5" creationId="{8B2438C4-BE2B-A426-4612-CB9A7002F02D}"/>
          </ac:spMkLst>
        </pc:spChg>
      </pc:sldChg>
      <pc:sldChg chg="add del">
        <pc:chgData name="Chan Ee Hong" userId="cf657ea1-a02b-4814-a06c-e1a0458c92a1" providerId="ADAL" clId="{4A5B629E-CAB6-423A-8997-DAD29C6154EE}" dt="2024-03-27T07:17:31.325" v="21" actId="47"/>
        <pc:sldMkLst>
          <pc:docMk/>
          <pc:sldMk cId="3056970627" sldId="465"/>
        </pc:sldMkLst>
      </pc:sldChg>
      <pc:sldChg chg="addSp modSp add mod">
        <pc:chgData name="Chan Ee Hong" userId="cf657ea1-a02b-4814-a06c-e1a0458c92a1" providerId="ADAL" clId="{4A5B629E-CAB6-423A-8997-DAD29C6154EE}" dt="2024-03-27T07:36:13.214" v="77" actId="1076"/>
        <pc:sldMkLst>
          <pc:docMk/>
          <pc:sldMk cId="1948717007" sldId="466"/>
        </pc:sldMkLst>
        <pc:spChg chg="mod">
          <ac:chgData name="Chan Ee Hong" userId="cf657ea1-a02b-4814-a06c-e1a0458c92a1" providerId="ADAL" clId="{4A5B629E-CAB6-423A-8997-DAD29C6154EE}" dt="2024-03-27T07:19:09.807" v="55" actId="13926"/>
          <ac:spMkLst>
            <pc:docMk/>
            <pc:sldMk cId="1948717007" sldId="466"/>
            <ac:spMk id="5" creationId="{FC2A85AD-25AF-AD18-5925-E98C0D52E73F}"/>
          </ac:spMkLst>
        </pc:spChg>
        <pc:spChg chg="add mod">
          <ac:chgData name="Chan Ee Hong" userId="cf657ea1-a02b-4814-a06c-e1a0458c92a1" providerId="ADAL" clId="{4A5B629E-CAB6-423A-8997-DAD29C6154EE}" dt="2024-03-27T07:36:13.214" v="77" actId="1076"/>
          <ac:spMkLst>
            <pc:docMk/>
            <pc:sldMk cId="1948717007" sldId="466"/>
            <ac:spMk id="6" creationId="{BD1ECBAD-EDA2-963F-DBD0-643B27A5DA73}"/>
          </ac:spMkLst>
        </pc:spChg>
        <pc:picChg chg="add mod modCrop">
          <ac:chgData name="Chan Ee Hong" userId="cf657ea1-a02b-4814-a06c-e1a0458c92a1" providerId="ADAL" clId="{4A5B629E-CAB6-423A-8997-DAD29C6154EE}" dt="2024-03-27T07:35:55.864" v="71" actId="1076"/>
          <ac:picMkLst>
            <pc:docMk/>
            <pc:sldMk cId="1948717007" sldId="466"/>
            <ac:picMk id="2" creationId="{8E710925-711D-A478-A159-896099C917DE}"/>
          </ac:picMkLst>
        </pc:picChg>
        <pc:picChg chg="mod modCrop">
          <ac:chgData name="Chan Ee Hong" userId="cf657ea1-a02b-4814-a06c-e1a0458c92a1" providerId="ADAL" clId="{4A5B629E-CAB6-423A-8997-DAD29C6154EE}" dt="2024-03-27T07:35:55.864" v="71" actId="1076"/>
          <ac:picMkLst>
            <pc:docMk/>
            <pc:sldMk cId="1948717007" sldId="466"/>
            <ac:picMk id="3" creationId="{3BCEB2C6-DE94-0680-1515-75223675BA6D}"/>
          </ac:picMkLst>
        </pc:picChg>
      </pc:sldChg>
      <pc:sldChg chg="addSp modSp add mod">
        <pc:chgData name="Chan Ee Hong" userId="cf657ea1-a02b-4814-a06c-e1a0458c92a1" providerId="ADAL" clId="{4A5B629E-CAB6-423A-8997-DAD29C6154EE}" dt="2024-04-04T02:28:32.107" v="936" actId="1076"/>
        <pc:sldMkLst>
          <pc:docMk/>
          <pc:sldMk cId="1085420257" sldId="467"/>
        </pc:sldMkLst>
        <pc:spChg chg="mod">
          <ac:chgData name="Chan Ee Hong" userId="cf657ea1-a02b-4814-a06c-e1a0458c92a1" providerId="ADAL" clId="{4A5B629E-CAB6-423A-8997-DAD29C6154EE}" dt="2024-03-27T07:37:22.396" v="93" actId="13926"/>
          <ac:spMkLst>
            <pc:docMk/>
            <pc:sldMk cId="1085420257" sldId="467"/>
            <ac:spMk id="5" creationId="{FC2A85AD-25AF-AD18-5925-E98C0D52E73F}"/>
          </ac:spMkLst>
        </pc:spChg>
        <pc:picChg chg="add mod">
          <ac:chgData name="Chan Ee Hong" userId="cf657ea1-a02b-4814-a06c-e1a0458c92a1" providerId="ADAL" clId="{4A5B629E-CAB6-423A-8997-DAD29C6154EE}" dt="2024-04-04T02:28:32.107" v="936" actId="1076"/>
          <ac:picMkLst>
            <pc:docMk/>
            <pc:sldMk cId="1085420257" sldId="467"/>
            <ac:picMk id="2" creationId="{549C4AF4-8370-FEC6-CC65-2065F197350D}"/>
          </ac:picMkLst>
        </pc:picChg>
      </pc:sldChg>
      <pc:sldChg chg="modSp add mod">
        <pc:chgData name="Chan Ee Hong" userId="cf657ea1-a02b-4814-a06c-e1a0458c92a1" providerId="ADAL" clId="{4A5B629E-CAB6-423A-8997-DAD29C6154EE}" dt="2024-03-27T07:39:48.940" v="180" actId="13926"/>
        <pc:sldMkLst>
          <pc:docMk/>
          <pc:sldMk cId="3089696259" sldId="468"/>
        </pc:sldMkLst>
        <pc:spChg chg="mod">
          <ac:chgData name="Chan Ee Hong" userId="cf657ea1-a02b-4814-a06c-e1a0458c92a1" providerId="ADAL" clId="{4A5B629E-CAB6-423A-8997-DAD29C6154EE}" dt="2024-03-27T07:39:48.940" v="180" actId="13926"/>
          <ac:spMkLst>
            <pc:docMk/>
            <pc:sldMk cId="3089696259" sldId="468"/>
            <ac:spMk id="5" creationId="{FC2A85AD-25AF-AD18-5925-E98C0D52E73F}"/>
          </ac:spMkLst>
        </pc:spChg>
      </pc:sldChg>
      <pc:sldChg chg="addSp modSp add mod">
        <pc:chgData name="Chan Ee Hong" userId="cf657ea1-a02b-4814-a06c-e1a0458c92a1" providerId="ADAL" clId="{4A5B629E-CAB6-423A-8997-DAD29C6154EE}" dt="2024-03-27T07:42:25.907" v="236" actId="167"/>
        <pc:sldMkLst>
          <pc:docMk/>
          <pc:sldMk cId="1157116233" sldId="469"/>
        </pc:sldMkLst>
        <pc:spChg chg="add mod ord">
          <ac:chgData name="Chan Ee Hong" userId="cf657ea1-a02b-4814-a06c-e1a0458c92a1" providerId="ADAL" clId="{4A5B629E-CAB6-423A-8997-DAD29C6154EE}" dt="2024-03-27T07:42:25.907" v="236" actId="167"/>
          <ac:spMkLst>
            <pc:docMk/>
            <pc:sldMk cId="1157116233" sldId="469"/>
            <ac:spMk id="6" creationId="{D1F67E37-3906-7772-6C7E-21024CC48FFA}"/>
          </ac:spMkLst>
        </pc:spChg>
        <pc:graphicFrameChg chg="add mod modGraphic">
          <ac:chgData name="Chan Ee Hong" userId="cf657ea1-a02b-4814-a06c-e1a0458c92a1" providerId="ADAL" clId="{4A5B629E-CAB6-423A-8997-DAD29C6154EE}" dt="2024-03-27T07:42:11.690" v="232" actId="1076"/>
          <ac:graphicFrameMkLst>
            <pc:docMk/>
            <pc:sldMk cId="1157116233" sldId="469"/>
            <ac:graphicFrameMk id="2" creationId="{EEEF5615-FD8E-C785-727D-7D98F28FC471}"/>
          </ac:graphicFrameMkLst>
        </pc:graphicFrameChg>
      </pc:sldChg>
      <pc:sldChg chg="addSp delSp modSp add mod ord">
        <pc:chgData name="Chan Ee Hong" userId="cf657ea1-a02b-4814-a06c-e1a0458c92a1" providerId="ADAL" clId="{4A5B629E-CAB6-423A-8997-DAD29C6154EE}" dt="2024-03-27T07:43:12.834" v="248" actId="1076"/>
        <pc:sldMkLst>
          <pc:docMk/>
          <pc:sldMk cId="3093524179" sldId="470"/>
        </pc:sldMkLst>
        <pc:spChg chg="mod">
          <ac:chgData name="Chan Ee Hong" userId="cf657ea1-a02b-4814-a06c-e1a0458c92a1" providerId="ADAL" clId="{4A5B629E-CAB6-423A-8997-DAD29C6154EE}" dt="2024-03-27T07:42:51.400" v="243" actId="11"/>
          <ac:spMkLst>
            <pc:docMk/>
            <pc:sldMk cId="3093524179" sldId="470"/>
            <ac:spMk id="5" creationId="{FC2A85AD-25AF-AD18-5925-E98C0D52E73F}"/>
          </ac:spMkLst>
        </pc:spChg>
        <pc:picChg chg="del">
          <ac:chgData name="Chan Ee Hong" userId="cf657ea1-a02b-4814-a06c-e1a0458c92a1" providerId="ADAL" clId="{4A5B629E-CAB6-423A-8997-DAD29C6154EE}" dt="2024-03-27T07:42:52.570" v="244" actId="478"/>
          <ac:picMkLst>
            <pc:docMk/>
            <pc:sldMk cId="3093524179" sldId="470"/>
            <ac:picMk id="3" creationId="{C3EBD6EA-3B36-152C-3242-7EAEC49BD1AA}"/>
          </ac:picMkLst>
        </pc:picChg>
        <pc:picChg chg="add mod modCrop">
          <ac:chgData name="Chan Ee Hong" userId="cf657ea1-a02b-4814-a06c-e1a0458c92a1" providerId="ADAL" clId="{4A5B629E-CAB6-423A-8997-DAD29C6154EE}" dt="2024-03-27T07:43:12.834" v="248" actId="1076"/>
          <ac:picMkLst>
            <pc:docMk/>
            <pc:sldMk cId="3093524179" sldId="470"/>
            <ac:picMk id="6" creationId="{603A01A5-4A26-3A1C-3BA7-3F7BD22E45FD}"/>
          </ac:picMkLst>
        </pc:picChg>
      </pc:sldChg>
      <pc:sldChg chg="addSp modSp add mod">
        <pc:chgData name="Chan Ee Hong" userId="cf657ea1-a02b-4814-a06c-e1a0458c92a1" providerId="ADAL" clId="{4A5B629E-CAB6-423A-8997-DAD29C6154EE}" dt="2024-03-27T07:44:16.653" v="270" actId="14100"/>
        <pc:sldMkLst>
          <pc:docMk/>
          <pc:sldMk cId="3320051396" sldId="471"/>
        </pc:sldMkLst>
        <pc:spChg chg="add mod">
          <ac:chgData name="Chan Ee Hong" userId="cf657ea1-a02b-4814-a06c-e1a0458c92a1" providerId="ADAL" clId="{4A5B629E-CAB6-423A-8997-DAD29C6154EE}" dt="2024-03-27T07:44:16.653" v="270" actId="14100"/>
          <ac:spMkLst>
            <pc:docMk/>
            <pc:sldMk cId="3320051396" sldId="471"/>
            <ac:spMk id="2" creationId="{E9DF807C-4565-21E9-9EED-4FC12D256D90}"/>
          </ac:spMkLst>
        </pc:spChg>
        <pc:graphicFrameChg chg="add mod modGraphic">
          <ac:chgData name="Chan Ee Hong" userId="cf657ea1-a02b-4814-a06c-e1a0458c92a1" providerId="ADAL" clId="{4A5B629E-CAB6-423A-8997-DAD29C6154EE}" dt="2024-03-27T07:44:09.897" v="269" actId="20577"/>
          <ac:graphicFrameMkLst>
            <pc:docMk/>
            <pc:sldMk cId="3320051396" sldId="471"/>
            <ac:graphicFrameMk id="3" creationId="{E44227DA-52C3-7E41-E16A-96E276CB3105}"/>
          </ac:graphicFrameMkLst>
        </pc:graphicFrameChg>
      </pc:sldChg>
      <pc:sldChg chg="modSp new mod ord">
        <pc:chgData name="Chan Ee Hong" userId="cf657ea1-a02b-4814-a06c-e1a0458c92a1" providerId="ADAL" clId="{4A5B629E-CAB6-423A-8997-DAD29C6154EE}" dt="2024-03-27T07:45:49.733" v="295" actId="20577"/>
        <pc:sldMkLst>
          <pc:docMk/>
          <pc:sldMk cId="1891502729" sldId="472"/>
        </pc:sldMkLst>
        <pc:spChg chg="mod">
          <ac:chgData name="Chan Ee Hong" userId="cf657ea1-a02b-4814-a06c-e1a0458c92a1" providerId="ADAL" clId="{4A5B629E-CAB6-423A-8997-DAD29C6154EE}" dt="2024-03-27T07:45:49.733" v="295" actId="20577"/>
          <ac:spMkLst>
            <pc:docMk/>
            <pc:sldMk cId="1891502729" sldId="472"/>
            <ac:spMk id="2" creationId="{13712ECF-86DC-1589-AD32-66D775DD4BB3}"/>
          </ac:spMkLst>
        </pc:spChg>
        <pc:spChg chg="mod">
          <ac:chgData name="Chan Ee Hong" userId="cf657ea1-a02b-4814-a06c-e1a0458c92a1" providerId="ADAL" clId="{4A5B629E-CAB6-423A-8997-DAD29C6154EE}" dt="2024-03-27T07:45:45.038" v="286"/>
          <ac:spMkLst>
            <pc:docMk/>
            <pc:sldMk cId="1891502729" sldId="472"/>
            <ac:spMk id="3" creationId="{6AD8E445-BAFB-8386-AB0E-7A85C8DA9510}"/>
          </ac:spMkLst>
        </pc:spChg>
      </pc:sldChg>
      <pc:sldChg chg="modSp add mod">
        <pc:chgData name="Chan Ee Hong" userId="cf657ea1-a02b-4814-a06c-e1a0458c92a1" providerId="ADAL" clId="{4A5B629E-CAB6-423A-8997-DAD29C6154EE}" dt="2024-03-27T07:46:43.579" v="324"/>
        <pc:sldMkLst>
          <pc:docMk/>
          <pc:sldMk cId="108907994" sldId="473"/>
        </pc:sldMkLst>
        <pc:spChg chg="mod">
          <ac:chgData name="Chan Ee Hong" userId="cf657ea1-a02b-4814-a06c-e1a0458c92a1" providerId="ADAL" clId="{4A5B629E-CAB6-423A-8997-DAD29C6154EE}" dt="2024-03-27T07:46:00.094" v="298" actId="20577"/>
          <ac:spMkLst>
            <pc:docMk/>
            <pc:sldMk cId="108907994" sldId="473"/>
            <ac:spMk id="2" creationId="{13712ECF-86DC-1589-AD32-66D775DD4BB3}"/>
          </ac:spMkLst>
        </pc:spChg>
        <pc:spChg chg="mod">
          <ac:chgData name="Chan Ee Hong" userId="cf657ea1-a02b-4814-a06c-e1a0458c92a1" providerId="ADAL" clId="{4A5B629E-CAB6-423A-8997-DAD29C6154EE}" dt="2024-03-27T07:46:43.579" v="324"/>
          <ac:spMkLst>
            <pc:docMk/>
            <pc:sldMk cId="108907994" sldId="473"/>
            <ac:spMk id="3" creationId="{6AD8E445-BAFB-8386-AB0E-7A85C8DA9510}"/>
          </ac:spMkLst>
        </pc:spChg>
      </pc:sldChg>
      <pc:sldChg chg="modSp add mod ord">
        <pc:chgData name="Chan Ee Hong" userId="cf657ea1-a02b-4814-a06c-e1a0458c92a1" providerId="ADAL" clId="{4A5B629E-CAB6-423A-8997-DAD29C6154EE}" dt="2024-04-02T09:51:37.491" v="820" actId="20577"/>
        <pc:sldMkLst>
          <pc:docMk/>
          <pc:sldMk cId="342733775" sldId="474"/>
        </pc:sldMkLst>
        <pc:spChg chg="mod">
          <ac:chgData name="Chan Ee Hong" userId="cf657ea1-a02b-4814-a06c-e1a0458c92a1" providerId="ADAL" clId="{4A5B629E-CAB6-423A-8997-DAD29C6154EE}" dt="2024-04-02T09:51:37.491" v="820" actId="20577"/>
          <ac:spMkLst>
            <pc:docMk/>
            <pc:sldMk cId="342733775" sldId="474"/>
            <ac:spMk id="2" creationId="{8B218F8E-BDC7-77EE-AC26-AD8B358965F8}"/>
          </ac:spMkLst>
        </pc:spChg>
      </pc:sldChg>
      <pc:sldChg chg="addSp delSp modSp add mod">
        <pc:chgData name="Chan Ee Hong" userId="cf657ea1-a02b-4814-a06c-e1a0458c92a1" providerId="ADAL" clId="{4A5B629E-CAB6-423A-8997-DAD29C6154EE}" dt="2024-04-03T06:33:36.882" v="909" actId="1076"/>
        <pc:sldMkLst>
          <pc:docMk/>
          <pc:sldMk cId="2840795408" sldId="475"/>
        </pc:sldMkLst>
        <pc:spChg chg="mod">
          <ac:chgData name="Chan Ee Hong" userId="cf657ea1-a02b-4814-a06c-e1a0458c92a1" providerId="ADAL" clId="{4A5B629E-CAB6-423A-8997-DAD29C6154EE}" dt="2024-04-03T06:33:04.095" v="878" actId="20577"/>
          <ac:spMkLst>
            <pc:docMk/>
            <pc:sldMk cId="2840795408" sldId="475"/>
            <ac:spMk id="4" creationId="{1CE211F7-3F5C-8008-E598-7AFB3EBDE644}"/>
          </ac:spMkLst>
        </pc:spChg>
        <pc:spChg chg="add mod">
          <ac:chgData name="Chan Ee Hong" userId="cf657ea1-a02b-4814-a06c-e1a0458c92a1" providerId="ADAL" clId="{4A5B629E-CAB6-423A-8997-DAD29C6154EE}" dt="2024-04-03T06:33:36.882" v="909" actId="1076"/>
          <ac:spMkLst>
            <pc:docMk/>
            <pc:sldMk cId="2840795408" sldId="475"/>
            <ac:spMk id="6" creationId="{4114A250-40AF-476C-AF45-69D7D09AB66B}"/>
          </ac:spMkLst>
        </pc:spChg>
        <pc:picChg chg="add mod modCrop">
          <ac:chgData name="Chan Ee Hong" userId="cf657ea1-a02b-4814-a06c-e1a0458c92a1" providerId="ADAL" clId="{4A5B629E-CAB6-423A-8997-DAD29C6154EE}" dt="2024-04-03T06:33:34.434" v="908" actId="1076"/>
          <ac:picMkLst>
            <pc:docMk/>
            <pc:sldMk cId="2840795408" sldId="475"/>
            <ac:picMk id="3" creationId="{210A6199-373C-CFBA-181A-DA6B2621A5E2}"/>
          </ac:picMkLst>
        </pc:picChg>
        <pc:picChg chg="del">
          <ac:chgData name="Chan Ee Hong" userId="cf657ea1-a02b-4814-a06c-e1a0458c92a1" providerId="ADAL" clId="{4A5B629E-CAB6-423A-8997-DAD29C6154EE}" dt="2024-04-03T06:33:05.505" v="879" actId="478"/>
          <ac:picMkLst>
            <pc:docMk/>
            <pc:sldMk cId="2840795408" sldId="475"/>
            <ac:picMk id="5" creationId="{3C7659FD-26E6-B60F-6D8C-3E6890EA5A61}"/>
          </ac:picMkLst>
        </pc:picChg>
      </pc:sldChg>
    </pc:docChg>
  </pc:docChgLst>
  <pc:docChgLst>
    <pc:chgData name="Chan Ee Hong" userId="cf657ea1-a02b-4814-a06c-e1a0458c92a1" providerId="ADAL" clId="{97CA9392-D2E8-4637-B2BB-A902ECCD7C7A}"/>
    <pc:docChg chg="undo redo custSel addSld delSld modSld sldOrd">
      <pc:chgData name="Chan Ee Hong" userId="cf657ea1-a02b-4814-a06c-e1a0458c92a1" providerId="ADAL" clId="{97CA9392-D2E8-4637-B2BB-A902ECCD7C7A}" dt="2024-02-14T17:19:27.213" v="1232" actId="47"/>
      <pc:docMkLst>
        <pc:docMk/>
      </pc:docMkLst>
      <pc:sldChg chg="modSp mod">
        <pc:chgData name="Chan Ee Hong" userId="cf657ea1-a02b-4814-a06c-e1a0458c92a1" providerId="ADAL" clId="{97CA9392-D2E8-4637-B2BB-A902ECCD7C7A}" dt="2024-02-14T15:02:26.232" v="0" actId="20577"/>
        <pc:sldMkLst>
          <pc:docMk/>
          <pc:sldMk cId="3799789480" sldId="256"/>
        </pc:sldMkLst>
        <pc:spChg chg="mod">
          <ac:chgData name="Chan Ee Hong" userId="cf657ea1-a02b-4814-a06c-e1a0458c92a1" providerId="ADAL" clId="{97CA9392-D2E8-4637-B2BB-A902ECCD7C7A}" dt="2024-02-14T15:02:26.232" v="0" actId="20577"/>
          <ac:spMkLst>
            <pc:docMk/>
            <pc:sldMk cId="3799789480" sldId="256"/>
            <ac:spMk id="2" creationId="{9A6980B2-5705-0CF9-A884-10780E6C0D96}"/>
          </ac:spMkLst>
        </pc:spChg>
      </pc:sldChg>
      <pc:sldChg chg="modSp mod">
        <pc:chgData name="Chan Ee Hong" userId="cf657ea1-a02b-4814-a06c-e1a0458c92a1" providerId="ADAL" clId="{97CA9392-D2E8-4637-B2BB-A902ECCD7C7A}" dt="2024-02-14T16:20:59.932" v="1" actId="20577"/>
        <pc:sldMkLst>
          <pc:docMk/>
          <pc:sldMk cId="146283828" sldId="262"/>
        </pc:sldMkLst>
        <pc:spChg chg="mod">
          <ac:chgData name="Chan Ee Hong" userId="cf657ea1-a02b-4814-a06c-e1a0458c92a1" providerId="ADAL" clId="{97CA9392-D2E8-4637-B2BB-A902ECCD7C7A}" dt="2024-02-14T16:20:59.932" v="1" actId="20577"/>
          <ac:spMkLst>
            <pc:docMk/>
            <pc:sldMk cId="146283828" sldId="262"/>
            <ac:spMk id="4" creationId="{CF4F3B78-C48B-A87D-EC60-4F7D0AECC530}"/>
          </ac:spMkLst>
        </pc:spChg>
      </pc:sldChg>
      <pc:sldChg chg="delSp modSp mod">
        <pc:chgData name="Chan Ee Hong" userId="cf657ea1-a02b-4814-a06c-e1a0458c92a1" providerId="ADAL" clId="{97CA9392-D2E8-4637-B2BB-A902ECCD7C7A}" dt="2024-02-14T16:23:31.754" v="87" actId="20577"/>
        <pc:sldMkLst>
          <pc:docMk/>
          <pc:sldMk cId="2507090794" sldId="263"/>
        </pc:sldMkLst>
        <pc:spChg chg="mod">
          <ac:chgData name="Chan Ee Hong" userId="cf657ea1-a02b-4814-a06c-e1a0458c92a1" providerId="ADAL" clId="{97CA9392-D2E8-4637-B2BB-A902ECCD7C7A}" dt="2024-02-14T16:23:31.754" v="87" actId="20577"/>
          <ac:spMkLst>
            <pc:docMk/>
            <pc:sldMk cId="2507090794" sldId="263"/>
            <ac:spMk id="5" creationId="{8B2438C4-BE2B-A426-4612-CB9A7002F02D}"/>
          </ac:spMkLst>
        </pc:spChg>
        <pc:picChg chg="del mod">
          <ac:chgData name="Chan Ee Hong" userId="cf657ea1-a02b-4814-a06c-e1a0458c92a1" providerId="ADAL" clId="{97CA9392-D2E8-4637-B2BB-A902ECCD7C7A}" dt="2024-02-14T16:22:00.745" v="28" actId="478"/>
          <ac:picMkLst>
            <pc:docMk/>
            <pc:sldMk cId="2507090794" sldId="263"/>
            <ac:picMk id="3" creationId="{F43BD58A-59EA-8ECF-ACA5-603FBC6CDDEB}"/>
          </ac:picMkLst>
        </pc:picChg>
      </pc:sldChg>
      <pc:sldChg chg="del">
        <pc:chgData name="Chan Ee Hong" userId="cf657ea1-a02b-4814-a06c-e1a0458c92a1" providerId="ADAL" clId="{97CA9392-D2E8-4637-B2BB-A902ECCD7C7A}" dt="2024-02-14T16:30:27.902" v="259" actId="47"/>
        <pc:sldMkLst>
          <pc:docMk/>
          <pc:sldMk cId="3346412763" sldId="307"/>
        </pc:sldMkLst>
      </pc:sldChg>
      <pc:sldChg chg="del">
        <pc:chgData name="Chan Ee Hong" userId="cf657ea1-a02b-4814-a06c-e1a0458c92a1" providerId="ADAL" clId="{97CA9392-D2E8-4637-B2BB-A902ECCD7C7A}" dt="2024-02-14T16:53:14.756" v="488" actId="47"/>
        <pc:sldMkLst>
          <pc:docMk/>
          <pc:sldMk cId="1442449381" sldId="308"/>
        </pc:sldMkLst>
      </pc:sldChg>
      <pc:sldChg chg="del">
        <pc:chgData name="Chan Ee Hong" userId="cf657ea1-a02b-4814-a06c-e1a0458c92a1" providerId="ADAL" clId="{97CA9392-D2E8-4637-B2BB-A902ECCD7C7A}" dt="2024-02-14T16:53:19.437" v="490" actId="47"/>
        <pc:sldMkLst>
          <pc:docMk/>
          <pc:sldMk cId="950393086" sldId="309"/>
        </pc:sldMkLst>
      </pc:sldChg>
      <pc:sldChg chg="del">
        <pc:chgData name="Chan Ee Hong" userId="cf657ea1-a02b-4814-a06c-e1a0458c92a1" providerId="ADAL" clId="{97CA9392-D2E8-4637-B2BB-A902ECCD7C7A}" dt="2024-02-14T17:02:41.349" v="794" actId="47"/>
        <pc:sldMkLst>
          <pc:docMk/>
          <pc:sldMk cId="798465920" sldId="314"/>
        </pc:sldMkLst>
      </pc:sldChg>
      <pc:sldChg chg="delSp modSp mod">
        <pc:chgData name="Chan Ee Hong" userId="cf657ea1-a02b-4814-a06c-e1a0458c92a1" providerId="ADAL" clId="{97CA9392-D2E8-4637-B2BB-A902ECCD7C7A}" dt="2024-02-14T17:15:42.697" v="1095" actId="20577"/>
        <pc:sldMkLst>
          <pc:docMk/>
          <pc:sldMk cId="13646062" sldId="317"/>
        </pc:sldMkLst>
        <pc:spChg chg="mod">
          <ac:chgData name="Chan Ee Hong" userId="cf657ea1-a02b-4814-a06c-e1a0458c92a1" providerId="ADAL" clId="{97CA9392-D2E8-4637-B2BB-A902ECCD7C7A}" dt="2024-02-14T17:14:48.760" v="1055" actId="20577"/>
          <ac:spMkLst>
            <pc:docMk/>
            <pc:sldMk cId="13646062" sldId="317"/>
            <ac:spMk id="2" creationId="{99337E02-4A4B-2682-58FB-02805679C6FC}"/>
          </ac:spMkLst>
        </pc:spChg>
        <pc:spChg chg="mod">
          <ac:chgData name="Chan Ee Hong" userId="cf657ea1-a02b-4814-a06c-e1a0458c92a1" providerId="ADAL" clId="{97CA9392-D2E8-4637-B2BB-A902ECCD7C7A}" dt="2024-02-14T17:15:42.697" v="1095" actId="20577"/>
          <ac:spMkLst>
            <pc:docMk/>
            <pc:sldMk cId="13646062" sldId="317"/>
            <ac:spMk id="3" creationId="{0CB719FD-63FA-2867-2ECC-88ECDAB8C396}"/>
          </ac:spMkLst>
        </pc:spChg>
        <pc:picChg chg="del">
          <ac:chgData name="Chan Ee Hong" userId="cf657ea1-a02b-4814-a06c-e1a0458c92a1" providerId="ADAL" clId="{97CA9392-D2E8-4637-B2BB-A902ECCD7C7A}" dt="2024-02-14T17:14:49.544" v="1056" actId="478"/>
          <ac:picMkLst>
            <pc:docMk/>
            <pc:sldMk cId="13646062" sldId="317"/>
            <ac:picMk id="5" creationId="{5A1C4D41-1D32-7792-E252-2FAE2B987EEA}"/>
          </ac:picMkLst>
        </pc:picChg>
      </pc:sldChg>
      <pc:sldChg chg="del">
        <pc:chgData name="Chan Ee Hong" userId="cf657ea1-a02b-4814-a06c-e1a0458c92a1" providerId="ADAL" clId="{97CA9392-D2E8-4637-B2BB-A902ECCD7C7A}" dt="2024-02-14T17:19:23.170" v="1217" actId="47"/>
        <pc:sldMkLst>
          <pc:docMk/>
          <pc:sldMk cId="193143355" sldId="318"/>
        </pc:sldMkLst>
      </pc:sldChg>
      <pc:sldChg chg="del">
        <pc:chgData name="Chan Ee Hong" userId="cf657ea1-a02b-4814-a06c-e1a0458c92a1" providerId="ADAL" clId="{97CA9392-D2E8-4637-B2BB-A902ECCD7C7A}" dt="2024-02-14T16:28:04.589" v="216" actId="47"/>
        <pc:sldMkLst>
          <pc:docMk/>
          <pc:sldMk cId="1900027342" sldId="321"/>
        </pc:sldMkLst>
      </pc:sldChg>
      <pc:sldChg chg="del">
        <pc:chgData name="Chan Ee Hong" userId="cf657ea1-a02b-4814-a06c-e1a0458c92a1" providerId="ADAL" clId="{97CA9392-D2E8-4637-B2BB-A902ECCD7C7A}" dt="2024-02-14T16:28:05.256" v="217" actId="47"/>
        <pc:sldMkLst>
          <pc:docMk/>
          <pc:sldMk cId="1476954092" sldId="322"/>
        </pc:sldMkLst>
      </pc:sldChg>
      <pc:sldChg chg="del">
        <pc:chgData name="Chan Ee Hong" userId="cf657ea1-a02b-4814-a06c-e1a0458c92a1" providerId="ADAL" clId="{97CA9392-D2E8-4637-B2BB-A902ECCD7C7A}" dt="2024-02-14T16:28:05.984" v="218" actId="47"/>
        <pc:sldMkLst>
          <pc:docMk/>
          <pc:sldMk cId="1285463236" sldId="323"/>
        </pc:sldMkLst>
      </pc:sldChg>
      <pc:sldChg chg="del">
        <pc:chgData name="Chan Ee Hong" userId="cf657ea1-a02b-4814-a06c-e1a0458c92a1" providerId="ADAL" clId="{97CA9392-D2E8-4637-B2BB-A902ECCD7C7A}" dt="2024-02-14T16:30:28.886" v="260" actId="47"/>
        <pc:sldMkLst>
          <pc:docMk/>
          <pc:sldMk cId="2460901499" sldId="324"/>
        </pc:sldMkLst>
      </pc:sldChg>
      <pc:sldChg chg="del">
        <pc:chgData name="Chan Ee Hong" userId="cf657ea1-a02b-4814-a06c-e1a0458c92a1" providerId="ADAL" clId="{97CA9392-D2E8-4637-B2BB-A902ECCD7C7A}" dt="2024-02-14T16:30:29.318" v="261" actId="47"/>
        <pc:sldMkLst>
          <pc:docMk/>
          <pc:sldMk cId="1720849328" sldId="325"/>
        </pc:sldMkLst>
      </pc:sldChg>
      <pc:sldChg chg="del">
        <pc:chgData name="Chan Ee Hong" userId="cf657ea1-a02b-4814-a06c-e1a0458c92a1" providerId="ADAL" clId="{97CA9392-D2E8-4637-B2BB-A902ECCD7C7A}" dt="2024-02-14T16:30:30.374" v="262" actId="47"/>
        <pc:sldMkLst>
          <pc:docMk/>
          <pc:sldMk cId="2766824893" sldId="326"/>
        </pc:sldMkLst>
      </pc:sldChg>
      <pc:sldChg chg="del">
        <pc:chgData name="Chan Ee Hong" userId="cf657ea1-a02b-4814-a06c-e1a0458c92a1" providerId="ADAL" clId="{97CA9392-D2E8-4637-B2BB-A902ECCD7C7A}" dt="2024-02-14T16:53:15.610" v="489" actId="47"/>
        <pc:sldMkLst>
          <pc:docMk/>
          <pc:sldMk cId="3662288588" sldId="327"/>
        </pc:sldMkLst>
      </pc:sldChg>
      <pc:sldChg chg="delSp modSp mod">
        <pc:chgData name="Chan Ee Hong" userId="cf657ea1-a02b-4814-a06c-e1a0458c92a1" providerId="ADAL" clId="{97CA9392-D2E8-4637-B2BB-A902ECCD7C7A}" dt="2024-02-14T17:19:01.663" v="1211"/>
        <pc:sldMkLst>
          <pc:docMk/>
          <pc:sldMk cId="1331804118" sldId="328"/>
        </pc:sldMkLst>
        <pc:spChg chg="mod">
          <ac:chgData name="Chan Ee Hong" userId="cf657ea1-a02b-4814-a06c-e1a0458c92a1" providerId="ADAL" clId="{97CA9392-D2E8-4637-B2BB-A902ECCD7C7A}" dt="2024-02-14T17:17:31.600" v="1148" actId="20577"/>
          <ac:spMkLst>
            <pc:docMk/>
            <pc:sldMk cId="1331804118" sldId="328"/>
            <ac:spMk id="2" creationId="{12E15A49-227F-039D-1C17-63E95931D822}"/>
          </ac:spMkLst>
        </pc:spChg>
        <pc:spChg chg="mod">
          <ac:chgData name="Chan Ee Hong" userId="cf657ea1-a02b-4814-a06c-e1a0458c92a1" providerId="ADAL" clId="{97CA9392-D2E8-4637-B2BB-A902ECCD7C7A}" dt="2024-02-14T17:19:01.663" v="1211"/>
          <ac:spMkLst>
            <pc:docMk/>
            <pc:sldMk cId="1331804118" sldId="328"/>
            <ac:spMk id="3" creationId="{A2C5CB82-62CC-6A46-9D98-4D5C0C90E18E}"/>
          </ac:spMkLst>
        </pc:spChg>
        <pc:spChg chg="del">
          <ac:chgData name="Chan Ee Hong" userId="cf657ea1-a02b-4814-a06c-e1a0458c92a1" providerId="ADAL" clId="{97CA9392-D2E8-4637-B2BB-A902ECCD7C7A}" dt="2024-02-14T17:17:35.601" v="1150" actId="478"/>
          <ac:spMkLst>
            <pc:docMk/>
            <pc:sldMk cId="1331804118" sldId="328"/>
            <ac:spMk id="4" creationId="{D3059109-5F76-802A-6EFD-5316877E6B1F}"/>
          </ac:spMkLst>
        </pc:spChg>
        <pc:picChg chg="del">
          <ac:chgData name="Chan Ee Hong" userId="cf657ea1-a02b-4814-a06c-e1a0458c92a1" providerId="ADAL" clId="{97CA9392-D2E8-4637-B2BB-A902ECCD7C7A}" dt="2024-02-14T17:17:32.528" v="1149" actId="478"/>
          <ac:picMkLst>
            <pc:docMk/>
            <pc:sldMk cId="1331804118" sldId="328"/>
            <ac:picMk id="5" creationId="{3911647E-863A-A9C3-33CD-10A5A9ADCB84}"/>
          </ac:picMkLst>
        </pc:picChg>
      </pc:sldChg>
      <pc:sldChg chg="del">
        <pc:chgData name="Chan Ee Hong" userId="cf657ea1-a02b-4814-a06c-e1a0458c92a1" providerId="ADAL" clId="{97CA9392-D2E8-4637-B2BB-A902ECCD7C7A}" dt="2024-02-14T17:19:21.978" v="1215" actId="47"/>
        <pc:sldMkLst>
          <pc:docMk/>
          <pc:sldMk cId="4261165366" sldId="329"/>
        </pc:sldMkLst>
      </pc:sldChg>
      <pc:sldChg chg="del">
        <pc:chgData name="Chan Ee Hong" userId="cf657ea1-a02b-4814-a06c-e1a0458c92a1" providerId="ADAL" clId="{97CA9392-D2E8-4637-B2BB-A902ECCD7C7A}" dt="2024-02-14T17:19:22.438" v="1216" actId="47"/>
        <pc:sldMkLst>
          <pc:docMk/>
          <pc:sldMk cId="1912927503" sldId="330"/>
        </pc:sldMkLst>
      </pc:sldChg>
      <pc:sldChg chg="del">
        <pc:chgData name="Chan Ee Hong" userId="cf657ea1-a02b-4814-a06c-e1a0458c92a1" providerId="ADAL" clId="{97CA9392-D2E8-4637-B2BB-A902ECCD7C7A}" dt="2024-02-14T17:19:23.513" v="1218" actId="47"/>
        <pc:sldMkLst>
          <pc:docMk/>
          <pc:sldMk cId="1245285746" sldId="331"/>
        </pc:sldMkLst>
      </pc:sldChg>
      <pc:sldChg chg="del">
        <pc:chgData name="Chan Ee Hong" userId="cf657ea1-a02b-4814-a06c-e1a0458c92a1" providerId="ADAL" clId="{97CA9392-D2E8-4637-B2BB-A902ECCD7C7A}" dt="2024-02-14T17:19:23.789" v="1219" actId="47"/>
        <pc:sldMkLst>
          <pc:docMk/>
          <pc:sldMk cId="2031493283" sldId="332"/>
        </pc:sldMkLst>
      </pc:sldChg>
      <pc:sldChg chg="del">
        <pc:chgData name="Chan Ee Hong" userId="cf657ea1-a02b-4814-a06c-e1a0458c92a1" providerId="ADAL" clId="{97CA9392-D2E8-4637-B2BB-A902ECCD7C7A}" dt="2024-02-14T17:19:24.036" v="1220" actId="47"/>
        <pc:sldMkLst>
          <pc:docMk/>
          <pc:sldMk cId="218681337" sldId="333"/>
        </pc:sldMkLst>
      </pc:sldChg>
      <pc:sldChg chg="del">
        <pc:chgData name="Chan Ee Hong" userId="cf657ea1-a02b-4814-a06c-e1a0458c92a1" providerId="ADAL" clId="{97CA9392-D2E8-4637-B2BB-A902ECCD7C7A}" dt="2024-02-14T17:19:24.341" v="1221" actId="47"/>
        <pc:sldMkLst>
          <pc:docMk/>
          <pc:sldMk cId="2453531830" sldId="334"/>
        </pc:sldMkLst>
      </pc:sldChg>
      <pc:sldChg chg="del">
        <pc:chgData name="Chan Ee Hong" userId="cf657ea1-a02b-4814-a06c-e1a0458c92a1" providerId="ADAL" clId="{97CA9392-D2E8-4637-B2BB-A902ECCD7C7A}" dt="2024-02-14T17:19:25.230" v="1222" actId="47"/>
        <pc:sldMkLst>
          <pc:docMk/>
          <pc:sldMk cId="2022723213" sldId="335"/>
        </pc:sldMkLst>
      </pc:sldChg>
      <pc:sldChg chg="del">
        <pc:chgData name="Chan Ee Hong" userId="cf657ea1-a02b-4814-a06c-e1a0458c92a1" providerId="ADAL" clId="{97CA9392-D2E8-4637-B2BB-A902ECCD7C7A}" dt="2024-02-14T17:19:25.398" v="1223" actId="47"/>
        <pc:sldMkLst>
          <pc:docMk/>
          <pc:sldMk cId="1598024549" sldId="336"/>
        </pc:sldMkLst>
      </pc:sldChg>
      <pc:sldChg chg="del">
        <pc:chgData name="Chan Ee Hong" userId="cf657ea1-a02b-4814-a06c-e1a0458c92a1" providerId="ADAL" clId="{97CA9392-D2E8-4637-B2BB-A902ECCD7C7A}" dt="2024-02-14T17:19:25.543" v="1224" actId="47"/>
        <pc:sldMkLst>
          <pc:docMk/>
          <pc:sldMk cId="115752359" sldId="337"/>
        </pc:sldMkLst>
      </pc:sldChg>
      <pc:sldChg chg="del">
        <pc:chgData name="Chan Ee Hong" userId="cf657ea1-a02b-4814-a06c-e1a0458c92a1" providerId="ADAL" clId="{97CA9392-D2E8-4637-B2BB-A902ECCD7C7A}" dt="2024-02-14T17:19:25.687" v="1225" actId="47"/>
        <pc:sldMkLst>
          <pc:docMk/>
          <pc:sldMk cId="528469432" sldId="338"/>
        </pc:sldMkLst>
      </pc:sldChg>
      <pc:sldChg chg="del">
        <pc:chgData name="Chan Ee Hong" userId="cf657ea1-a02b-4814-a06c-e1a0458c92a1" providerId="ADAL" clId="{97CA9392-D2E8-4637-B2BB-A902ECCD7C7A}" dt="2024-02-14T17:19:25.826" v="1226" actId="47"/>
        <pc:sldMkLst>
          <pc:docMk/>
          <pc:sldMk cId="1211631089" sldId="339"/>
        </pc:sldMkLst>
      </pc:sldChg>
      <pc:sldChg chg="del">
        <pc:chgData name="Chan Ee Hong" userId="cf657ea1-a02b-4814-a06c-e1a0458c92a1" providerId="ADAL" clId="{97CA9392-D2E8-4637-B2BB-A902ECCD7C7A}" dt="2024-02-14T17:19:25.955" v="1227" actId="47"/>
        <pc:sldMkLst>
          <pc:docMk/>
          <pc:sldMk cId="3618337055" sldId="340"/>
        </pc:sldMkLst>
      </pc:sldChg>
      <pc:sldChg chg="del">
        <pc:chgData name="Chan Ee Hong" userId="cf657ea1-a02b-4814-a06c-e1a0458c92a1" providerId="ADAL" clId="{97CA9392-D2E8-4637-B2BB-A902ECCD7C7A}" dt="2024-02-14T17:19:26.549" v="1228" actId="47"/>
        <pc:sldMkLst>
          <pc:docMk/>
          <pc:sldMk cId="2014793169" sldId="341"/>
        </pc:sldMkLst>
      </pc:sldChg>
      <pc:sldChg chg="del">
        <pc:chgData name="Chan Ee Hong" userId="cf657ea1-a02b-4814-a06c-e1a0458c92a1" providerId="ADAL" clId="{97CA9392-D2E8-4637-B2BB-A902ECCD7C7A}" dt="2024-02-14T17:19:26.748" v="1229" actId="47"/>
        <pc:sldMkLst>
          <pc:docMk/>
          <pc:sldMk cId="1920689908" sldId="342"/>
        </pc:sldMkLst>
      </pc:sldChg>
      <pc:sldChg chg="del">
        <pc:chgData name="Chan Ee Hong" userId="cf657ea1-a02b-4814-a06c-e1a0458c92a1" providerId="ADAL" clId="{97CA9392-D2E8-4637-B2BB-A902ECCD7C7A}" dt="2024-02-14T17:19:26.891" v="1230" actId="47"/>
        <pc:sldMkLst>
          <pc:docMk/>
          <pc:sldMk cId="2336510703" sldId="343"/>
        </pc:sldMkLst>
      </pc:sldChg>
      <pc:sldChg chg="del">
        <pc:chgData name="Chan Ee Hong" userId="cf657ea1-a02b-4814-a06c-e1a0458c92a1" providerId="ADAL" clId="{97CA9392-D2E8-4637-B2BB-A902ECCD7C7A}" dt="2024-02-14T17:19:27.030" v="1231" actId="47"/>
        <pc:sldMkLst>
          <pc:docMk/>
          <pc:sldMk cId="22778346" sldId="344"/>
        </pc:sldMkLst>
      </pc:sldChg>
      <pc:sldChg chg="del">
        <pc:chgData name="Chan Ee Hong" userId="cf657ea1-a02b-4814-a06c-e1a0458c92a1" providerId="ADAL" clId="{97CA9392-D2E8-4637-B2BB-A902ECCD7C7A}" dt="2024-02-14T17:19:27.213" v="1232" actId="47"/>
        <pc:sldMkLst>
          <pc:docMk/>
          <pc:sldMk cId="474413211" sldId="345"/>
        </pc:sldMkLst>
      </pc:sldChg>
      <pc:sldChg chg="addSp delSp modSp add mod">
        <pc:chgData name="Chan Ee Hong" userId="cf657ea1-a02b-4814-a06c-e1a0458c92a1" providerId="ADAL" clId="{97CA9392-D2E8-4637-B2BB-A902ECCD7C7A}" dt="2024-02-14T16:26:05.344" v="165" actId="478"/>
        <pc:sldMkLst>
          <pc:docMk/>
          <pc:sldMk cId="4195565748" sldId="348"/>
        </pc:sldMkLst>
        <pc:spChg chg="add mod">
          <ac:chgData name="Chan Ee Hong" userId="cf657ea1-a02b-4814-a06c-e1a0458c92a1" providerId="ADAL" clId="{97CA9392-D2E8-4637-B2BB-A902ECCD7C7A}" dt="2024-02-14T16:23:54.283" v="111" actId="1076"/>
          <ac:spMkLst>
            <pc:docMk/>
            <pc:sldMk cId="4195565748" sldId="348"/>
            <ac:spMk id="2" creationId="{748821B0-D5C0-45EF-BB20-0DBE23A79B97}"/>
          </ac:spMkLst>
        </pc:spChg>
        <pc:spChg chg="add del mod">
          <ac:chgData name="Chan Ee Hong" userId="cf657ea1-a02b-4814-a06c-e1a0458c92a1" providerId="ADAL" clId="{97CA9392-D2E8-4637-B2BB-A902ECCD7C7A}" dt="2024-02-14T16:26:03.544" v="164" actId="478"/>
          <ac:spMkLst>
            <pc:docMk/>
            <pc:sldMk cId="4195565748" sldId="348"/>
            <ac:spMk id="3" creationId="{431854FA-B3A2-760E-0991-07ABB180BCBF}"/>
          </ac:spMkLst>
        </pc:spChg>
        <pc:spChg chg="add del mod">
          <ac:chgData name="Chan Ee Hong" userId="cf657ea1-a02b-4814-a06c-e1a0458c92a1" providerId="ADAL" clId="{97CA9392-D2E8-4637-B2BB-A902ECCD7C7A}" dt="2024-02-14T16:26:05.344" v="165" actId="478"/>
          <ac:spMkLst>
            <pc:docMk/>
            <pc:sldMk cId="4195565748" sldId="348"/>
            <ac:spMk id="6" creationId="{B0A509B4-046E-2352-0759-9313A360370E}"/>
          </ac:spMkLst>
        </pc:spChg>
      </pc:sldChg>
      <pc:sldChg chg="add">
        <pc:chgData name="Chan Ee Hong" userId="cf657ea1-a02b-4814-a06c-e1a0458c92a1" providerId="ADAL" clId="{97CA9392-D2E8-4637-B2BB-A902ECCD7C7A}" dt="2024-02-14T16:25:59.648" v="163" actId="2890"/>
        <pc:sldMkLst>
          <pc:docMk/>
          <pc:sldMk cId="4088250211" sldId="349"/>
        </pc:sldMkLst>
      </pc:sldChg>
      <pc:sldChg chg="addSp modSp add mod">
        <pc:chgData name="Chan Ee Hong" userId="cf657ea1-a02b-4814-a06c-e1a0458c92a1" providerId="ADAL" clId="{97CA9392-D2E8-4637-B2BB-A902ECCD7C7A}" dt="2024-02-14T16:28:01.092" v="215" actId="1076"/>
        <pc:sldMkLst>
          <pc:docMk/>
          <pc:sldMk cId="3647069530" sldId="350"/>
        </pc:sldMkLst>
        <pc:spChg chg="add mod">
          <ac:chgData name="Chan Ee Hong" userId="cf657ea1-a02b-4814-a06c-e1a0458c92a1" providerId="ADAL" clId="{97CA9392-D2E8-4637-B2BB-A902ECCD7C7A}" dt="2024-02-14T16:28:01.092" v="215" actId="1076"/>
          <ac:spMkLst>
            <pc:docMk/>
            <pc:sldMk cId="3647069530" sldId="350"/>
            <ac:spMk id="7" creationId="{9097D521-3E71-8AE1-3841-FE92178A85C4}"/>
          </ac:spMkLst>
        </pc:spChg>
      </pc:sldChg>
      <pc:sldChg chg="delSp modSp add mod">
        <pc:chgData name="Chan Ee Hong" userId="cf657ea1-a02b-4814-a06c-e1a0458c92a1" providerId="ADAL" clId="{97CA9392-D2E8-4637-B2BB-A902ECCD7C7A}" dt="2024-02-14T16:28:46.193" v="228" actId="478"/>
        <pc:sldMkLst>
          <pc:docMk/>
          <pc:sldMk cId="2726276539" sldId="351"/>
        </pc:sldMkLst>
        <pc:spChg chg="del">
          <ac:chgData name="Chan Ee Hong" userId="cf657ea1-a02b-4814-a06c-e1a0458c92a1" providerId="ADAL" clId="{97CA9392-D2E8-4637-B2BB-A902ECCD7C7A}" dt="2024-02-14T16:28:43.081" v="225" actId="478"/>
          <ac:spMkLst>
            <pc:docMk/>
            <pc:sldMk cId="2726276539" sldId="351"/>
            <ac:spMk id="2" creationId="{4EB05ACF-137E-D2FD-C239-F832E0DFE8E5}"/>
          </ac:spMkLst>
        </pc:spChg>
        <pc:spChg chg="del">
          <ac:chgData name="Chan Ee Hong" userId="cf657ea1-a02b-4814-a06c-e1a0458c92a1" providerId="ADAL" clId="{97CA9392-D2E8-4637-B2BB-A902ECCD7C7A}" dt="2024-02-14T16:28:44.337" v="226" actId="478"/>
          <ac:spMkLst>
            <pc:docMk/>
            <pc:sldMk cId="2726276539" sldId="351"/>
            <ac:spMk id="3" creationId="{99FD7137-97BD-B124-FC15-59B23A214308}"/>
          </ac:spMkLst>
        </pc:spChg>
        <pc:spChg chg="mod">
          <ac:chgData name="Chan Ee Hong" userId="cf657ea1-a02b-4814-a06c-e1a0458c92a1" providerId="ADAL" clId="{97CA9392-D2E8-4637-B2BB-A902ECCD7C7A}" dt="2024-02-14T16:28:22.069" v="220" actId="20577"/>
          <ac:spMkLst>
            <pc:docMk/>
            <pc:sldMk cId="2726276539" sldId="351"/>
            <ac:spMk id="4" creationId="{602C8512-1EB0-FC09-07D6-D04E2E5BFC27}"/>
          </ac:spMkLst>
        </pc:spChg>
        <pc:spChg chg="mod">
          <ac:chgData name="Chan Ee Hong" userId="cf657ea1-a02b-4814-a06c-e1a0458c92a1" providerId="ADAL" clId="{97CA9392-D2E8-4637-B2BB-A902ECCD7C7A}" dt="2024-02-14T16:28:29.887" v="223" actId="20577"/>
          <ac:spMkLst>
            <pc:docMk/>
            <pc:sldMk cId="2726276539" sldId="351"/>
            <ac:spMk id="5" creationId="{336E2E24-0DA4-6C4F-A0A8-E1E007B10CA9}"/>
          </ac:spMkLst>
        </pc:spChg>
        <pc:spChg chg="del">
          <ac:chgData name="Chan Ee Hong" userId="cf657ea1-a02b-4814-a06c-e1a0458c92a1" providerId="ADAL" clId="{97CA9392-D2E8-4637-B2BB-A902ECCD7C7A}" dt="2024-02-14T16:28:45.321" v="227" actId="478"/>
          <ac:spMkLst>
            <pc:docMk/>
            <pc:sldMk cId="2726276539" sldId="351"/>
            <ac:spMk id="6" creationId="{F0CAF765-20AE-ACA2-AF03-ACC7DDC46561}"/>
          </ac:spMkLst>
        </pc:spChg>
        <pc:spChg chg="del">
          <ac:chgData name="Chan Ee Hong" userId="cf657ea1-a02b-4814-a06c-e1a0458c92a1" providerId="ADAL" clId="{97CA9392-D2E8-4637-B2BB-A902ECCD7C7A}" dt="2024-02-14T16:28:46.193" v="228" actId="478"/>
          <ac:spMkLst>
            <pc:docMk/>
            <pc:sldMk cId="2726276539" sldId="351"/>
            <ac:spMk id="7" creationId="{BE4DA870-90A8-813D-18CB-9B413BF69826}"/>
          </ac:spMkLst>
        </pc:spChg>
      </pc:sldChg>
      <pc:sldChg chg="delSp add mod">
        <pc:chgData name="Chan Ee Hong" userId="cf657ea1-a02b-4814-a06c-e1a0458c92a1" providerId="ADAL" clId="{97CA9392-D2E8-4637-B2BB-A902ECCD7C7A}" dt="2024-02-14T16:28:51.066" v="231" actId="478"/>
        <pc:sldMkLst>
          <pc:docMk/>
          <pc:sldMk cId="3489089887" sldId="352"/>
        </pc:sldMkLst>
        <pc:spChg chg="del">
          <ac:chgData name="Chan Ee Hong" userId="cf657ea1-a02b-4814-a06c-e1a0458c92a1" providerId="ADAL" clId="{97CA9392-D2E8-4637-B2BB-A902ECCD7C7A}" dt="2024-02-14T16:28:48.689" v="229" actId="478"/>
          <ac:spMkLst>
            <pc:docMk/>
            <pc:sldMk cId="3489089887" sldId="352"/>
            <ac:spMk id="3" creationId="{71937E41-00EC-93D6-BDB2-500D9291B650}"/>
          </ac:spMkLst>
        </pc:spChg>
        <pc:spChg chg="del">
          <ac:chgData name="Chan Ee Hong" userId="cf657ea1-a02b-4814-a06c-e1a0458c92a1" providerId="ADAL" clId="{97CA9392-D2E8-4637-B2BB-A902ECCD7C7A}" dt="2024-02-14T16:28:49.921" v="230" actId="478"/>
          <ac:spMkLst>
            <pc:docMk/>
            <pc:sldMk cId="3489089887" sldId="352"/>
            <ac:spMk id="6" creationId="{5CC01265-178B-B2C7-2603-B2D611A9768B}"/>
          </ac:spMkLst>
        </pc:spChg>
        <pc:spChg chg="del">
          <ac:chgData name="Chan Ee Hong" userId="cf657ea1-a02b-4814-a06c-e1a0458c92a1" providerId="ADAL" clId="{97CA9392-D2E8-4637-B2BB-A902ECCD7C7A}" dt="2024-02-14T16:28:51.066" v="231" actId="478"/>
          <ac:spMkLst>
            <pc:docMk/>
            <pc:sldMk cId="3489089887" sldId="352"/>
            <ac:spMk id="7" creationId="{F8C8F0EF-5EF0-DAE9-7B1E-11B0D34D7550}"/>
          </ac:spMkLst>
        </pc:spChg>
      </pc:sldChg>
      <pc:sldChg chg="addSp modSp add mod">
        <pc:chgData name="Chan Ee Hong" userId="cf657ea1-a02b-4814-a06c-e1a0458c92a1" providerId="ADAL" clId="{97CA9392-D2E8-4637-B2BB-A902ECCD7C7A}" dt="2024-02-14T16:29:14.617" v="241" actId="1076"/>
        <pc:sldMkLst>
          <pc:docMk/>
          <pc:sldMk cId="2452466564" sldId="353"/>
        </pc:sldMkLst>
        <pc:spChg chg="add mod">
          <ac:chgData name="Chan Ee Hong" userId="cf657ea1-a02b-4814-a06c-e1a0458c92a1" providerId="ADAL" clId="{97CA9392-D2E8-4637-B2BB-A902ECCD7C7A}" dt="2024-02-14T16:29:14.617" v="241" actId="1076"/>
          <ac:spMkLst>
            <pc:docMk/>
            <pc:sldMk cId="2452466564" sldId="353"/>
            <ac:spMk id="3" creationId="{B36B7F3E-156F-F11E-A06D-C3435937CF7B}"/>
          </ac:spMkLst>
        </pc:spChg>
      </pc:sldChg>
      <pc:sldChg chg="addSp modSp add mod">
        <pc:chgData name="Chan Ee Hong" userId="cf657ea1-a02b-4814-a06c-e1a0458c92a1" providerId="ADAL" clId="{97CA9392-D2E8-4637-B2BB-A902ECCD7C7A}" dt="2024-02-14T16:30:17.990" v="258" actId="14100"/>
        <pc:sldMkLst>
          <pc:docMk/>
          <pc:sldMk cId="2976897308" sldId="354"/>
        </pc:sldMkLst>
        <pc:spChg chg="add mod">
          <ac:chgData name="Chan Ee Hong" userId="cf657ea1-a02b-4814-a06c-e1a0458c92a1" providerId="ADAL" clId="{97CA9392-D2E8-4637-B2BB-A902ECCD7C7A}" dt="2024-02-14T16:29:57.151" v="251" actId="1076"/>
          <ac:spMkLst>
            <pc:docMk/>
            <pc:sldMk cId="2976897308" sldId="354"/>
            <ac:spMk id="6" creationId="{1D93AEF7-7DB7-9302-42D1-9BF481A9AFAE}"/>
          </ac:spMkLst>
        </pc:spChg>
        <pc:picChg chg="add mod modCrop">
          <ac:chgData name="Chan Ee Hong" userId="cf657ea1-a02b-4814-a06c-e1a0458c92a1" providerId="ADAL" clId="{97CA9392-D2E8-4637-B2BB-A902ECCD7C7A}" dt="2024-02-14T16:30:17.990" v="258" actId="14100"/>
          <ac:picMkLst>
            <pc:docMk/>
            <pc:sldMk cId="2976897308" sldId="354"/>
            <ac:picMk id="8" creationId="{2CEF4141-AFED-31C0-0882-BB9B85D76099}"/>
          </ac:picMkLst>
        </pc:picChg>
      </pc:sldChg>
      <pc:sldChg chg="addSp modSp add mod ord">
        <pc:chgData name="Chan Ee Hong" userId="cf657ea1-a02b-4814-a06c-e1a0458c92a1" providerId="ADAL" clId="{97CA9392-D2E8-4637-B2BB-A902ECCD7C7A}" dt="2024-02-14T16:54:41.333" v="570" actId="20577"/>
        <pc:sldMkLst>
          <pc:docMk/>
          <pc:sldMk cId="1708344705" sldId="355"/>
        </pc:sldMkLst>
        <pc:spChg chg="add mod">
          <ac:chgData name="Chan Ee Hong" userId="cf657ea1-a02b-4814-a06c-e1a0458c92a1" providerId="ADAL" clId="{97CA9392-D2E8-4637-B2BB-A902ECCD7C7A}" dt="2024-02-14T16:31:40.746" v="295" actId="20577"/>
          <ac:spMkLst>
            <pc:docMk/>
            <pc:sldMk cId="1708344705" sldId="355"/>
            <ac:spMk id="2" creationId="{66209DE0-39BE-9BE8-1938-0E654B8C8F2A}"/>
          </ac:spMkLst>
        </pc:spChg>
        <pc:spChg chg="mod">
          <ac:chgData name="Chan Ee Hong" userId="cf657ea1-a02b-4814-a06c-e1a0458c92a1" providerId="ADAL" clId="{97CA9392-D2E8-4637-B2BB-A902ECCD7C7A}" dt="2024-02-14T16:30:43.606" v="264" actId="20577"/>
          <ac:spMkLst>
            <pc:docMk/>
            <pc:sldMk cId="1708344705" sldId="355"/>
            <ac:spMk id="4" creationId="{7B6BBFC5-13B3-D2CA-A003-763B3586EE42}"/>
          </ac:spMkLst>
        </pc:spChg>
        <pc:spChg chg="mod">
          <ac:chgData name="Chan Ee Hong" userId="cf657ea1-a02b-4814-a06c-e1a0458c92a1" providerId="ADAL" clId="{97CA9392-D2E8-4637-B2BB-A902ECCD7C7A}" dt="2024-02-14T16:54:41.333" v="570" actId="20577"/>
          <ac:spMkLst>
            <pc:docMk/>
            <pc:sldMk cId="1708344705" sldId="355"/>
            <ac:spMk id="5" creationId="{C5024FCC-91E0-FD0C-A9FE-4D58F03F4C0C}"/>
          </ac:spMkLst>
        </pc:spChg>
      </pc:sldChg>
      <pc:sldChg chg="modSp add mod ord">
        <pc:chgData name="Chan Ee Hong" userId="cf657ea1-a02b-4814-a06c-e1a0458c92a1" providerId="ADAL" clId="{97CA9392-D2E8-4637-B2BB-A902ECCD7C7A}" dt="2024-02-14T16:54:39.796" v="569" actId="20577"/>
        <pc:sldMkLst>
          <pc:docMk/>
          <pc:sldMk cId="2042381515" sldId="356"/>
        </pc:sldMkLst>
        <pc:spChg chg="mod">
          <ac:chgData name="Chan Ee Hong" userId="cf657ea1-a02b-4814-a06c-e1a0458c92a1" providerId="ADAL" clId="{97CA9392-D2E8-4637-B2BB-A902ECCD7C7A}" dt="2024-02-14T16:54:39.796" v="569" actId="20577"/>
          <ac:spMkLst>
            <pc:docMk/>
            <pc:sldMk cId="2042381515" sldId="356"/>
            <ac:spMk id="5" creationId="{CFA142CF-24B9-A1AA-2F0C-36F80A9FB982}"/>
          </ac:spMkLst>
        </pc:spChg>
      </pc:sldChg>
      <pc:sldChg chg="addSp modSp add mod">
        <pc:chgData name="Chan Ee Hong" userId="cf657ea1-a02b-4814-a06c-e1a0458c92a1" providerId="ADAL" clId="{97CA9392-D2E8-4637-B2BB-A902ECCD7C7A}" dt="2024-02-14T16:54:42.993" v="571" actId="20577"/>
        <pc:sldMkLst>
          <pc:docMk/>
          <pc:sldMk cId="70328070" sldId="357"/>
        </pc:sldMkLst>
        <pc:spChg chg="add mod">
          <ac:chgData name="Chan Ee Hong" userId="cf657ea1-a02b-4814-a06c-e1a0458c92a1" providerId="ADAL" clId="{97CA9392-D2E8-4637-B2BB-A902ECCD7C7A}" dt="2024-02-14T16:33:44.617" v="391" actId="1038"/>
          <ac:spMkLst>
            <pc:docMk/>
            <pc:sldMk cId="70328070" sldId="357"/>
            <ac:spMk id="3" creationId="{989B1095-41AB-4DCD-81B0-627E1FA05932}"/>
          </ac:spMkLst>
        </pc:spChg>
        <pc:spChg chg="mod">
          <ac:chgData name="Chan Ee Hong" userId="cf657ea1-a02b-4814-a06c-e1a0458c92a1" providerId="ADAL" clId="{97CA9392-D2E8-4637-B2BB-A902ECCD7C7A}" dt="2024-02-14T16:54:42.993" v="571" actId="20577"/>
          <ac:spMkLst>
            <pc:docMk/>
            <pc:sldMk cId="70328070" sldId="357"/>
            <ac:spMk id="5" creationId="{E786EAF0-4709-F02D-593B-B3E5F2C57054}"/>
          </ac:spMkLst>
        </pc:spChg>
      </pc:sldChg>
      <pc:sldChg chg="addSp modSp add mod">
        <pc:chgData name="Chan Ee Hong" userId="cf657ea1-a02b-4814-a06c-e1a0458c92a1" providerId="ADAL" clId="{97CA9392-D2E8-4637-B2BB-A902ECCD7C7A}" dt="2024-02-14T16:36:01.591" v="487" actId="1076"/>
        <pc:sldMkLst>
          <pc:docMk/>
          <pc:sldMk cId="985304110" sldId="358"/>
        </pc:sldMkLst>
        <pc:spChg chg="add mod">
          <ac:chgData name="Chan Ee Hong" userId="cf657ea1-a02b-4814-a06c-e1a0458c92a1" providerId="ADAL" clId="{97CA9392-D2E8-4637-B2BB-A902ECCD7C7A}" dt="2024-02-14T16:36:01.591" v="487" actId="1076"/>
          <ac:spMkLst>
            <pc:docMk/>
            <pc:sldMk cId="985304110" sldId="358"/>
            <ac:spMk id="6" creationId="{EB16964D-0D84-C8D4-80A0-F91841F5AD80}"/>
          </ac:spMkLst>
        </pc:spChg>
      </pc:sldChg>
      <pc:sldChg chg="addSp modSp add mod ord">
        <pc:chgData name="Chan Ee Hong" userId="cf657ea1-a02b-4814-a06c-e1a0458c92a1" providerId="ADAL" clId="{97CA9392-D2E8-4637-B2BB-A902ECCD7C7A}" dt="2024-02-14T16:54:47.057" v="572" actId="20577"/>
        <pc:sldMkLst>
          <pc:docMk/>
          <pc:sldMk cId="2675771248" sldId="359"/>
        </pc:sldMkLst>
        <pc:spChg chg="mod">
          <ac:chgData name="Chan Ee Hong" userId="cf657ea1-a02b-4814-a06c-e1a0458c92a1" providerId="ADAL" clId="{97CA9392-D2E8-4637-B2BB-A902ECCD7C7A}" dt="2024-02-14T16:53:25.366" v="494" actId="20577"/>
          <ac:spMkLst>
            <pc:docMk/>
            <pc:sldMk cId="2675771248" sldId="359"/>
            <ac:spMk id="4" creationId="{8D989997-D9E0-E5D7-0F2C-0E6D44D88949}"/>
          </ac:spMkLst>
        </pc:spChg>
        <pc:spChg chg="mod">
          <ac:chgData name="Chan Ee Hong" userId="cf657ea1-a02b-4814-a06c-e1a0458c92a1" providerId="ADAL" clId="{97CA9392-D2E8-4637-B2BB-A902ECCD7C7A}" dt="2024-02-14T16:54:47.057" v="572" actId="20577"/>
          <ac:spMkLst>
            <pc:docMk/>
            <pc:sldMk cId="2675771248" sldId="359"/>
            <ac:spMk id="5" creationId="{08A26D09-C0A0-1984-30AE-B402C65FBE5F}"/>
          </ac:spMkLst>
        </pc:spChg>
        <pc:picChg chg="add mod modCrop">
          <ac:chgData name="Chan Ee Hong" userId="cf657ea1-a02b-4814-a06c-e1a0458c92a1" providerId="ADAL" clId="{97CA9392-D2E8-4637-B2BB-A902ECCD7C7A}" dt="2024-02-14T16:54:25.511" v="565" actId="1076"/>
          <ac:picMkLst>
            <pc:docMk/>
            <pc:sldMk cId="2675771248" sldId="359"/>
            <ac:picMk id="3" creationId="{E994D200-2739-8FE1-9433-2B90AF6ED495}"/>
          </ac:picMkLst>
        </pc:picChg>
      </pc:sldChg>
      <pc:sldChg chg="addSp modSp add mod">
        <pc:chgData name="Chan Ee Hong" userId="cf657ea1-a02b-4814-a06c-e1a0458c92a1" providerId="ADAL" clId="{97CA9392-D2E8-4637-B2BB-A902ECCD7C7A}" dt="2024-02-14T16:55:06.567" v="580" actId="1076"/>
        <pc:sldMkLst>
          <pc:docMk/>
          <pc:sldMk cId="180205334" sldId="360"/>
        </pc:sldMkLst>
        <pc:spChg chg="add mod">
          <ac:chgData name="Chan Ee Hong" userId="cf657ea1-a02b-4814-a06c-e1a0458c92a1" providerId="ADAL" clId="{97CA9392-D2E8-4637-B2BB-A902ECCD7C7A}" dt="2024-02-14T16:55:06.567" v="580" actId="1076"/>
          <ac:spMkLst>
            <pc:docMk/>
            <pc:sldMk cId="180205334" sldId="360"/>
            <ac:spMk id="2" creationId="{04A4C684-1581-04F4-BF28-56116C02E749}"/>
          </ac:spMkLst>
        </pc:spChg>
      </pc:sldChg>
      <pc:sldChg chg="addSp modSp add mod">
        <pc:chgData name="Chan Ee Hong" userId="cf657ea1-a02b-4814-a06c-e1a0458c92a1" providerId="ADAL" clId="{97CA9392-D2E8-4637-B2BB-A902ECCD7C7A}" dt="2024-02-14T16:59:40.114" v="718" actId="207"/>
        <pc:sldMkLst>
          <pc:docMk/>
          <pc:sldMk cId="435364619" sldId="361"/>
        </pc:sldMkLst>
        <pc:spChg chg="mod">
          <ac:chgData name="Chan Ee Hong" userId="cf657ea1-a02b-4814-a06c-e1a0458c92a1" providerId="ADAL" clId="{97CA9392-D2E8-4637-B2BB-A902ECCD7C7A}" dt="2024-02-14T16:56:27.601" v="632"/>
          <ac:spMkLst>
            <pc:docMk/>
            <pc:sldMk cId="435364619" sldId="361"/>
            <ac:spMk id="5" creationId="{7BD2ACBB-BEE2-DC51-A159-204B991D3DDA}"/>
          </ac:spMkLst>
        </pc:spChg>
        <pc:spChg chg="add mod">
          <ac:chgData name="Chan Ee Hong" userId="cf657ea1-a02b-4814-a06c-e1a0458c92a1" providerId="ADAL" clId="{97CA9392-D2E8-4637-B2BB-A902ECCD7C7A}" dt="2024-02-14T16:59:23.626" v="710" actId="6549"/>
          <ac:spMkLst>
            <pc:docMk/>
            <pc:sldMk cId="435364619" sldId="361"/>
            <ac:spMk id="6" creationId="{B0BC95D1-EBFE-6AF7-C00C-38D2F68F389E}"/>
          </ac:spMkLst>
        </pc:spChg>
        <pc:spChg chg="add mod">
          <ac:chgData name="Chan Ee Hong" userId="cf657ea1-a02b-4814-a06c-e1a0458c92a1" providerId="ADAL" clId="{97CA9392-D2E8-4637-B2BB-A902ECCD7C7A}" dt="2024-02-14T16:59:40.114" v="718" actId="207"/>
          <ac:spMkLst>
            <pc:docMk/>
            <pc:sldMk cId="435364619" sldId="361"/>
            <ac:spMk id="8" creationId="{8AC2B15E-E194-A8A9-8DDA-38452E5F14DC}"/>
          </ac:spMkLst>
        </pc:spChg>
      </pc:sldChg>
      <pc:sldChg chg="addSp modSp add mod">
        <pc:chgData name="Chan Ee Hong" userId="cf657ea1-a02b-4814-a06c-e1a0458c92a1" providerId="ADAL" clId="{97CA9392-D2E8-4637-B2BB-A902ECCD7C7A}" dt="2024-02-14T17:00:13.128" v="725" actId="1076"/>
        <pc:sldMkLst>
          <pc:docMk/>
          <pc:sldMk cId="3081450491" sldId="362"/>
        </pc:sldMkLst>
        <pc:picChg chg="add mod modCrop">
          <ac:chgData name="Chan Ee Hong" userId="cf657ea1-a02b-4814-a06c-e1a0458c92a1" providerId="ADAL" clId="{97CA9392-D2E8-4637-B2BB-A902ECCD7C7A}" dt="2024-02-14T17:00:13.128" v="725" actId="1076"/>
          <ac:picMkLst>
            <pc:docMk/>
            <pc:sldMk cId="3081450491" sldId="362"/>
            <ac:picMk id="9" creationId="{BBE24006-7B03-412F-CC84-3F382EE1A638}"/>
          </ac:picMkLst>
        </pc:picChg>
      </pc:sldChg>
      <pc:sldChg chg="delSp modSp add mod ord">
        <pc:chgData name="Chan Ee Hong" userId="cf657ea1-a02b-4814-a06c-e1a0458c92a1" providerId="ADAL" clId="{97CA9392-D2E8-4637-B2BB-A902ECCD7C7A}" dt="2024-02-14T17:03:48.950" v="808" actId="20577"/>
        <pc:sldMkLst>
          <pc:docMk/>
          <pc:sldMk cId="1069408246" sldId="363"/>
        </pc:sldMkLst>
        <pc:spChg chg="mod">
          <ac:chgData name="Chan Ee Hong" userId="cf657ea1-a02b-4814-a06c-e1a0458c92a1" providerId="ADAL" clId="{97CA9392-D2E8-4637-B2BB-A902ECCD7C7A}" dt="2024-02-14T17:00:24.735" v="729" actId="20577"/>
          <ac:spMkLst>
            <pc:docMk/>
            <pc:sldMk cId="1069408246" sldId="363"/>
            <ac:spMk id="4" creationId="{58478162-2EE9-1C0F-DBF2-BA41CE506B22}"/>
          </ac:spMkLst>
        </pc:spChg>
        <pc:spChg chg="mod">
          <ac:chgData name="Chan Ee Hong" userId="cf657ea1-a02b-4814-a06c-e1a0458c92a1" providerId="ADAL" clId="{97CA9392-D2E8-4637-B2BB-A902ECCD7C7A}" dt="2024-02-14T17:03:48.950" v="808" actId="20577"/>
          <ac:spMkLst>
            <pc:docMk/>
            <pc:sldMk cId="1069408246" sldId="363"/>
            <ac:spMk id="5" creationId="{7D8F589D-7007-BF97-F45E-96252AE33DA2}"/>
          </ac:spMkLst>
        </pc:spChg>
        <pc:picChg chg="del">
          <ac:chgData name="Chan Ee Hong" userId="cf657ea1-a02b-4814-a06c-e1a0458c92a1" providerId="ADAL" clId="{97CA9392-D2E8-4637-B2BB-A902ECCD7C7A}" dt="2024-02-14T17:01:01.490" v="748" actId="478"/>
          <ac:picMkLst>
            <pc:docMk/>
            <pc:sldMk cId="1069408246" sldId="363"/>
            <ac:picMk id="3" creationId="{F560C3AE-F5EA-2761-5F58-F84A6D4C701B}"/>
          </ac:picMkLst>
        </pc:picChg>
      </pc:sldChg>
      <pc:sldChg chg="addSp modSp add mod">
        <pc:chgData name="Chan Ee Hong" userId="cf657ea1-a02b-4814-a06c-e1a0458c92a1" providerId="ADAL" clId="{97CA9392-D2E8-4637-B2BB-A902ECCD7C7A}" dt="2024-02-14T17:03:46.548" v="806" actId="20577"/>
        <pc:sldMkLst>
          <pc:docMk/>
          <pc:sldMk cId="3164831372" sldId="364"/>
        </pc:sldMkLst>
        <pc:spChg chg="add mod">
          <ac:chgData name="Chan Ee Hong" userId="cf657ea1-a02b-4814-a06c-e1a0458c92a1" providerId="ADAL" clId="{97CA9392-D2E8-4637-B2BB-A902ECCD7C7A}" dt="2024-02-14T17:02:00.798" v="770" actId="1076"/>
          <ac:spMkLst>
            <pc:docMk/>
            <pc:sldMk cId="3164831372" sldId="364"/>
            <ac:spMk id="2" creationId="{B53A00FD-292A-FCD1-B58B-2F6AF40A1B26}"/>
          </ac:spMkLst>
        </pc:spChg>
        <pc:spChg chg="mod">
          <ac:chgData name="Chan Ee Hong" userId="cf657ea1-a02b-4814-a06c-e1a0458c92a1" providerId="ADAL" clId="{97CA9392-D2E8-4637-B2BB-A902ECCD7C7A}" dt="2024-02-14T17:03:46.548" v="806" actId="20577"/>
          <ac:spMkLst>
            <pc:docMk/>
            <pc:sldMk cId="3164831372" sldId="364"/>
            <ac:spMk id="5" creationId="{DFDF0AEB-798B-ECFA-0E41-9AB9343F14D0}"/>
          </ac:spMkLst>
        </pc:spChg>
      </pc:sldChg>
      <pc:sldChg chg="addSp modSp add mod">
        <pc:chgData name="Chan Ee Hong" userId="cf657ea1-a02b-4814-a06c-e1a0458c92a1" providerId="ADAL" clId="{97CA9392-D2E8-4637-B2BB-A902ECCD7C7A}" dt="2024-02-14T17:03:44.069" v="804" actId="20577"/>
        <pc:sldMkLst>
          <pc:docMk/>
          <pc:sldMk cId="2184154122" sldId="365"/>
        </pc:sldMkLst>
        <pc:spChg chg="add mod">
          <ac:chgData name="Chan Ee Hong" userId="cf657ea1-a02b-4814-a06c-e1a0458c92a1" providerId="ADAL" clId="{97CA9392-D2E8-4637-B2BB-A902ECCD7C7A}" dt="2024-02-14T17:02:21.688" v="781" actId="1076"/>
          <ac:spMkLst>
            <pc:docMk/>
            <pc:sldMk cId="2184154122" sldId="365"/>
            <ac:spMk id="3" creationId="{396131CF-B334-B15D-557E-3839ACC94EDB}"/>
          </ac:spMkLst>
        </pc:spChg>
        <pc:spChg chg="mod">
          <ac:chgData name="Chan Ee Hong" userId="cf657ea1-a02b-4814-a06c-e1a0458c92a1" providerId="ADAL" clId="{97CA9392-D2E8-4637-B2BB-A902ECCD7C7A}" dt="2024-02-14T17:03:44.069" v="804" actId="20577"/>
          <ac:spMkLst>
            <pc:docMk/>
            <pc:sldMk cId="2184154122" sldId="365"/>
            <ac:spMk id="5" creationId="{AE5C47A8-124F-3E94-55BC-87BAB216AE30}"/>
          </ac:spMkLst>
        </pc:spChg>
      </pc:sldChg>
      <pc:sldChg chg="addSp modSp add mod">
        <pc:chgData name="Chan Ee Hong" userId="cf657ea1-a02b-4814-a06c-e1a0458c92a1" providerId="ADAL" clId="{97CA9392-D2E8-4637-B2BB-A902ECCD7C7A}" dt="2024-02-14T17:03:40.133" v="802" actId="20577"/>
        <pc:sldMkLst>
          <pc:docMk/>
          <pc:sldMk cId="4103083225" sldId="366"/>
        </pc:sldMkLst>
        <pc:spChg chg="mod">
          <ac:chgData name="Chan Ee Hong" userId="cf657ea1-a02b-4814-a06c-e1a0458c92a1" providerId="ADAL" clId="{97CA9392-D2E8-4637-B2BB-A902ECCD7C7A}" dt="2024-02-14T17:03:40.133" v="802" actId="20577"/>
          <ac:spMkLst>
            <pc:docMk/>
            <pc:sldMk cId="4103083225" sldId="366"/>
            <ac:spMk id="5" creationId="{0BF03EC4-2099-1FBC-C627-8E1049412A0E}"/>
          </ac:spMkLst>
        </pc:spChg>
        <pc:spChg chg="add mod">
          <ac:chgData name="Chan Ee Hong" userId="cf657ea1-a02b-4814-a06c-e1a0458c92a1" providerId="ADAL" clId="{97CA9392-D2E8-4637-B2BB-A902ECCD7C7A}" dt="2024-02-14T17:02:38.650" v="793" actId="1076"/>
          <ac:spMkLst>
            <pc:docMk/>
            <pc:sldMk cId="4103083225" sldId="366"/>
            <ac:spMk id="6" creationId="{2CCAB039-3841-43B9-E026-A4BA65E9DB12}"/>
          </ac:spMkLst>
        </pc:spChg>
      </pc:sldChg>
      <pc:sldChg chg="modSp add mod ord">
        <pc:chgData name="Chan Ee Hong" userId="cf657ea1-a02b-4814-a06c-e1a0458c92a1" providerId="ADAL" clId="{97CA9392-D2E8-4637-B2BB-A902ECCD7C7A}" dt="2024-02-14T17:04:07.086" v="820" actId="20577"/>
        <pc:sldMkLst>
          <pc:docMk/>
          <pc:sldMk cId="3811938083" sldId="367"/>
        </pc:sldMkLst>
        <pc:spChg chg="mod">
          <ac:chgData name="Chan Ee Hong" userId="cf657ea1-a02b-4814-a06c-e1a0458c92a1" providerId="ADAL" clId="{97CA9392-D2E8-4637-B2BB-A902ECCD7C7A}" dt="2024-02-14T17:03:30.237" v="798" actId="20577"/>
          <ac:spMkLst>
            <pc:docMk/>
            <pc:sldMk cId="3811938083" sldId="367"/>
            <ac:spMk id="4" creationId="{C62D8C49-67D4-9A42-51DF-82A1690A7BEF}"/>
          </ac:spMkLst>
        </pc:spChg>
        <pc:spChg chg="mod">
          <ac:chgData name="Chan Ee Hong" userId="cf657ea1-a02b-4814-a06c-e1a0458c92a1" providerId="ADAL" clId="{97CA9392-D2E8-4637-B2BB-A902ECCD7C7A}" dt="2024-02-14T17:04:07.086" v="820" actId="20577"/>
          <ac:spMkLst>
            <pc:docMk/>
            <pc:sldMk cId="3811938083" sldId="367"/>
            <ac:spMk id="5" creationId="{A4C2258E-F566-E0A2-AC78-1E84DAD24344}"/>
          </ac:spMkLst>
        </pc:spChg>
      </pc:sldChg>
      <pc:sldChg chg="addSp modSp add">
        <pc:chgData name="Chan Ee Hong" userId="cf657ea1-a02b-4814-a06c-e1a0458c92a1" providerId="ADAL" clId="{97CA9392-D2E8-4637-B2BB-A902ECCD7C7A}" dt="2024-02-14T17:04:28.333" v="822"/>
        <pc:sldMkLst>
          <pc:docMk/>
          <pc:sldMk cId="3643997966" sldId="368"/>
        </pc:sldMkLst>
        <pc:spChg chg="add mod">
          <ac:chgData name="Chan Ee Hong" userId="cf657ea1-a02b-4814-a06c-e1a0458c92a1" providerId="ADAL" clId="{97CA9392-D2E8-4637-B2BB-A902ECCD7C7A}" dt="2024-02-14T17:04:28.333" v="822"/>
          <ac:spMkLst>
            <pc:docMk/>
            <pc:sldMk cId="3643997966" sldId="368"/>
            <ac:spMk id="2" creationId="{A7B39D30-1EAB-212B-4B27-E6FB09E9FA93}"/>
          </ac:spMkLst>
        </pc:spChg>
      </pc:sldChg>
      <pc:sldChg chg="addSp modSp add mod">
        <pc:chgData name="Chan Ee Hong" userId="cf657ea1-a02b-4814-a06c-e1a0458c92a1" providerId="ADAL" clId="{97CA9392-D2E8-4637-B2BB-A902ECCD7C7A}" dt="2024-02-14T17:07:41.535" v="882" actId="1076"/>
        <pc:sldMkLst>
          <pc:docMk/>
          <pc:sldMk cId="146490092" sldId="369"/>
        </pc:sldMkLst>
        <pc:spChg chg="add mod">
          <ac:chgData name="Chan Ee Hong" userId="cf657ea1-a02b-4814-a06c-e1a0458c92a1" providerId="ADAL" clId="{97CA9392-D2E8-4637-B2BB-A902ECCD7C7A}" dt="2024-02-14T17:05:29.498" v="846" actId="20577"/>
          <ac:spMkLst>
            <pc:docMk/>
            <pc:sldMk cId="146490092" sldId="369"/>
            <ac:spMk id="3" creationId="{FFC4A1F8-6FF7-F237-33EF-C3D12BED7CE0}"/>
          </ac:spMkLst>
        </pc:spChg>
        <pc:spChg chg="add mod">
          <ac:chgData name="Chan Ee Hong" userId="cf657ea1-a02b-4814-a06c-e1a0458c92a1" providerId="ADAL" clId="{97CA9392-D2E8-4637-B2BB-A902ECCD7C7A}" dt="2024-02-14T17:07:41.535" v="882" actId="1076"/>
          <ac:spMkLst>
            <pc:docMk/>
            <pc:sldMk cId="146490092" sldId="369"/>
            <ac:spMk id="6" creationId="{DBF84E9A-13F3-C9AD-E532-B887D68A2922}"/>
          </ac:spMkLst>
        </pc:spChg>
      </pc:sldChg>
      <pc:sldChg chg="addSp modSp add mod">
        <pc:chgData name="Chan Ee Hong" userId="cf657ea1-a02b-4814-a06c-e1a0458c92a1" providerId="ADAL" clId="{97CA9392-D2E8-4637-B2BB-A902ECCD7C7A}" dt="2024-02-14T17:14:26.999" v="1052" actId="207"/>
        <pc:sldMkLst>
          <pc:docMk/>
          <pc:sldMk cId="2760790593" sldId="370"/>
        </pc:sldMkLst>
        <pc:spChg chg="add mod">
          <ac:chgData name="Chan Ee Hong" userId="cf657ea1-a02b-4814-a06c-e1a0458c92a1" providerId="ADAL" clId="{97CA9392-D2E8-4637-B2BB-A902ECCD7C7A}" dt="2024-02-14T17:14:23.505" v="1050" actId="1076"/>
          <ac:spMkLst>
            <pc:docMk/>
            <pc:sldMk cId="2760790593" sldId="370"/>
            <ac:spMk id="7" creationId="{1D379111-052B-CF16-8736-F566C9171A7E}"/>
          </ac:spMkLst>
        </pc:spChg>
        <pc:spChg chg="add mod">
          <ac:chgData name="Chan Ee Hong" userId="cf657ea1-a02b-4814-a06c-e1a0458c92a1" providerId="ADAL" clId="{97CA9392-D2E8-4637-B2BB-A902ECCD7C7A}" dt="2024-02-14T17:14:26.999" v="1052" actId="207"/>
          <ac:spMkLst>
            <pc:docMk/>
            <pc:sldMk cId="2760790593" sldId="370"/>
            <ac:spMk id="8" creationId="{B8FD9AFA-297D-D566-3199-509636F01D25}"/>
          </ac:spMkLst>
        </pc:spChg>
      </pc:sldChg>
      <pc:sldChg chg="addSp modSp add mod">
        <pc:chgData name="Chan Ee Hong" userId="cf657ea1-a02b-4814-a06c-e1a0458c92a1" providerId="ADAL" clId="{97CA9392-D2E8-4637-B2BB-A902ECCD7C7A}" dt="2024-02-14T17:17:25.021" v="1147" actId="167"/>
        <pc:sldMkLst>
          <pc:docMk/>
          <pc:sldMk cId="341504823" sldId="371"/>
        </pc:sldMkLst>
        <pc:spChg chg="mod">
          <ac:chgData name="Chan Ee Hong" userId="cf657ea1-a02b-4814-a06c-e1a0458c92a1" providerId="ADAL" clId="{97CA9392-D2E8-4637-B2BB-A902ECCD7C7A}" dt="2024-02-14T17:17:11.126" v="1143" actId="13926"/>
          <ac:spMkLst>
            <pc:docMk/>
            <pc:sldMk cId="341504823" sldId="371"/>
            <ac:spMk id="3" creationId="{22E3D783-F2FF-F16A-C11B-199A9C332807}"/>
          </ac:spMkLst>
        </pc:spChg>
        <pc:spChg chg="add mod ord">
          <ac:chgData name="Chan Ee Hong" userId="cf657ea1-a02b-4814-a06c-e1a0458c92a1" providerId="ADAL" clId="{97CA9392-D2E8-4637-B2BB-A902ECCD7C7A}" dt="2024-02-14T17:17:25.021" v="1147" actId="167"/>
          <ac:spMkLst>
            <pc:docMk/>
            <pc:sldMk cId="341504823" sldId="371"/>
            <ac:spMk id="4" creationId="{20BFDA65-BF67-9DD2-7378-7C295798290C}"/>
          </ac:spMkLst>
        </pc:spChg>
      </pc:sldChg>
      <pc:sldChg chg="modSp add mod">
        <pc:chgData name="Chan Ee Hong" userId="cf657ea1-a02b-4814-a06c-e1a0458c92a1" providerId="ADAL" clId="{97CA9392-D2E8-4637-B2BB-A902ECCD7C7A}" dt="2024-02-14T17:19:19.408" v="1214" actId="13926"/>
        <pc:sldMkLst>
          <pc:docMk/>
          <pc:sldMk cId="834387614" sldId="372"/>
        </pc:sldMkLst>
        <pc:spChg chg="mod">
          <ac:chgData name="Chan Ee Hong" userId="cf657ea1-a02b-4814-a06c-e1a0458c92a1" providerId="ADAL" clId="{97CA9392-D2E8-4637-B2BB-A902ECCD7C7A}" dt="2024-02-14T17:19:19.408" v="1214" actId="13926"/>
          <ac:spMkLst>
            <pc:docMk/>
            <pc:sldMk cId="834387614" sldId="372"/>
            <ac:spMk id="3" creationId="{0327174D-199B-6A63-CBA4-AEA7D22CFB50}"/>
          </ac:spMkLst>
        </pc:spChg>
      </pc:sldChg>
    </pc:docChg>
  </pc:docChgLst>
  <pc:docChgLst>
    <pc:chgData name="Chan Ee Hong" userId="cf657ea1-a02b-4814-a06c-e1a0458c92a1" providerId="ADAL" clId="{66E14D8B-30DC-41D5-AA31-5820D8E715BB}"/>
    <pc:docChg chg="undo custSel addSld delSld modSld">
      <pc:chgData name="Chan Ee Hong" userId="cf657ea1-a02b-4814-a06c-e1a0458c92a1" providerId="ADAL" clId="{66E14D8B-30DC-41D5-AA31-5820D8E715BB}" dt="2024-02-07T16:25:22.388" v="1102"/>
      <pc:docMkLst>
        <pc:docMk/>
      </pc:docMkLst>
      <pc:sldChg chg="modSp mod">
        <pc:chgData name="Chan Ee Hong" userId="cf657ea1-a02b-4814-a06c-e1a0458c92a1" providerId="ADAL" clId="{66E14D8B-30DC-41D5-AA31-5820D8E715BB}" dt="2024-02-07T15:36:41.148" v="1" actId="20577"/>
        <pc:sldMkLst>
          <pc:docMk/>
          <pc:sldMk cId="3799789480" sldId="256"/>
        </pc:sldMkLst>
        <pc:spChg chg="mod">
          <ac:chgData name="Chan Ee Hong" userId="cf657ea1-a02b-4814-a06c-e1a0458c92a1" providerId="ADAL" clId="{66E14D8B-30DC-41D5-AA31-5820D8E715BB}" dt="2024-02-07T15:36:41.148" v="1" actId="20577"/>
          <ac:spMkLst>
            <pc:docMk/>
            <pc:sldMk cId="3799789480" sldId="256"/>
            <ac:spMk id="2" creationId="{9A6980B2-5705-0CF9-A884-10780E6C0D96}"/>
          </ac:spMkLst>
        </pc:spChg>
      </pc:sldChg>
      <pc:sldChg chg="addSp delSp modSp mod">
        <pc:chgData name="Chan Ee Hong" userId="cf657ea1-a02b-4814-a06c-e1a0458c92a1" providerId="ADAL" clId="{66E14D8B-30DC-41D5-AA31-5820D8E715BB}" dt="2024-02-07T15:40:39.989" v="42" actId="478"/>
        <pc:sldMkLst>
          <pc:docMk/>
          <pc:sldMk cId="2507090794" sldId="263"/>
        </pc:sldMkLst>
        <pc:spChg chg="mod">
          <ac:chgData name="Chan Ee Hong" userId="cf657ea1-a02b-4814-a06c-e1a0458c92a1" providerId="ADAL" clId="{66E14D8B-30DC-41D5-AA31-5820D8E715BB}" dt="2024-02-07T15:40:38.974" v="41" actId="6549"/>
          <ac:spMkLst>
            <pc:docMk/>
            <pc:sldMk cId="2507090794" sldId="263"/>
            <ac:spMk id="5" creationId="{8B2438C4-BE2B-A426-4612-CB9A7002F02D}"/>
          </ac:spMkLst>
        </pc:spChg>
        <pc:picChg chg="add mod modCrop">
          <ac:chgData name="Chan Ee Hong" userId="cf657ea1-a02b-4814-a06c-e1a0458c92a1" providerId="ADAL" clId="{66E14D8B-30DC-41D5-AA31-5820D8E715BB}" dt="2024-02-07T15:39:09.704" v="9" actId="1076"/>
          <ac:picMkLst>
            <pc:docMk/>
            <pc:sldMk cId="2507090794" sldId="263"/>
            <ac:picMk id="3" creationId="{F43BD58A-59EA-8ECF-ACA5-603FBC6CDDEB}"/>
          </ac:picMkLst>
        </pc:picChg>
        <pc:picChg chg="add del mod modCrop">
          <ac:chgData name="Chan Ee Hong" userId="cf657ea1-a02b-4814-a06c-e1a0458c92a1" providerId="ADAL" clId="{66E14D8B-30DC-41D5-AA31-5820D8E715BB}" dt="2024-02-07T15:40:39.989" v="42" actId="478"/>
          <ac:picMkLst>
            <pc:docMk/>
            <pc:sldMk cId="2507090794" sldId="263"/>
            <ac:picMk id="7" creationId="{4FF4308A-DF9C-58DA-F66D-866CA8E3468F}"/>
          </ac:picMkLst>
        </pc:picChg>
      </pc:sldChg>
      <pc:sldChg chg="del">
        <pc:chgData name="Chan Ee Hong" userId="cf657ea1-a02b-4814-a06c-e1a0458c92a1" providerId="ADAL" clId="{66E14D8B-30DC-41D5-AA31-5820D8E715BB}" dt="2024-02-07T15:36:43.331" v="2" actId="47"/>
        <pc:sldMkLst>
          <pc:docMk/>
          <pc:sldMk cId="658711767" sldId="306"/>
        </pc:sldMkLst>
      </pc:sldChg>
      <pc:sldChg chg="addSp modSp mod">
        <pc:chgData name="Chan Ee Hong" userId="cf657ea1-a02b-4814-a06c-e1a0458c92a1" providerId="ADAL" clId="{66E14D8B-30DC-41D5-AA31-5820D8E715BB}" dt="2024-02-07T15:43:21.365" v="95" actId="20577"/>
        <pc:sldMkLst>
          <pc:docMk/>
          <pc:sldMk cId="3346412763" sldId="307"/>
        </pc:sldMkLst>
        <pc:spChg chg="mod">
          <ac:chgData name="Chan Ee Hong" userId="cf657ea1-a02b-4814-a06c-e1a0458c92a1" providerId="ADAL" clId="{66E14D8B-30DC-41D5-AA31-5820D8E715BB}" dt="2024-02-07T15:43:21.365" v="95" actId="20577"/>
          <ac:spMkLst>
            <pc:docMk/>
            <pc:sldMk cId="3346412763" sldId="307"/>
            <ac:spMk id="5" creationId="{8B2438C4-BE2B-A426-4612-CB9A7002F02D}"/>
          </ac:spMkLst>
        </pc:spChg>
        <pc:picChg chg="add mod modCrop">
          <ac:chgData name="Chan Ee Hong" userId="cf657ea1-a02b-4814-a06c-e1a0458c92a1" providerId="ADAL" clId="{66E14D8B-30DC-41D5-AA31-5820D8E715BB}" dt="2024-02-07T15:42:50.327" v="72" actId="1076"/>
          <ac:picMkLst>
            <pc:docMk/>
            <pc:sldMk cId="3346412763" sldId="307"/>
            <ac:picMk id="3" creationId="{5E048EA9-7ABD-289E-4D9B-2D86D37C7BB5}"/>
          </ac:picMkLst>
        </pc:picChg>
      </pc:sldChg>
      <pc:sldChg chg="addSp modSp mod">
        <pc:chgData name="Chan Ee Hong" userId="cf657ea1-a02b-4814-a06c-e1a0458c92a1" providerId="ADAL" clId="{66E14D8B-30DC-41D5-AA31-5820D8E715BB}" dt="2024-02-07T15:49:45.086" v="249" actId="1076"/>
        <pc:sldMkLst>
          <pc:docMk/>
          <pc:sldMk cId="1442449381" sldId="308"/>
        </pc:sldMkLst>
        <pc:spChg chg="mod">
          <ac:chgData name="Chan Ee Hong" userId="cf657ea1-a02b-4814-a06c-e1a0458c92a1" providerId="ADAL" clId="{66E14D8B-30DC-41D5-AA31-5820D8E715BB}" dt="2024-02-07T15:46:52.317" v="155" actId="20577"/>
          <ac:spMkLst>
            <pc:docMk/>
            <pc:sldMk cId="1442449381" sldId="308"/>
            <ac:spMk id="3" creationId="{B22D89BE-170F-0394-806A-2D30CF8FBF8C}"/>
          </ac:spMkLst>
        </pc:spChg>
        <pc:spChg chg="add mod">
          <ac:chgData name="Chan Ee Hong" userId="cf657ea1-a02b-4814-a06c-e1a0458c92a1" providerId="ADAL" clId="{66E14D8B-30DC-41D5-AA31-5820D8E715BB}" dt="2024-02-07T15:49:45.086" v="249" actId="1076"/>
          <ac:spMkLst>
            <pc:docMk/>
            <pc:sldMk cId="1442449381" sldId="308"/>
            <ac:spMk id="4" creationId="{26E8E694-1DDE-9FC5-6DDA-0CFBDDF8D886}"/>
          </ac:spMkLst>
        </pc:spChg>
      </pc:sldChg>
      <pc:sldChg chg="delSp modSp mod">
        <pc:chgData name="Chan Ee Hong" userId="cf657ea1-a02b-4814-a06c-e1a0458c92a1" providerId="ADAL" clId="{66E14D8B-30DC-41D5-AA31-5820D8E715BB}" dt="2024-02-07T15:53:02.476" v="331" actId="20577"/>
        <pc:sldMkLst>
          <pc:docMk/>
          <pc:sldMk cId="950393086" sldId="309"/>
        </pc:sldMkLst>
        <pc:spChg chg="mod">
          <ac:chgData name="Chan Ee Hong" userId="cf657ea1-a02b-4814-a06c-e1a0458c92a1" providerId="ADAL" clId="{66E14D8B-30DC-41D5-AA31-5820D8E715BB}" dt="2024-02-07T15:53:02.476" v="331" actId="20577"/>
          <ac:spMkLst>
            <pc:docMk/>
            <pc:sldMk cId="950393086" sldId="309"/>
            <ac:spMk id="2" creationId="{6DE692DA-A523-8944-7A46-7A7AE26357DF}"/>
          </ac:spMkLst>
        </pc:spChg>
        <pc:spChg chg="mod">
          <ac:chgData name="Chan Ee Hong" userId="cf657ea1-a02b-4814-a06c-e1a0458c92a1" providerId="ADAL" clId="{66E14D8B-30DC-41D5-AA31-5820D8E715BB}" dt="2024-02-07T15:52:50.994" v="322" actId="27636"/>
          <ac:spMkLst>
            <pc:docMk/>
            <pc:sldMk cId="950393086" sldId="309"/>
            <ac:spMk id="3" creationId="{44887303-B271-8F18-CFDB-638514FB37BE}"/>
          </ac:spMkLst>
        </pc:spChg>
        <pc:spChg chg="del">
          <ac:chgData name="Chan Ee Hong" userId="cf657ea1-a02b-4814-a06c-e1a0458c92a1" providerId="ADAL" clId="{66E14D8B-30DC-41D5-AA31-5820D8E715BB}" dt="2024-02-07T15:51:13.075" v="256" actId="478"/>
          <ac:spMkLst>
            <pc:docMk/>
            <pc:sldMk cId="950393086" sldId="309"/>
            <ac:spMk id="4" creationId="{C2B0B853-3E2B-EA5C-33B5-AE94C297D57F}"/>
          </ac:spMkLst>
        </pc:spChg>
        <pc:spChg chg="del">
          <ac:chgData name="Chan Ee Hong" userId="cf657ea1-a02b-4814-a06c-e1a0458c92a1" providerId="ADAL" clId="{66E14D8B-30DC-41D5-AA31-5820D8E715BB}" dt="2024-02-07T15:51:14.460" v="257" actId="478"/>
          <ac:spMkLst>
            <pc:docMk/>
            <pc:sldMk cId="950393086" sldId="309"/>
            <ac:spMk id="5" creationId="{EA8D0B20-66DB-786E-7E8A-DFB5AD163D2C}"/>
          </ac:spMkLst>
        </pc:spChg>
      </pc:sldChg>
      <pc:sldChg chg="del">
        <pc:chgData name="Chan Ee Hong" userId="cf657ea1-a02b-4814-a06c-e1a0458c92a1" providerId="ADAL" clId="{66E14D8B-30DC-41D5-AA31-5820D8E715BB}" dt="2024-02-07T15:53:08.024" v="332" actId="47"/>
        <pc:sldMkLst>
          <pc:docMk/>
          <pc:sldMk cId="355248505" sldId="311"/>
        </pc:sldMkLst>
      </pc:sldChg>
      <pc:sldChg chg="del">
        <pc:chgData name="Chan Ee Hong" userId="cf657ea1-a02b-4814-a06c-e1a0458c92a1" providerId="ADAL" clId="{66E14D8B-30DC-41D5-AA31-5820D8E715BB}" dt="2024-02-07T15:53:08.888" v="333" actId="47"/>
        <pc:sldMkLst>
          <pc:docMk/>
          <pc:sldMk cId="2299373297" sldId="312"/>
        </pc:sldMkLst>
      </pc:sldChg>
      <pc:sldChg chg="del">
        <pc:chgData name="Chan Ee Hong" userId="cf657ea1-a02b-4814-a06c-e1a0458c92a1" providerId="ADAL" clId="{66E14D8B-30DC-41D5-AA31-5820D8E715BB}" dt="2024-02-07T15:53:09.590" v="334" actId="47"/>
        <pc:sldMkLst>
          <pc:docMk/>
          <pc:sldMk cId="4169476714" sldId="313"/>
        </pc:sldMkLst>
      </pc:sldChg>
      <pc:sldChg chg="modSp mod">
        <pc:chgData name="Chan Ee Hong" userId="cf657ea1-a02b-4814-a06c-e1a0458c92a1" providerId="ADAL" clId="{66E14D8B-30DC-41D5-AA31-5820D8E715BB}" dt="2024-02-07T15:53:31.899" v="356" actId="20577"/>
        <pc:sldMkLst>
          <pc:docMk/>
          <pc:sldMk cId="798465920" sldId="314"/>
        </pc:sldMkLst>
        <pc:spChg chg="mod">
          <ac:chgData name="Chan Ee Hong" userId="cf657ea1-a02b-4814-a06c-e1a0458c92a1" providerId="ADAL" clId="{66E14D8B-30DC-41D5-AA31-5820D8E715BB}" dt="2024-02-07T15:53:31.899" v="356" actId="20577"/>
          <ac:spMkLst>
            <pc:docMk/>
            <pc:sldMk cId="798465920" sldId="314"/>
            <ac:spMk id="2" creationId="{20B245CF-CF53-CF63-3E07-0EAD4176AE88}"/>
          </ac:spMkLst>
        </pc:spChg>
        <pc:spChg chg="mod">
          <ac:chgData name="Chan Ee Hong" userId="cf657ea1-a02b-4814-a06c-e1a0458c92a1" providerId="ADAL" clId="{66E14D8B-30DC-41D5-AA31-5820D8E715BB}" dt="2024-02-07T15:53:26.116" v="345" actId="20577"/>
          <ac:spMkLst>
            <pc:docMk/>
            <pc:sldMk cId="798465920" sldId="314"/>
            <ac:spMk id="3" creationId="{BC35573B-88DC-DE60-E0AA-64FFBF7651AF}"/>
          </ac:spMkLst>
        </pc:spChg>
      </pc:sldChg>
      <pc:sldChg chg="modSp del mod">
        <pc:chgData name="Chan Ee Hong" userId="cf657ea1-a02b-4814-a06c-e1a0458c92a1" providerId="ADAL" clId="{66E14D8B-30DC-41D5-AA31-5820D8E715BB}" dt="2024-02-07T15:54:07.790" v="364" actId="47"/>
        <pc:sldMkLst>
          <pc:docMk/>
          <pc:sldMk cId="3536789561" sldId="315"/>
        </pc:sldMkLst>
        <pc:spChg chg="mod">
          <ac:chgData name="Chan Ee Hong" userId="cf657ea1-a02b-4814-a06c-e1a0458c92a1" providerId="ADAL" clId="{66E14D8B-30DC-41D5-AA31-5820D8E715BB}" dt="2024-02-07T15:54:01.310" v="363"/>
          <ac:spMkLst>
            <pc:docMk/>
            <pc:sldMk cId="3536789561" sldId="315"/>
            <ac:spMk id="3" creationId="{BC35573B-88DC-DE60-E0AA-64FFBF7651AF}"/>
          </ac:spMkLst>
        </pc:spChg>
      </pc:sldChg>
      <pc:sldChg chg="del">
        <pc:chgData name="Chan Ee Hong" userId="cf657ea1-a02b-4814-a06c-e1a0458c92a1" providerId="ADAL" clId="{66E14D8B-30DC-41D5-AA31-5820D8E715BB}" dt="2024-02-07T15:54:08.477" v="365" actId="47"/>
        <pc:sldMkLst>
          <pc:docMk/>
          <pc:sldMk cId="3210167716" sldId="316"/>
        </pc:sldMkLst>
      </pc:sldChg>
      <pc:sldChg chg="addSp modSp mod">
        <pc:chgData name="Chan Ee Hong" userId="cf657ea1-a02b-4814-a06c-e1a0458c92a1" providerId="ADAL" clId="{66E14D8B-30DC-41D5-AA31-5820D8E715BB}" dt="2024-02-07T15:57:44.205" v="460" actId="20577"/>
        <pc:sldMkLst>
          <pc:docMk/>
          <pc:sldMk cId="13646062" sldId="317"/>
        </pc:sldMkLst>
        <pc:spChg chg="mod">
          <ac:chgData name="Chan Ee Hong" userId="cf657ea1-a02b-4814-a06c-e1a0458c92a1" providerId="ADAL" clId="{66E14D8B-30DC-41D5-AA31-5820D8E715BB}" dt="2024-02-07T15:54:10.875" v="367" actId="20577"/>
          <ac:spMkLst>
            <pc:docMk/>
            <pc:sldMk cId="13646062" sldId="317"/>
            <ac:spMk id="2" creationId="{99337E02-4A4B-2682-58FB-02805679C6FC}"/>
          </ac:spMkLst>
        </pc:spChg>
        <pc:spChg chg="mod">
          <ac:chgData name="Chan Ee Hong" userId="cf657ea1-a02b-4814-a06c-e1a0458c92a1" providerId="ADAL" clId="{66E14D8B-30DC-41D5-AA31-5820D8E715BB}" dt="2024-02-07T15:57:44.205" v="460" actId="20577"/>
          <ac:spMkLst>
            <pc:docMk/>
            <pc:sldMk cId="13646062" sldId="317"/>
            <ac:spMk id="3" creationId="{0CB719FD-63FA-2867-2ECC-88ECDAB8C396}"/>
          </ac:spMkLst>
        </pc:spChg>
        <pc:picChg chg="add mod modCrop">
          <ac:chgData name="Chan Ee Hong" userId="cf657ea1-a02b-4814-a06c-e1a0458c92a1" providerId="ADAL" clId="{66E14D8B-30DC-41D5-AA31-5820D8E715BB}" dt="2024-02-07T15:55:18.088" v="398" actId="1076"/>
          <ac:picMkLst>
            <pc:docMk/>
            <pc:sldMk cId="13646062" sldId="317"/>
            <ac:picMk id="5" creationId="{5A1C4D41-1D32-7792-E252-2FAE2B987EEA}"/>
          </ac:picMkLst>
        </pc:picChg>
      </pc:sldChg>
      <pc:sldChg chg="modSp mod">
        <pc:chgData name="Chan Ee Hong" userId="cf657ea1-a02b-4814-a06c-e1a0458c92a1" providerId="ADAL" clId="{66E14D8B-30DC-41D5-AA31-5820D8E715BB}" dt="2024-02-07T15:58:53.819" v="490" actId="20577"/>
        <pc:sldMkLst>
          <pc:docMk/>
          <pc:sldMk cId="193143355" sldId="318"/>
        </pc:sldMkLst>
        <pc:spChg chg="mod">
          <ac:chgData name="Chan Ee Hong" userId="cf657ea1-a02b-4814-a06c-e1a0458c92a1" providerId="ADAL" clId="{66E14D8B-30DC-41D5-AA31-5820D8E715BB}" dt="2024-02-07T15:58:53.819" v="490" actId="20577"/>
          <ac:spMkLst>
            <pc:docMk/>
            <pc:sldMk cId="193143355" sldId="318"/>
            <ac:spMk id="3" creationId="{0CB719FD-63FA-2867-2ECC-88ECDAB8C396}"/>
          </ac:spMkLst>
        </pc:spChg>
      </pc:sldChg>
      <pc:sldChg chg="add del">
        <pc:chgData name="Chan Ee Hong" userId="cf657ea1-a02b-4814-a06c-e1a0458c92a1" providerId="ADAL" clId="{66E14D8B-30DC-41D5-AA31-5820D8E715BB}" dt="2024-02-07T15:41:34.415" v="63" actId="47"/>
        <pc:sldMkLst>
          <pc:docMk/>
          <pc:sldMk cId="260755434" sldId="320"/>
        </pc:sldMkLst>
      </pc:sldChg>
      <pc:sldChg chg="add">
        <pc:chgData name="Chan Ee Hong" userId="cf657ea1-a02b-4814-a06c-e1a0458c92a1" providerId="ADAL" clId="{66E14D8B-30DC-41D5-AA31-5820D8E715BB}" dt="2024-02-07T15:40:36.877" v="40" actId="2890"/>
        <pc:sldMkLst>
          <pc:docMk/>
          <pc:sldMk cId="1900027342" sldId="321"/>
        </pc:sldMkLst>
      </pc:sldChg>
      <pc:sldChg chg="modSp add mod">
        <pc:chgData name="Chan Ee Hong" userId="cf657ea1-a02b-4814-a06c-e1a0458c92a1" providerId="ADAL" clId="{66E14D8B-30DC-41D5-AA31-5820D8E715BB}" dt="2024-02-07T15:41:02.350" v="52" actId="5793"/>
        <pc:sldMkLst>
          <pc:docMk/>
          <pc:sldMk cId="1476954092" sldId="322"/>
        </pc:sldMkLst>
        <pc:spChg chg="mod">
          <ac:chgData name="Chan Ee Hong" userId="cf657ea1-a02b-4814-a06c-e1a0458c92a1" providerId="ADAL" clId="{66E14D8B-30DC-41D5-AA31-5820D8E715BB}" dt="2024-02-07T15:41:02.350" v="52" actId="5793"/>
          <ac:spMkLst>
            <pc:docMk/>
            <pc:sldMk cId="1476954092" sldId="322"/>
            <ac:spMk id="5" creationId="{A701300C-BB67-D61A-EA71-8C50CBD751E1}"/>
          </ac:spMkLst>
        </pc:spChg>
      </pc:sldChg>
      <pc:sldChg chg="modSp add mod">
        <pc:chgData name="Chan Ee Hong" userId="cf657ea1-a02b-4814-a06c-e1a0458c92a1" providerId="ADAL" clId="{66E14D8B-30DC-41D5-AA31-5820D8E715BB}" dt="2024-02-07T15:41:25.781" v="62" actId="13926"/>
        <pc:sldMkLst>
          <pc:docMk/>
          <pc:sldMk cId="1285463236" sldId="323"/>
        </pc:sldMkLst>
        <pc:spChg chg="mod">
          <ac:chgData name="Chan Ee Hong" userId="cf657ea1-a02b-4814-a06c-e1a0458c92a1" providerId="ADAL" clId="{66E14D8B-30DC-41D5-AA31-5820D8E715BB}" dt="2024-02-07T15:41:25.781" v="62" actId="13926"/>
          <ac:spMkLst>
            <pc:docMk/>
            <pc:sldMk cId="1285463236" sldId="323"/>
            <ac:spMk id="5" creationId="{E582D669-75A0-352A-808F-425F7BAA1E6A}"/>
          </ac:spMkLst>
        </pc:spChg>
      </pc:sldChg>
      <pc:sldChg chg="addSp modSp add mod">
        <pc:chgData name="Chan Ee Hong" userId="cf657ea1-a02b-4814-a06c-e1a0458c92a1" providerId="ADAL" clId="{66E14D8B-30DC-41D5-AA31-5820D8E715BB}" dt="2024-02-07T15:45:21.253" v="123" actId="1076"/>
        <pc:sldMkLst>
          <pc:docMk/>
          <pc:sldMk cId="2460901499" sldId="324"/>
        </pc:sldMkLst>
        <pc:spChg chg="add mod">
          <ac:chgData name="Chan Ee Hong" userId="cf657ea1-a02b-4814-a06c-e1a0458c92a1" providerId="ADAL" clId="{66E14D8B-30DC-41D5-AA31-5820D8E715BB}" dt="2024-02-07T15:44:31.714" v="109" actId="1076"/>
          <ac:spMkLst>
            <pc:docMk/>
            <pc:sldMk cId="2460901499" sldId="324"/>
            <ac:spMk id="2" creationId="{BBB62D00-DC50-CE98-6B24-06D1D44CEDDA}"/>
          </ac:spMkLst>
        </pc:spChg>
        <pc:spChg chg="mod">
          <ac:chgData name="Chan Ee Hong" userId="cf657ea1-a02b-4814-a06c-e1a0458c92a1" providerId="ADAL" clId="{66E14D8B-30DC-41D5-AA31-5820D8E715BB}" dt="2024-02-07T15:44:24.486" v="106" actId="207"/>
          <ac:spMkLst>
            <pc:docMk/>
            <pc:sldMk cId="2460901499" sldId="324"/>
            <ac:spMk id="5" creationId="{B53D38C1-D540-BBFF-7382-E8C38BAFC87D}"/>
          </ac:spMkLst>
        </pc:spChg>
        <pc:spChg chg="add mod">
          <ac:chgData name="Chan Ee Hong" userId="cf657ea1-a02b-4814-a06c-e1a0458c92a1" providerId="ADAL" clId="{66E14D8B-30DC-41D5-AA31-5820D8E715BB}" dt="2024-02-07T15:45:21.253" v="123" actId="1076"/>
          <ac:spMkLst>
            <pc:docMk/>
            <pc:sldMk cId="2460901499" sldId="324"/>
            <ac:spMk id="8" creationId="{AC2B9E7F-9E7A-E463-FD9E-646681BD817A}"/>
          </ac:spMkLst>
        </pc:spChg>
        <pc:picChg chg="add mod modCrop">
          <ac:chgData name="Chan Ee Hong" userId="cf657ea1-a02b-4814-a06c-e1a0458c92a1" providerId="ADAL" clId="{66E14D8B-30DC-41D5-AA31-5820D8E715BB}" dt="2024-02-07T15:44:50.221" v="113" actId="1076"/>
          <ac:picMkLst>
            <pc:docMk/>
            <pc:sldMk cId="2460901499" sldId="324"/>
            <ac:picMk id="7" creationId="{6CE46ADE-EBCA-7794-B6ED-2C75AD0A8276}"/>
          </ac:picMkLst>
        </pc:picChg>
      </pc:sldChg>
      <pc:sldChg chg="addSp delSp modSp add mod">
        <pc:chgData name="Chan Ee Hong" userId="cf657ea1-a02b-4814-a06c-e1a0458c92a1" providerId="ADAL" clId="{66E14D8B-30DC-41D5-AA31-5820D8E715BB}" dt="2024-02-07T15:45:56.726" v="132" actId="1076"/>
        <pc:sldMkLst>
          <pc:docMk/>
          <pc:sldMk cId="1720849328" sldId="325"/>
        </pc:sldMkLst>
        <pc:spChg chg="del">
          <ac:chgData name="Chan Ee Hong" userId="cf657ea1-a02b-4814-a06c-e1a0458c92a1" providerId="ADAL" clId="{66E14D8B-30DC-41D5-AA31-5820D8E715BB}" dt="2024-02-07T15:45:32.747" v="124" actId="478"/>
          <ac:spMkLst>
            <pc:docMk/>
            <pc:sldMk cId="1720849328" sldId="325"/>
            <ac:spMk id="2" creationId="{DB415E01-C4BD-34F4-B178-46A2AC958873}"/>
          </ac:spMkLst>
        </pc:spChg>
        <pc:spChg chg="mod">
          <ac:chgData name="Chan Ee Hong" userId="cf657ea1-a02b-4814-a06c-e1a0458c92a1" providerId="ADAL" clId="{66E14D8B-30DC-41D5-AA31-5820D8E715BB}" dt="2024-02-07T15:44:59.270" v="116" actId="207"/>
          <ac:spMkLst>
            <pc:docMk/>
            <pc:sldMk cId="1720849328" sldId="325"/>
            <ac:spMk id="5" creationId="{4C365B90-564E-0CEB-CD27-773BB8692F6A}"/>
          </ac:spMkLst>
        </pc:spChg>
        <pc:picChg chg="del">
          <ac:chgData name="Chan Ee Hong" userId="cf657ea1-a02b-4814-a06c-e1a0458c92a1" providerId="ADAL" clId="{66E14D8B-30DC-41D5-AA31-5820D8E715BB}" dt="2024-02-07T15:45:33.660" v="125" actId="478"/>
          <ac:picMkLst>
            <pc:docMk/>
            <pc:sldMk cId="1720849328" sldId="325"/>
            <ac:picMk id="7" creationId="{4388CDCE-56DB-39D1-8C55-D9AF25C522FF}"/>
          </ac:picMkLst>
        </pc:picChg>
        <pc:picChg chg="add mod modCrop">
          <ac:chgData name="Chan Ee Hong" userId="cf657ea1-a02b-4814-a06c-e1a0458c92a1" providerId="ADAL" clId="{66E14D8B-30DC-41D5-AA31-5820D8E715BB}" dt="2024-02-07T15:45:56.726" v="132" actId="1076"/>
          <ac:picMkLst>
            <pc:docMk/>
            <pc:sldMk cId="1720849328" sldId="325"/>
            <ac:picMk id="8" creationId="{79639244-601D-44A9-67C4-C6CB606845A6}"/>
          </ac:picMkLst>
        </pc:picChg>
      </pc:sldChg>
      <pc:sldChg chg="addSp delSp modSp add mod">
        <pc:chgData name="Chan Ee Hong" userId="cf657ea1-a02b-4814-a06c-e1a0458c92a1" providerId="ADAL" clId="{66E14D8B-30DC-41D5-AA31-5820D8E715BB}" dt="2024-02-07T15:46:28.064" v="143" actId="1076"/>
        <pc:sldMkLst>
          <pc:docMk/>
          <pc:sldMk cId="2766824893" sldId="326"/>
        </pc:sldMkLst>
        <pc:spChg chg="mod">
          <ac:chgData name="Chan Ee Hong" userId="cf657ea1-a02b-4814-a06c-e1a0458c92a1" providerId="ADAL" clId="{66E14D8B-30DC-41D5-AA31-5820D8E715BB}" dt="2024-02-07T15:46:06.114" v="135" actId="207"/>
          <ac:spMkLst>
            <pc:docMk/>
            <pc:sldMk cId="2766824893" sldId="326"/>
            <ac:spMk id="5" creationId="{EE72F4AB-569A-CE89-DC25-E8B0B0201AF5}"/>
          </ac:spMkLst>
        </pc:spChg>
        <pc:picChg chg="add mod modCrop">
          <ac:chgData name="Chan Ee Hong" userId="cf657ea1-a02b-4814-a06c-e1a0458c92a1" providerId="ADAL" clId="{66E14D8B-30DC-41D5-AA31-5820D8E715BB}" dt="2024-02-07T15:46:28.064" v="143" actId="1076"/>
          <ac:picMkLst>
            <pc:docMk/>
            <pc:sldMk cId="2766824893" sldId="326"/>
            <ac:picMk id="6" creationId="{791E14B6-10DC-AB3A-8A68-E69745CEE064}"/>
          </ac:picMkLst>
        </pc:picChg>
        <pc:picChg chg="del mod">
          <ac:chgData name="Chan Ee Hong" userId="cf657ea1-a02b-4814-a06c-e1a0458c92a1" providerId="ADAL" clId="{66E14D8B-30DC-41D5-AA31-5820D8E715BB}" dt="2024-02-07T15:46:10.787" v="137" actId="478"/>
          <ac:picMkLst>
            <pc:docMk/>
            <pc:sldMk cId="2766824893" sldId="326"/>
            <ac:picMk id="8" creationId="{AD387EFA-708C-D1EE-4235-D4990EB07ADF}"/>
          </ac:picMkLst>
        </pc:picChg>
      </pc:sldChg>
      <pc:sldChg chg="addSp modSp add mod">
        <pc:chgData name="Chan Ee Hong" userId="cf657ea1-a02b-4814-a06c-e1a0458c92a1" providerId="ADAL" clId="{66E14D8B-30DC-41D5-AA31-5820D8E715BB}" dt="2024-02-07T15:49:47.873" v="250"/>
        <pc:sldMkLst>
          <pc:docMk/>
          <pc:sldMk cId="3662288588" sldId="327"/>
        </pc:sldMkLst>
        <pc:spChg chg="mod">
          <ac:chgData name="Chan Ee Hong" userId="cf657ea1-a02b-4814-a06c-e1a0458c92a1" providerId="ADAL" clId="{66E14D8B-30DC-41D5-AA31-5820D8E715BB}" dt="2024-02-07T15:48:35.319" v="223" actId="13926"/>
          <ac:spMkLst>
            <pc:docMk/>
            <pc:sldMk cId="3662288588" sldId="327"/>
            <ac:spMk id="3" creationId="{CF70D084-4ED3-C871-6DE2-B1265E81A17B}"/>
          </ac:spMkLst>
        </pc:spChg>
        <pc:spChg chg="add mod ord">
          <ac:chgData name="Chan Ee Hong" userId="cf657ea1-a02b-4814-a06c-e1a0458c92a1" providerId="ADAL" clId="{66E14D8B-30DC-41D5-AA31-5820D8E715BB}" dt="2024-02-07T15:48:53.211" v="227" actId="167"/>
          <ac:spMkLst>
            <pc:docMk/>
            <pc:sldMk cId="3662288588" sldId="327"/>
            <ac:spMk id="4" creationId="{310A8DDC-A98C-FBD4-6F3A-6F7645F5A695}"/>
          </ac:spMkLst>
        </pc:spChg>
        <pc:spChg chg="add mod">
          <ac:chgData name="Chan Ee Hong" userId="cf657ea1-a02b-4814-a06c-e1a0458c92a1" providerId="ADAL" clId="{66E14D8B-30DC-41D5-AA31-5820D8E715BB}" dt="2024-02-07T15:49:47.873" v="250"/>
          <ac:spMkLst>
            <pc:docMk/>
            <pc:sldMk cId="3662288588" sldId="327"/>
            <ac:spMk id="5" creationId="{6B5ADCD3-20DA-E60E-0E81-C882A9F9487C}"/>
          </ac:spMkLst>
        </pc:spChg>
      </pc:sldChg>
      <pc:sldChg chg="addSp modSp add mod">
        <pc:chgData name="Chan Ee Hong" userId="cf657ea1-a02b-4814-a06c-e1a0458c92a1" providerId="ADAL" clId="{66E14D8B-30DC-41D5-AA31-5820D8E715BB}" dt="2024-02-07T15:57:41.523" v="459" actId="20577"/>
        <pc:sldMkLst>
          <pc:docMk/>
          <pc:sldMk cId="1331804118" sldId="328"/>
        </pc:sldMkLst>
        <pc:spChg chg="mod">
          <ac:chgData name="Chan Ee Hong" userId="cf657ea1-a02b-4814-a06c-e1a0458c92a1" providerId="ADAL" clId="{66E14D8B-30DC-41D5-AA31-5820D8E715BB}" dt="2024-02-07T15:57:41.523" v="459" actId="20577"/>
          <ac:spMkLst>
            <pc:docMk/>
            <pc:sldMk cId="1331804118" sldId="328"/>
            <ac:spMk id="3" creationId="{A2C5CB82-62CC-6A46-9D98-4D5C0C90E18E}"/>
          </ac:spMkLst>
        </pc:spChg>
        <pc:spChg chg="add mod">
          <ac:chgData name="Chan Ee Hong" userId="cf657ea1-a02b-4814-a06c-e1a0458c92a1" providerId="ADAL" clId="{66E14D8B-30DC-41D5-AA31-5820D8E715BB}" dt="2024-02-07T15:56:26.634" v="420" actId="1076"/>
          <ac:spMkLst>
            <pc:docMk/>
            <pc:sldMk cId="1331804118" sldId="328"/>
            <ac:spMk id="4" creationId="{D3059109-5F76-802A-6EFD-5316877E6B1F}"/>
          </ac:spMkLst>
        </pc:spChg>
      </pc:sldChg>
      <pc:sldChg chg="addSp modSp add mod">
        <pc:chgData name="Chan Ee Hong" userId="cf657ea1-a02b-4814-a06c-e1a0458c92a1" providerId="ADAL" clId="{66E14D8B-30DC-41D5-AA31-5820D8E715BB}" dt="2024-02-07T15:57:07.865" v="434" actId="13926"/>
        <pc:sldMkLst>
          <pc:docMk/>
          <pc:sldMk cId="4261165366" sldId="329"/>
        </pc:sldMkLst>
        <pc:spChg chg="mod">
          <ac:chgData name="Chan Ee Hong" userId="cf657ea1-a02b-4814-a06c-e1a0458c92a1" providerId="ADAL" clId="{66E14D8B-30DC-41D5-AA31-5820D8E715BB}" dt="2024-02-07T15:56:57.307" v="430" actId="20577"/>
          <ac:spMkLst>
            <pc:docMk/>
            <pc:sldMk cId="4261165366" sldId="329"/>
            <ac:spMk id="3" creationId="{FD356AA2-2C99-799F-9EBC-140356F2EA9E}"/>
          </ac:spMkLst>
        </pc:spChg>
        <pc:spChg chg="add mod">
          <ac:chgData name="Chan Ee Hong" userId="cf657ea1-a02b-4814-a06c-e1a0458c92a1" providerId="ADAL" clId="{66E14D8B-30DC-41D5-AA31-5820D8E715BB}" dt="2024-02-07T15:57:07.865" v="434" actId="13926"/>
          <ac:spMkLst>
            <pc:docMk/>
            <pc:sldMk cId="4261165366" sldId="329"/>
            <ac:spMk id="6" creationId="{A4A03720-DCE1-FE24-832B-4F03707903D4}"/>
          </ac:spMkLst>
        </pc:spChg>
      </pc:sldChg>
      <pc:sldChg chg="addSp modSp add mod">
        <pc:chgData name="Chan Ee Hong" userId="cf657ea1-a02b-4814-a06c-e1a0458c92a1" providerId="ADAL" clId="{66E14D8B-30DC-41D5-AA31-5820D8E715BB}" dt="2024-02-07T15:57:33.215" v="458" actId="1076"/>
        <pc:sldMkLst>
          <pc:docMk/>
          <pc:sldMk cId="1912927503" sldId="330"/>
        </pc:sldMkLst>
        <pc:spChg chg="add mod">
          <ac:chgData name="Chan Ee Hong" userId="cf657ea1-a02b-4814-a06c-e1a0458c92a1" providerId="ADAL" clId="{66E14D8B-30DC-41D5-AA31-5820D8E715BB}" dt="2024-02-07T15:57:33.215" v="458" actId="1076"/>
          <ac:spMkLst>
            <pc:docMk/>
            <pc:sldMk cId="1912927503" sldId="330"/>
            <ac:spMk id="7" creationId="{E9DFBD23-B9D2-A88F-966B-54C579FF18CF}"/>
          </ac:spMkLst>
        </pc:spChg>
      </pc:sldChg>
      <pc:sldChg chg="addSp modSp add mod">
        <pc:chgData name="Chan Ee Hong" userId="cf657ea1-a02b-4814-a06c-e1a0458c92a1" providerId="ADAL" clId="{66E14D8B-30DC-41D5-AA31-5820D8E715BB}" dt="2024-02-07T16:00:11.299" v="531" actId="6549"/>
        <pc:sldMkLst>
          <pc:docMk/>
          <pc:sldMk cId="1245285746" sldId="331"/>
        </pc:sldMkLst>
        <pc:spChg chg="add mod">
          <ac:chgData name="Chan Ee Hong" userId="cf657ea1-a02b-4814-a06c-e1a0458c92a1" providerId="ADAL" clId="{66E14D8B-30DC-41D5-AA31-5820D8E715BB}" dt="2024-02-07T16:00:11.299" v="531" actId="6549"/>
          <ac:spMkLst>
            <pc:docMk/>
            <pc:sldMk cId="1245285746" sldId="331"/>
            <ac:spMk id="4" creationId="{65CCB412-F2D1-606C-22AD-BCC47C775360}"/>
          </ac:spMkLst>
        </pc:spChg>
      </pc:sldChg>
      <pc:sldChg chg="addSp modSp add mod">
        <pc:chgData name="Chan Ee Hong" userId="cf657ea1-a02b-4814-a06c-e1a0458c92a1" providerId="ADAL" clId="{66E14D8B-30DC-41D5-AA31-5820D8E715BB}" dt="2024-02-07T15:59:28.805" v="511" actId="1076"/>
        <pc:sldMkLst>
          <pc:docMk/>
          <pc:sldMk cId="2031493283" sldId="332"/>
        </pc:sldMkLst>
        <pc:spChg chg="mod">
          <ac:chgData name="Chan Ee Hong" userId="cf657ea1-a02b-4814-a06c-e1a0458c92a1" providerId="ADAL" clId="{66E14D8B-30DC-41D5-AA31-5820D8E715BB}" dt="2024-02-07T15:59:23.907" v="509" actId="20577"/>
          <ac:spMkLst>
            <pc:docMk/>
            <pc:sldMk cId="2031493283" sldId="332"/>
            <ac:spMk id="4" creationId="{18FEFD0D-16F1-A9FA-4C1B-387593F0E7F6}"/>
          </ac:spMkLst>
        </pc:spChg>
        <pc:spChg chg="add mod">
          <ac:chgData name="Chan Ee Hong" userId="cf657ea1-a02b-4814-a06c-e1a0458c92a1" providerId="ADAL" clId="{66E14D8B-30DC-41D5-AA31-5820D8E715BB}" dt="2024-02-07T15:59:28.805" v="511" actId="1076"/>
          <ac:spMkLst>
            <pc:docMk/>
            <pc:sldMk cId="2031493283" sldId="332"/>
            <ac:spMk id="5" creationId="{921BB855-4C7B-6A3F-1D5B-948E538D713C}"/>
          </ac:spMkLst>
        </pc:spChg>
      </pc:sldChg>
      <pc:sldChg chg="addSp modSp add mod">
        <pc:chgData name="Chan Ee Hong" userId="cf657ea1-a02b-4814-a06c-e1a0458c92a1" providerId="ADAL" clId="{66E14D8B-30DC-41D5-AA31-5820D8E715BB}" dt="2024-02-07T15:59:50.658" v="520" actId="1076"/>
        <pc:sldMkLst>
          <pc:docMk/>
          <pc:sldMk cId="218681337" sldId="333"/>
        </pc:sldMkLst>
        <pc:spChg chg="add mod">
          <ac:chgData name="Chan Ee Hong" userId="cf657ea1-a02b-4814-a06c-e1a0458c92a1" providerId="ADAL" clId="{66E14D8B-30DC-41D5-AA31-5820D8E715BB}" dt="2024-02-07T15:59:50.658" v="520" actId="1076"/>
          <ac:spMkLst>
            <pc:docMk/>
            <pc:sldMk cId="218681337" sldId="333"/>
            <ac:spMk id="6" creationId="{6C7675DB-CF08-E29F-61E3-B7B78373A3AD}"/>
          </ac:spMkLst>
        </pc:spChg>
      </pc:sldChg>
      <pc:sldChg chg="addSp modSp add mod">
        <pc:chgData name="Chan Ee Hong" userId="cf657ea1-a02b-4814-a06c-e1a0458c92a1" providerId="ADAL" clId="{66E14D8B-30DC-41D5-AA31-5820D8E715BB}" dt="2024-02-07T16:00:04.719" v="527" actId="1076"/>
        <pc:sldMkLst>
          <pc:docMk/>
          <pc:sldMk cId="2453531830" sldId="334"/>
        </pc:sldMkLst>
        <pc:spChg chg="add mod">
          <ac:chgData name="Chan Ee Hong" userId="cf657ea1-a02b-4814-a06c-e1a0458c92a1" providerId="ADAL" clId="{66E14D8B-30DC-41D5-AA31-5820D8E715BB}" dt="2024-02-07T16:00:04.719" v="527" actId="1076"/>
          <ac:spMkLst>
            <pc:docMk/>
            <pc:sldMk cId="2453531830" sldId="334"/>
            <ac:spMk id="7" creationId="{DC983964-FA88-08DD-6346-14E5D5A904D0}"/>
          </ac:spMkLst>
        </pc:spChg>
      </pc:sldChg>
      <pc:sldChg chg="modSp new mod">
        <pc:chgData name="Chan Ee Hong" userId="cf657ea1-a02b-4814-a06c-e1a0458c92a1" providerId="ADAL" clId="{66E14D8B-30DC-41D5-AA31-5820D8E715BB}" dt="2024-02-07T16:07:42.010" v="573" actId="20577"/>
        <pc:sldMkLst>
          <pc:docMk/>
          <pc:sldMk cId="2022723213" sldId="335"/>
        </pc:sldMkLst>
        <pc:spChg chg="mod">
          <ac:chgData name="Chan Ee Hong" userId="cf657ea1-a02b-4814-a06c-e1a0458c92a1" providerId="ADAL" clId="{66E14D8B-30DC-41D5-AA31-5820D8E715BB}" dt="2024-02-07T16:00:23.251" v="544" actId="20577"/>
          <ac:spMkLst>
            <pc:docMk/>
            <pc:sldMk cId="2022723213" sldId="335"/>
            <ac:spMk id="2" creationId="{D62F18CF-4A35-1420-583A-67A23BB87E2E}"/>
          </ac:spMkLst>
        </pc:spChg>
        <pc:spChg chg="mod">
          <ac:chgData name="Chan Ee Hong" userId="cf657ea1-a02b-4814-a06c-e1a0458c92a1" providerId="ADAL" clId="{66E14D8B-30DC-41D5-AA31-5820D8E715BB}" dt="2024-02-07T16:07:42.010" v="573" actId="20577"/>
          <ac:spMkLst>
            <pc:docMk/>
            <pc:sldMk cId="2022723213" sldId="335"/>
            <ac:spMk id="3" creationId="{E2587AE6-5D8D-6087-07CF-BDB600EC82FE}"/>
          </ac:spMkLst>
        </pc:spChg>
      </pc:sldChg>
      <pc:sldChg chg="addSp modSp add mod">
        <pc:chgData name="Chan Ee Hong" userId="cf657ea1-a02b-4814-a06c-e1a0458c92a1" providerId="ADAL" clId="{66E14D8B-30DC-41D5-AA31-5820D8E715BB}" dt="2024-02-07T16:08:08.684" v="585"/>
        <pc:sldMkLst>
          <pc:docMk/>
          <pc:sldMk cId="1598024549" sldId="336"/>
        </pc:sldMkLst>
        <pc:spChg chg="add mod">
          <ac:chgData name="Chan Ee Hong" userId="cf657ea1-a02b-4814-a06c-e1a0458c92a1" providerId="ADAL" clId="{66E14D8B-30DC-41D5-AA31-5820D8E715BB}" dt="2024-02-07T16:08:06.985" v="583" actId="1076"/>
          <ac:spMkLst>
            <pc:docMk/>
            <pc:sldMk cId="1598024549" sldId="336"/>
            <ac:spMk id="4" creationId="{143F862F-64BE-E941-47F5-04790671B5D0}"/>
          </ac:spMkLst>
        </pc:spChg>
        <pc:spChg chg="add mod">
          <ac:chgData name="Chan Ee Hong" userId="cf657ea1-a02b-4814-a06c-e1a0458c92a1" providerId="ADAL" clId="{66E14D8B-30DC-41D5-AA31-5820D8E715BB}" dt="2024-02-07T16:08:08.684" v="585"/>
          <ac:spMkLst>
            <pc:docMk/>
            <pc:sldMk cId="1598024549" sldId="336"/>
            <ac:spMk id="5" creationId="{7B10A147-C379-FAAA-AA48-EAB64ED3607D}"/>
          </ac:spMkLst>
        </pc:spChg>
      </pc:sldChg>
      <pc:sldChg chg="addSp modSp add mod">
        <pc:chgData name="Chan Ee Hong" userId="cf657ea1-a02b-4814-a06c-e1a0458c92a1" providerId="ADAL" clId="{66E14D8B-30DC-41D5-AA31-5820D8E715BB}" dt="2024-02-07T16:08:27.589" v="593" actId="1076"/>
        <pc:sldMkLst>
          <pc:docMk/>
          <pc:sldMk cId="115752359" sldId="337"/>
        </pc:sldMkLst>
        <pc:spChg chg="add mod">
          <ac:chgData name="Chan Ee Hong" userId="cf657ea1-a02b-4814-a06c-e1a0458c92a1" providerId="ADAL" clId="{66E14D8B-30DC-41D5-AA31-5820D8E715BB}" dt="2024-02-07T16:08:27.589" v="593" actId="1076"/>
          <ac:spMkLst>
            <pc:docMk/>
            <pc:sldMk cId="115752359" sldId="337"/>
            <ac:spMk id="5" creationId="{49750570-1A3F-3DAD-EC6B-D885CB8D302A}"/>
          </ac:spMkLst>
        </pc:spChg>
      </pc:sldChg>
      <pc:sldChg chg="addSp modSp add mod">
        <pc:chgData name="Chan Ee Hong" userId="cf657ea1-a02b-4814-a06c-e1a0458c92a1" providerId="ADAL" clId="{66E14D8B-30DC-41D5-AA31-5820D8E715BB}" dt="2024-02-07T16:08:42.174" v="600" actId="1076"/>
        <pc:sldMkLst>
          <pc:docMk/>
          <pc:sldMk cId="528469432" sldId="338"/>
        </pc:sldMkLst>
        <pc:spChg chg="add mod">
          <ac:chgData name="Chan Ee Hong" userId="cf657ea1-a02b-4814-a06c-e1a0458c92a1" providerId="ADAL" clId="{66E14D8B-30DC-41D5-AA31-5820D8E715BB}" dt="2024-02-07T16:08:42.174" v="600" actId="1076"/>
          <ac:spMkLst>
            <pc:docMk/>
            <pc:sldMk cId="528469432" sldId="338"/>
            <ac:spMk id="6" creationId="{2845AC89-6DC4-1105-CC8B-53609E622217}"/>
          </ac:spMkLst>
        </pc:spChg>
      </pc:sldChg>
      <pc:sldChg chg="addSp modSp add mod">
        <pc:chgData name="Chan Ee Hong" userId="cf657ea1-a02b-4814-a06c-e1a0458c92a1" providerId="ADAL" clId="{66E14D8B-30DC-41D5-AA31-5820D8E715BB}" dt="2024-02-07T16:08:57.932" v="607" actId="1076"/>
        <pc:sldMkLst>
          <pc:docMk/>
          <pc:sldMk cId="1211631089" sldId="339"/>
        </pc:sldMkLst>
        <pc:spChg chg="add mod">
          <ac:chgData name="Chan Ee Hong" userId="cf657ea1-a02b-4814-a06c-e1a0458c92a1" providerId="ADAL" clId="{66E14D8B-30DC-41D5-AA31-5820D8E715BB}" dt="2024-02-07T16:08:57.932" v="607" actId="1076"/>
          <ac:spMkLst>
            <pc:docMk/>
            <pc:sldMk cId="1211631089" sldId="339"/>
            <ac:spMk id="7" creationId="{F1D8C276-E9F8-D2E9-13FB-981BF7DB8B06}"/>
          </ac:spMkLst>
        </pc:spChg>
      </pc:sldChg>
      <pc:sldChg chg="addSp modSp new mod">
        <pc:chgData name="Chan Ee Hong" userId="cf657ea1-a02b-4814-a06c-e1a0458c92a1" providerId="ADAL" clId="{66E14D8B-30DC-41D5-AA31-5820D8E715BB}" dt="2024-02-07T16:11:11.202" v="731" actId="20577"/>
        <pc:sldMkLst>
          <pc:docMk/>
          <pc:sldMk cId="3618337055" sldId="340"/>
        </pc:sldMkLst>
        <pc:spChg chg="mod">
          <ac:chgData name="Chan Ee Hong" userId="cf657ea1-a02b-4814-a06c-e1a0458c92a1" providerId="ADAL" clId="{66E14D8B-30DC-41D5-AA31-5820D8E715BB}" dt="2024-02-07T16:09:06.467" v="621" actId="20577"/>
          <ac:spMkLst>
            <pc:docMk/>
            <pc:sldMk cId="3618337055" sldId="340"/>
            <ac:spMk id="2" creationId="{56944ABA-282A-EA09-4D3D-76C811405D1D}"/>
          </ac:spMkLst>
        </pc:spChg>
        <pc:spChg chg="mod">
          <ac:chgData name="Chan Ee Hong" userId="cf657ea1-a02b-4814-a06c-e1a0458c92a1" providerId="ADAL" clId="{66E14D8B-30DC-41D5-AA31-5820D8E715BB}" dt="2024-02-07T16:11:11.202" v="731" actId="20577"/>
          <ac:spMkLst>
            <pc:docMk/>
            <pc:sldMk cId="3618337055" sldId="340"/>
            <ac:spMk id="3" creationId="{0E375795-823E-0413-F7D3-47B91AE2C24A}"/>
          </ac:spMkLst>
        </pc:spChg>
        <pc:picChg chg="add mod modCrop">
          <ac:chgData name="Chan Ee Hong" userId="cf657ea1-a02b-4814-a06c-e1a0458c92a1" providerId="ADAL" clId="{66E14D8B-30DC-41D5-AA31-5820D8E715BB}" dt="2024-02-07T16:10:40.711" v="675" actId="1076"/>
          <ac:picMkLst>
            <pc:docMk/>
            <pc:sldMk cId="3618337055" sldId="340"/>
            <ac:picMk id="5" creationId="{35CB885B-CA06-27C7-E3EA-A12F6FDE38C5}"/>
          </ac:picMkLst>
        </pc:picChg>
        <pc:picChg chg="add mod modCrop">
          <ac:chgData name="Chan Ee Hong" userId="cf657ea1-a02b-4814-a06c-e1a0458c92a1" providerId="ADAL" clId="{66E14D8B-30DC-41D5-AA31-5820D8E715BB}" dt="2024-02-07T16:10:59.560" v="709" actId="1076"/>
          <ac:picMkLst>
            <pc:docMk/>
            <pc:sldMk cId="3618337055" sldId="340"/>
            <ac:picMk id="7" creationId="{43C4F173-533C-5AD7-3327-BBFFD5BD08BA}"/>
          </ac:picMkLst>
        </pc:picChg>
      </pc:sldChg>
      <pc:sldChg chg="modSp add mod">
        <pc:chgData name="Chan Ee Hong" userId="cf657ea1-a02b-4814-a06c-e1a0458c92a1" providerId="ADAL" clId="{66E14D8B-30DC-41D5-AA31-5820D8E715BB}" dt="2024-02-07T16:11:38.133" v="758" actId="13926"/>
        <pc:sldMkLst>
          <pc:docMk/>
          <pc:sldMk cId="2014793169" sldId="341"/>
        </pc:sldMkLst>
        <pc:spChg chg="mod">
          <ac:chgData name="Chan Ee Hong" userId="cf657ea1-a02b-4814-a06c-e1a0458c92a1" providerId="ADAL" clId="{66E14D8B-30DC-41D5-AA31-5820D8E715BB}" dt="2024-02-07T16:11:38.133" v="758" actId="13926"/>
          <ac:spMkLst>
            <pc:docMk/>
            <pc:sldMk cId="2014793169" sldId="341"/>
            <ac:spMk id="3" creationId="{5C6DB731-4FA6-F9B4-13D6-AD8B5E8DFFCD}"/>
          </ac:spMkLst>
        </pc:spChg>
      </pc:sldChg>
      <pc:sldChg chg="modSp new mod">
        <pc:chgData name="Chan Ee Hong" userId="cf657ea1-a02b-4814-a06c-e1a0458c92a1" providerId="ADAL" clId="{66E14D8B-30DC-41D5-AA31-5820D8E715BB}" dt="2024-02-07T16:17:44.162" v="809" actId="20577"/>
        <pc:sldMkLst>
          <pc:docMk/>
          <pc:sldMk cId="1920689908" sldId="342"/>
        </pc:sldMkLst>
        <pc:spChg chg="mod">
          <ac:chgData name="Chan Ee Hong" userId="cf657ea1-a02b-4814-a06c-e1a0458c92a1" providerId="ADAL" clId="{66E14D8B-30DC-41D5-AA31-5820D8E715BB}" dt="2024-02-07T16:11:45.545" v="772" actId="20577"/>
          <ac:spMkLst>
            <pc:docMk/>
            <pc:sldMk cId="1920689908" sldId="342"/>
            <ac:spMk id="2" creationId="{6B53463B-DF60-7FC0-4CC5-9C8E67D77A89}"/>
          </ac:spMkLst>
        </pc:spChg>
        <pc:spChg chg="mod">
          <ac:chgData name="Chan Ee Hong" userId="cf657ea1-a02b-4814-a06c-e1a0458c92a1" providerId="ADAL" clId="{66E14D8B-30DC-41D5-AA31-5820D8E715BB}" dt="2024-02-07T16:17:44.162" v="809" actId="20577"/>
          <ac:spMkLst>
            <pc:docMk/>
            <pc:sldMk cId="1920689908" sldId="342"/>
            <ac:spMk id="3" creationId="{8AF1DBE6-E687-E84A-211D-83212B0DC3EB}"/>
          </ac:spMkLst>
        </pc:spChg>
      </pc:sldChg>
      <pc:sldChg chg="addSp modSp add mod">
        <pc:chgData name="Chan Ee Hong" userId="cf657ea1-a02b-4814-a06c-e1a0458c92a1" providerId="ADAL" clId="{66E14D8B-30DC-41D5-AA31-5820D8E715BB}" dt="2024-02-07T16:22:39.488" v="1007" actId="20577"/>
        <pc:sldMkLst>
          <pc:docMk/>
          <pc:sldMk cId="2336510703" sldId="343"/>
        </pc:sldMkLst>
        <pc:spChg chg="mod">
          <ac:chgData name="Chan Ee Hong" userId="cf657ea1-a02b-4814-a06c-e1a0458c92a1" providerId="ADAL" clId="{66E14D8B-30DC-41D5-AA31-5820D8E715BB}" dt="2024-02-07T16:22:39.488" v="1007" actId="20577"/>
          <ac:spMkLst>
            <pc:docMk/>
            <pc:sldMk cId="2336510703" sldId="343"/>
            <ac:spMk id="3" creationId="{26C1E38F-9E05-6ADD-3EF9-0FEA9B6EE98A}"/>
          </ac:spMkLst>
        </pc:spChg>
        <pc:spChg chg="add mod">
          <ac:chgData name="Chan Ee Hong" userId="cf657ea1-a02b-4814-a06c-e1a0458c92a1" providerId="ADAL" clId="{66E14D8B-30DC-41D5-AA31-5820D8E715BB}" dt="2024-02-07T16:22:16.075" v="965" actId="1582"/>
          <ac:spMkLst>
            <pc:docMk/>
            <pc:sldMk cId="2336510703" sldId="343"/>
            <ac:spMk id="6" creationId="{6B758D57-8EB8-DF32-1F33-07C78F4AD992}"/>
          </ac:spMkLst>
        </pc:spChg>
        <pc:cxnChg chg="add mod">
          <ac:chgData name="Chan Ee Hong" userId="cf657ea1-a02b-4814-a06c-e1a0458c92a1" providerId="ADAL" clId="{66E14D8B-30DC-41D5-AA31-5820D8E715BB}" dt="2024-02-07T16:22:12.900" v="964" actId="1582"/>
          <ac:cxnSpMkLst>
            <pc:docMk/>
            <pc:sldMk cId="2336510703" sldId="343"/>
            <ac:cxnSpMk id="5" creationId="{C1FBF95F-4E23-8FFD-872B-88210F718BAD}"/>
          </ac:cxnSpMkLst>
        </pc:cxnChg>
      </pc:sldChg>
      <pc:sldChg chg="addSp delSp modSp add mod">
        <pc:chgData name="Chan Ee Hong" userId="cf657ea1-a02b-4814-a06c-e1a0458c92a1" providerId="ADAL" clId="{66E14D8B-30DC-41D5-AA31-5820D8E715BB}" dt="2024-02-07T16:25:22.388" v="1102"/>
        <pc:sldMkLst>
          <pc:docMk/>
          <pc:sldMk cId="22778346" sldId="344"/>
        </pc:sldMkLst>
        <pc:spChg chg="mod">
          <ac:chgData name="Chan Ee Hong" userId="cf657ea1-a02b-4814-a06c-e1a0458c92a1" providerId="ADAL" clId="{66E14D8B-30DC-41D5-AA31-5820D8E715BB}" dt="2024-02-07T16:22:45.104" v="1010" actId="20577"/>
          <ac:spMkLst>
            <pc:docMk/>
            <pc:sldMk cId="22778346" sldId="344"/>
            <ac:spMk id="2" creationId="{020D6D6D-C8EA-42F5-8C16-21F753A78964}"/>
          </ac:spMkLst>
        </pc:spChg>
        <pc:spChg chg="mod">
          <ac:chgData name="Chan Ee Hong" userId="cf657ea1-a02b-4814-a06c-e1a0458c92a1" providerId="ADAL" clId="{66E14D8B-30DC-41D5-AA31-5820D8E715BB}" dt="2024-02-07T16:25:17.179" v="1101" actId="20577"/>
          <ac:spMkLst>
            <pc:docMk/>
            <pc:sldMk cId="22778346" sldId="344"/>
            <ac:spMk id="3" creationId="{E09B0FDC-412C-FBAB-5013-CAF9080B7335}"/>
          </ac:spMkLst>
        </pc:spChg>
        <pc:spChg chg="add mod">
          <ac:chgData name="Chan Ee Hong" userId="cf657ea1-a02b-4814-a06c-e1a0458c92a1" providerId="ADAL" clId="{66E14D8B-30DC-41D5-AA31-5820D8E715BB}" dt="2024-02-07T16:25:22.388" v="1102"/>
          <ac:spMkLst>
            <pc:docMk/>
            <pc:sldMk cId="22778346" sldId="344"/>
            <ac:spMk id="4" creationId="{C20E73AA-CFAF-C658-929E-EF6F0C6FD00B}"/>
          </ac:spMkLst>
        </pc:spChg>
        <pc:spChg chg="del">
          <ac:chgData name="Chan Ee Hong" userId="cf657ea1-a02b-4814-a06c-e1a0458c92a1" providerId="ADAL" clId="{66E14D8B-30DC-41D5-AA31-5820D8E715BB}" dt="2024-02-07T16:24:50.537" v="1090" actId="478"/>
          <ac:spMkLst>
            <pc:docMk/>
            <pc:sldMk cId="22778346" sldId="344"/>
            <ac:spMk id="6" creationId="{1CD0B2B0-9A84-4D8C-2AED-8A2B7BE56B5D}"/>
          </ac:spMkLst>
        </pc:spChg>
        <pc:cxnChg chg="del mod">
          <ac:chgData name="Chan Ee Hong" userId="cf657ea1-a02b-4814-a06c-e1a0458c92a1" providerId="ADAL" clId="{66E14D8B-30DC-41D5-AA31-5820D8E715BB}" dt="2024-02-07T16:24:49.759" v="1089" actId="478"/>
          <ac:cxnSpMkLst>
            <pc:docMk/>
            <pc:sldMk cId="22778346" sldId="344"/>
            <ac:cxnSpMk id="5" creationId="{F035A09E-BC37-8714-A4E0-C15F8ABCA087}"/>
          </ac:cxnSpMkLst>
        </pc:cxnChg>
      </pc:sldChg>
      <pc:sldChg chg="add">
        <pc:chgData name="Chan Ee Hong" userId="cf657ea1-a02b-4814-a06c-e1a0458c92a1" providerId="ADAL" clId="{66E14D8B-30DC-41D5-AA31-5820D8E715BB}" dt="2024-02-07T16:25:13.167" v="1098" actId="2890"/>
        <pc:sldMkLst>
          <pc:docMk/>
          <pc:sldMk cId="474413211" sldId="345"/>
        </pc:sldMkLst>
      </pc:sldChg>
    </pc:docChg>
  </pc:docChgLst>
  <pc:docChgLst>
    <pc:chgData name="Chan Ee Hong" userId="cf657ea1-a02b-4814-a06c-e1a0458c92a1" providerId="ADAL" clId="{711C7E81-6D9B-47CB-81C5-C617A5D07CE0}"/>
    <pc:docChg chg="undo redo custSel addSld delSld modSld sldOrd">
      <pc:chgData name="Chan Ee Hong" userId="cf657ea1-a02b-4814-a06c-e1a0458c92a1" providerId="ADAL" clId="{711C7E81-6D9B-47CB-81C5-C617A5D07CE0}" dt="2024-03-21T05:19:24.149" v="1380" actId="1076"/>
      <pc:docMkLst>
        <pc:docMk/>
      </pc:docMkLst>
      <pc:sldChg chg="modSp mod">
        <pc:chgData name="Chan Ee Hong" userId="cf657ea1-a02b-4814-a06c-e1a0458c92a1" providerId="ADAL" clId="{711C7E81-6D9B-47CB-81C5-C617A5D07CE0}" dt="2024-03-14T07:25:43.304" v="1" actId="20577"/>
        <pc:sldMkLst>
          <pc:docMk/>
          <pc:sldMk cId="146283828" sldId="262"/>
        </pc:sldMkLst>
        <pc:spChg chg="mod">
          <ac:chgData name="Chan Ee Hong" userId="cf657ea1-a02b-4814-a06c-e1a0458c92a1" providerId="ADAL" clId="{711C7E81-6D9B-47CB-81C5-C617A5D07CE0}" dt="2024-03-14T07:25:43.304" v="1" actId="20577"/>
          <ac:spMkLst>
            <pc:docMk/>
            <pc:sldMk cId="146283828" sldId="262"/>
            <ac:spMk id="4" creationId="{CF4F3B78-C48B-A87D-EC60-4F7D0AECC530}"/>
          </ac:spMkLst>
        </pc:spChg>
      </pc:sldChg>
      <pc:sldChg chg="delSp modSp mod">
        <pc:chgData name="Chan Ee Hong" userId="cf657ea1-a02b-4814-a06c-e1a0458c92a1" providerId="ADAL" clId="{711C7E81-6D9B-47CB-81C5-C617A5D07CE0}" dt="2024-03-14T07:26:33.310" v="30" actId="20577"/>
        <pc:sldMkLst>
          <pc:docMk/>
          <pc:sldMk cId="2507090794" sldId="263"/>
        </pc:sldMkLst>
        <pc:spChg chg="mod">
          <ac:chgData name="Chan Ee Hong" userId="cf657ea1-a02b-4814-a06c-e1a0458c92a1" providerId="ADAL" clId="{711C7E81-6D9B-47CB-81C5-C617A5D07CE0}" dt="2024-03-14T07:26:33.310" v="30" actId="20577"/>
          <ac:spMkLst>
            <pc:docMk/>
            <pc:sldMk cId="2507090794" sldId="263"/>
            <ac:spMk id="5" creationId="{8B2438C4-BE2B-A426-4612-CB9A7002F02D}"/>
          </ac:spMkLst>
        </pc:spChg>
        <pc:graphicFrameChg chg="del">
          <ac:chgData name="Chan Ee Hong" userId="cf657ea1-a02b-4814-a06c-e1a0458c92a1" providerId="ADAL" clId="{711C7E81-6D9B-47CB-81C5-C617A5D07CE0}" dt="2024-03-14T07:26:25.646" v="20" actId="478"/>
          <ac:graphicFrameMkLst>
            <pc:docMk/>
            <pc:sldMk cId="2507090794" sldId="263"/>
            <ac:graphicFrameMk id="2" creationId="{57D4A5E7-A7A9-60FC-9059-F52D3FA0E3BF}"/>
          </ac:graphicFrameMkLst>
        </pc:graphicFrameChg>
      </pc:sldChg>
      <pc:sldChg chg="delSp modSp mod">
        <pc:chgData name="Chan Ee Hong" userId="cf657ea1-a02b-4814-a06c-e1a0458c92a1" providerId="ADAL" clId="{711C7E81-6D9B-47CB-81C5-C617A5D07CE0}" dt="2024-03-14T07:33:49.572" v="154" actId="20577"/>
        <pc:sldMkLst>
          <pc:docMk/>
          <pc:sldMk cId="2247778914" sldId="382"/>
        </pc:sldMkLst>
        <pc:spChg chg="del">
          <ac:chgData name="Chan Ee Hong" userId="cf657ea1-a02b-4814-a06c-e1a0458c92a1" providerId="ADAL" clId="{711C7E81-6D9B-47CB-81C5-C617A5D07CE0}" dt="2024-03-14T07:31:09.784" v="93" actId="478"/>
          <ac:spMkLst>
            <pc:docMk/>
            <pc:sldMk cId="2247778914" sldId="382"/>
            <ac:spMk id="2" creationId="{0801670D-FE84-EDBA-CD5B-8759136DA4BC}"/>
          </ac:spMkLst>
        </pc:spChg>
        <pc:spChg chg="del">
          <ac:chgData name="Chan Ee Hong" userId="cf657ea1-a02b-4814-a06c-e1a0458c92a1" providerId="ADAL" clId="{711C7E81-6D9B-47CB-81C5-C617A5D07CE0}" dt="2024-03-14T07:31:11.768" v="94" actId="478"/>
          <ac:spMkLst>
            <pc:docMk/>
            <pc:sldMk cId="2247778914" sldId="382"/>
            <ac:spMk id="3" creationId="{C25769C1-7133-8C04-8C97-6AB8C82C61B8}"/>
          </ac:spMkLst>
        </pc:spChg>
        <pc:spChg chg="mod">
          <ac:chgData name="Chan Ee Hong" userId="cf657ea1-a02b-4814-a06c-e1a0458c92a1" providerId="ADAL" clId="{711C7E81-6D9B-47CB-81C5-C617A5D07CE0}" dt="2024-03-14T07:33:49.572" v="154" actId="20577"/>
          <ac:spMkLst>
            <pc:docMk/>
            <pc:sldMk cId="2247778914" sldId="382"/>
            <ac:spMk id="4" creationId="{53CC85F8-D873-DEFD-43BC-3A71C5334174}"/>
          </ac:spMkLst>
        </pc:spChg>
        <pc:spChg chg="mod">
          <ac:chgData name="Chan Ee Hong" userId="cf657ea1-a02b-4814-a06c-e1a0458c92a1" providerId="ADAL" clId="{711C7E81-6D9B-47CB-81C5-C617A5D07CE0}" dt="2024-03-14T07:32:48.752" v="145"/>
          <ac:spMkLst>
            <pc:docMk/>
            <pc:sldMk cId="2247778914" sldId="382"/>
            <ac:spMk id="5" creationId="{FC2A85AD-25AF-AD18-5925-E98C0D52E73F}"/>
          </ac:spMkLst>
        </pc:spChg>
      </pc:sldChg>
      <pc:sldChg chg="addSp delSp modSp mod">
        <pc:chgData name="Chan Ee Hong" userId="cf657ea1-a02b-4814-a06c-e1a0458c92a1" providerId="ADAL" clId="{711C7E81-6D9B-47CB-81C5-C617A5D07CE0}" dt="2024-03-16T09:07:37.542" v="779" actId="1076"/>
        <pc:sldMkLst>
          <pc:docMk/>
          <pc:sldMk cId="2032781060" sldId="432"/>
        </pc:sldMkLst>
        <pc:spChg chg="mod">
          <ac:chgData name="Chan Ee Hong" userId="cf657ea1-a02b-4814-a06c-e1a0458c92a1" providerId="ADAL" clId="{711C7E81-6D9B-47CB-81C5-C617A5D07CE0}" dt="2024-03-16T09:07:31.678" v="777" actId="20577"/>
          <ac:spMkLst>
            <pc:docMk/>
            <pc:sldMk cId="2032781060" sldId="432"/>
            <ac:spMk id="4" creationId="{1CE211F7-3F5C-8008-E598-7AFB3EBDE644}"/>
          </ac:spMkLst>
        </pc:spChg>
        <pc:spChg chg="del">
          <ac:chgData name="Chan Ee Hong" userId="cf657ea1-a02b-4814-a06c-e1a0458c92a1" providerId="ADAL" clId="{711C7E81-6D9B-47CB-81C5-C617A5D07CE0}" dt="2024-03-16T09:07:05.263" v="736" actId="478"/>
          <ac:spMkLst>
            <pc:docMk/>
            <pc:sldMk cId="2032781060" sldId="432"/>
            <ac:spMk id="8" creationId="{4D7F28A4-7ED6-8E1A-3CE4-EB4794F565F1}"/>
          </ac:spMkLst>
        </pc:spChg>
        <pc:spChg chg="del">
          <ac:chgData name="Chan Ee Hong" userId="cf657ea1-a02b-4814-a06c-e1a0458c92a1" providerId="ADAL" clId="{711C7E81-6D9B-47CB-81C5-C617A5D07CE0}" dt="2024-03-16T09:07:01.975" v="734" actId="478"/>
          <ac:spMkLst>
            <pc:docMk/>
            <pc:sldMk cId="2032781060" sldId="432"/>
            <ac:spMk id="9" creationId="{8A036655-8459-3787-4F10-8678B8E2BB03}"/>
          </ac:spMkLst>
        </pc:spChg>
        <pc:picChg chg="del">
          <ac:chgData name="Chan Ee Hong" userId="cf657ea1-a02b-4814-a06c-e1a0458c92a1" providerId="ADAL" clId="{711C7E81-6D9B-47CB-81C5-C617A5D07CE0}" dt="2024-03-16T09:07:00.771" v="733" actId="478"/>
          <ac:picMkLst>
            <pc:docMk/>
            <pc:sldMk cId="2032781060" sldId="432"/>
            <ac:picMk id="3" creationId="{FBD497A0-92D3-177C-5BBD-9132A42B2F85}"/>
          </ac:picMkLst>
        </pc:picChg>
        <pc:picChg chg="add mod modCrop">
          <ac:chgData name="Chan Ee Hong" userId="cf657ea1-a02b-4814-a06c-e1a0458c92a1" providerId="ADAL" clId="{711C7E81-6D9B-47CB-81C5-C617A5D07CE0}" dt="2024-03-16T09:07:37.542" v="779" actId="1076"/>
          <ac:picMkLst>
            <pc:docMk/>
            <pc:sldMk cId="2032781060" sldId="432"/>
            <ac:picMk id="5" creationId="{B8B75611-C565-F1D8-A4F1-D15634D18A95}"/>
          </ac:picMkLst>
        </pc:picChg>
        <pc:picChg chg="del">
          <ac:chgData name="Chan Ee Hong" userId="cf657ea1-a02b-4814-a06c-e1a0458c92a1" providerId="ADAL" clId="{711C7E81-6D9B-47CB-81C5-C617A5D07CE0}" dt="2024-03-16T09:07:03.080" v="735" actId="478"/>
          <ac:picMkLst>
            <pc:docMk/>
            <pc:sldMk cId="2032781060" sldId="432"/>
            <ac:picMk id="6" creationId="{F4C64D88-5534-368B-CBB9-9707CEB03B87}"/>
          </ac:picMkLst>
        </pc:picChg>
      </pc:sldChg>
      <pc:sldChg chg="addSp delSp modSp mod">
        <pc:chgData name="Chan Ee Hong" userId="cf657ea1-a02b-4814-a06c-e1a0458c92a1" providerId="ADAL" clId="{711C7E81-6D9B-47CB-81C5-C617A5D07CE0}" dt="2024-03-16T09:35:46.267" v="1142" actId="1076"/>
        <pc:sldMkLst>
          <pc:docMk/>
          <pc:sldMk cId="1117414037" sldId="433"/>
        </pc:sldMkLst>
        <pc:spChg chg="mod">
          <ac:chgData name="Chan Ee Hong" userId="cf657ea1-a02b-4814-a06c-e1a0458c92a1" providerId="ADAL" clId="{711C7E81-6D9B-47CB-81C5-C617A5D07CE0}" dt="2024-03-16T09:35:12.020" v="1135" actId="20577"/>
          <ac:spMkLst>
            <pc:docMk/>
            <pc:sldMk cId="1117414037" sldId="433"/>
            <ac:spMk id="2" creationId="{46283426-2FCE-4E6B-65E8-EC8196BF9B70}"/>
          </ac:spMkLst>
        </pc:spChg>
        <pc:picChg chg="del">
          <ac:chgData name="Chan Ee Hong" userId="cf657ea1-a02b-4814-a06c-e1a0458c92a1" providerId="ADAL" clId="{711C7E81-6D9B-47CB-81C5-C617A5D07CE0}" dt="2024-03-16T09:35:13.559" v="1136" actId="478"/>
          <ac:picMkLst>
            <pc:docMk/>
            <pc:sldMk cId="1117414037" sldId="433"/>
            <ac:picMk id="4" creationId="{72DB87CD-2D38-7B45-787D-418B0DBA657B}"/>
          </ac:picMkLst>
        </pc:picChg>
        <pc:picChg chg="add mod modCrop">
          <ac:chgData name="Chan Ee Hong" userId="cf657ea1-a02b-4814-a06c-e1a0458c92a1" providerId="ADAL" clId="{711C7E81-6D9B-47CB-81C5-C617A5D07CE0}" dt="2024-03-16T09:35:46.267" v="1142" actId="1076"/>
          <ac:picMkLst>
            <pc:docMk/>
            <pc:sldMk cId="1117414037" sldId="433"/>
            <ac:picMk id="5" creationId="{7A2FBFAD-43AE-C96F-75E4-D9FD99BC9B50}"/>
          </ac:picMkLst>
        </pc:picChg>
      </pc:sldChg>
      <pc:sldChg chg="del">
        <pc:chgData name="Chan Ee Hong" userId="cf657ea1-a02b-4814-a06c-e1a0458c92a1" providerId="ADAL" clId="{711C7E81-6D9B-47CB-81C5-C617A5D07CE0}" dt="2024-03-14T07:31:05.299" v="91" actId="47"/>
        <pc:sldMkLst>
          <pc:docMk/>
          <pc:sldMk cId="2976116512" sldId="438"/>
        </pc:sldMkLst>
      </pc:sldChg>
      <pc:sldChg chg="del">
        <pc:chgData name="Chan Ee Hong" userId="cf657ea1-a02b-4814-a06c-e1a0458c92a1" providerId="ADAL" clId="{711C7E81-6D9B-47CB-81C5-C617A5D07CE0}" dt="2024-03-14T07:31:06.237" v="92" actId="47"/>
        <pc:sldMkLst>
          <pc:docMk/>
          <pc:sldMk cId="173728793" sldId="439"/>
        </pc:sldMkLst>
      </pc:sldChg>
      <pc:sldChg chg="modSp mod">
        <pc:chgData name="Chan Ee Hong" userId="cf657ea1-a02b-4814-a06c-e1a0458c92a1" providerId="ADAL" clId="{711C7E81-6D9B-47CB-81C5-C617A5D07CE0}" dt="2024-03-14T07:55:03.177" v="488" actId="20577"/>
        <pc:sldMkLst>
          <pc:docMk/>
          <pc:sldMk cId="75890521" sldId="440"/>
        </pc:sldMkLst>
        <pc:spChg chg="mod">
          <ac:chgData name="Chan Ee Hong" userId="cf657ea1-a02b-4814-a06c-e1a0458c92a1" providerId="ADAL" clId="{711C7E81-6D9B-47CB-81C5-C617A5D07CE0}" dt="2024-03-14T07:50:35.190" v="299" actId="20577"/>
          <ac:spMkLst>
            <pc:docMk/>
            <pc:sldMk cId="75890521" sldId="440"/>
            <ac:spMk id="4" creationId="{53CC85F8-D873-DEFD-43BC-3A71C5334174}"/>
          </ac:spMkLst>
        </pc:spChg>
        <pc:spChg chg="mod">
          <ac:chgData name="Chan Ee Hong" userId="cf657ea1-a02b-4814-a06c-e1a0458c92a1" providerId="ADAL" clId="{711C7E81-6D9B-47CB-81C5-C617A5D07CE0}" dt="2024-03-14T07:55:03.177" v="488" actId="20577"/>
          <ac:spMkLst>
            <pc:docMk/>
            <pc:sldMk cId="75890521" sldId="440"/>
            <ac:spMk id="5" creationId="{FC2A85AD-25AF-AD18-5925-E98C0D52E73F}"/>
          </ac:spMkLst>
        </pc:spChg>
      </pc:sldChg>
      <pc:sldChg chg="del">
        <pc:chgData name="Chan Ee Hong" userId="cf657ea1-a02b-4814-a06c-e1a0458c92a1" providerId="ADAL" clId="{711C7E81-6D9B-47CB-81C5-C617A5D07CE0}" dt="2024-03-16T09:00:56.953" v="731" actId="47"/>
        <pc:sldMkLst>
          <pc:docMk/>
          <pc:sldMk cId="3174153743" sldId="442"/>
        </pc:sldMkLst>
      </pc:sldChg>
      <pc:sldChg chg="del">
        <pc:chgData name="Chan Ee Hong" userId="cf657ea1-a02b-4814-a06c-e1a0458c92a1" providerId="ADAL" clId="{711C7E81-6D9B-47CB-81C5-C617A5D07CE0}" dt="2024-03-16T09:00:56.953" v="731" actId="47"/>
        <pc:sldMkLst>
          <pc:docMk/>
          <pc:sldMk cId="3915940710" sldId="443"/>
        </pc:sldMkLst>
      </pc:sldChg>
      <pc:sldChg chg="del">
        <pc:chgData name="Chan Ee Hong" userId="cf657ea1-a02b-4814-a06c-e1a0458c92a1" providerId="ADAL" clId="{711C7E81-6D9B-47CB-81C5-C617A5D07CE0}" dt="2024-03-16T09:00:56.953" v="731" actId="47"/>
        <pc:sldMkLst>
          <pc:docMk/>
          <pc:sldMk cId="1265431580" sldId="444"/>
        </pc:sldMkLst>
      </pc:sldChg>
      <pc:sldChg chg="del">
        <pc:chgData name="Chan Ee Hong" userId="cf657ea1-a02b-4814-a06c-e1a0458c92a1" providerId="ADAL" clId="{711C7E81-6D9B-47CB-81C5-C617A5D07CE0}" dt="2024-03-16T09:00:56.953" v="731" actId="47"/>
        <pc:sldMkLst>
          <pc:docMk/>
          <pc:sldMk cId="4018353003" sldId="445"/>
        </pc:sldMkLst>
      </pc:sldChg>
      <pc:sldChg chg="del">
        <pc:chgData name="Chan Ee Hong" userId="cf657ea1-a02b-4814-a06c-e1a0458c92a1" providerId="ADAL" clId="{711C7E81-6D9B-47CB-81C5-C617A5D07CE0}" dt="2024-03-16T09:00:56.953" v="731" actId="47"/>
        <pc:sldMkLst>
          <pc:docMk/>
          <pc:sldMk cId="2019874792" sldId="446"/>
        </pc:sldMkLst>
      </pc:sldChg>
      <pc:sldChg chg="addSp delSp modSp mod">
        <pc:chgData name="Chan Ee Hong" userId="cf657ea1-a02b-4814-a06c-e1a0458c92a1" providerId="ADAL" clId="{711C7E81-6D9B-47CB-81C5-C617A5D07CE0}" dt="2024-03-16T09:19:05.780" v="823" actId="20577"/>
        <pc:sldMkLst>
          <pc:docMk/>
          <pc:sldMk cId="84021233" sldId="447"/>
        </pc:sldMkLst>
        <pc:spChg chg="mod">
          <ac:chgData name="Chan Ee Hong" userId="cf657ea1-a02b-4814-a06c-e1a0458c92a1" providerId="ADAL" clId="{711C7E81-6D9B-47CB-81C5-C617A5D07CE0}" dt="2024-03-16T09:19:05.780" v="823" actId="20577"/>
          <ac:spMkLst>
            <pc:docMk/>
            <pc:sldMk cId="84021233" sldId="447"/>
            <ac:spMk id="4" creationId="{1CE211F7-3F5C-8008-E598-7AFB3EBDE644}"/>
          </ac:spMkLst>
        </pc:spChg>
        <pc:spChg chg="del">
          <ac:chgData name="Chan Ee Hong" userId="cf657ea1-a02b-4814-a06c-e1a0458c92a1" providerId="ADAL" clId="{711C7E81-6D9B-47CB-81C5-C617A5D07CE0}" dt="2024-03-16T09:14:46.777" v="797" actId="478"/>
          <ac:spMkLst>
            <pc:docMk/>
            <pc:sldMk cId="84021233" sldId="447"/>
            <ac:spMk id="8" creationId="{4D7F28A4-7ED6-8E1A-3CE4-EB4794F565F1}"/>
          </ac:spMkLst>
        </pc:spChg>
        <pc:spChg chg="del">
          <ac:chgData name="Chan Ee Hong" userId="cf657ea1-a02b-4814-a06c-e1a0458c92a1" providerId="ADAL" clId="{711C7E81-6D9B-47CB-81C5-C617A5D07CE0}" dt="2024-03-16T09:14:46.777" v="797" actId="478"/>
          <ac:spMkLst>
            <pc:docMk/>
            <pc:sldMk cId="84021233" sldId="447"/>
            <ac:spMk id="9" creationId="{8A036655-8459-3787-4F10-8678B8E2BB03}"/>
          </ac:spMkLst>
        </pc:spChg>
        <pc:picChg chg="add mod modCrop">
          <ac:chgData name="Chan Ee Hong" userId="cf657ea1-a02b-4814-a06c-e1a0458c92a1" providerId="ADAL" clId="{711C7E81-6D9B-47CB-81C5-C617A5D07CE0}" dt="2024-03-16T09:18:51.795" v="812" actId="1076"/>
          <ac:picMkLst>
            <pc:docMk/>
            <pc:sldMk cId="84021233" sldId="447"/>
            <ac:picMk id="3" creationId="{85A76AA7-5E3A-22B9-C9F9-C477D8407A71}"/>
          </ac:picMkLst>
        </pc:picChg>
        <pc:picChg chg="del">
          <ac:chgData name="Chan Ee Hong" userId="cf657ea1-a02b-4814-a06c-e1a0458c92a1" providerId="ADAL" clId="{711C7E81-6D9B-47CB-81C5-C617A5D07CE0}" dt="2024-03-16T09:14:46.777" v="797" actId="478"/>
          <ac:picMkLst>
            <pc:docMk/>
            <pc:sldMk cId="84021233" sldId="447"/>
            <ac:picMk id="5" creationId="{C821E4F2-0398-C36A-3F5F-8E740E4552BD}"/>
          </ac:picMkLst>
        </pc:picChg>
        <pc:picChg chg="del">
          <ac:chgData name="Chan Ee Hong" userId="cf657ea1-a02b-4814-a06c-e1a0458c92a1" providerId="ADAL" clId="{711C7E81-6D9B-47CB-81C5-C617A5D07CE0}" dt="2024-03-16T09:14:46.777" v="797" actId="478"/>
          <ac:picMkLst>
            <pc:docMk/>
            <pc:sldMk cId="84021233" sldId="447"/>
            <ac:picMk id="10" creationId="{59A021B9-3A54-ED58-DBFB-B59153ADB8D3}"/>
          </ac:picMkLst>
        </pc:picChg>
      </pc:sldChg>
      <pc:sldChg chg="del">
        <pc:chgData name="Chan Ee Hong" userId="cf657ea1-a02b-4814-a06c-e1a0458c92a1" providerId="ADAL" clId="{711C7E81-6D9B-47CB-81C5-C617A5D07CE0}" dt="2024-03-16T09:20:57.481" v="839" actId="47"/>
        <pc:sldMkLst>
          <pc:docMk/>
          <pc:sldMk cId="2247013347" sldId="448"/>
        </pc:sldMkLst>
      </pc:sldChg>
      <pc:sldChg chg="addSp delSp modSp mod">
        <pc:chgData name="Chan Ee Hong" userId="cf657ea1-a02b-4814-a06c-e1a0458c92a1" providerId="ADAL" clId="{711C7E81-6D9B-47CB-81C5-C617A5D07CE0}" dt="2024-03-16T09:33:45.907" v="1110" actId="1076"/>
        <pc:sldMkLst>
          <pc:docMk/>
          <pc:sldMk cId="2634230865" sldId="449"/>
        </pc:sldMkLst>
        <pc:spChg chg="mod">
          <ac:chgData name="Chan Ee Hong" userId="cf657ea1-a02b-4814-a06c-e1a0458c92a1" providerId="ADAL" clId="{711C7E81-6D9B-47CB-81C5-C617A5D07CE0}" dt="2024-03-16T09:21:07.230" v="854" actId="20577"/>
          <ac:spMkLst>
            <pc:docMk/>
            <pc:sldMk cId="2634230865" sldId="449"/>
            <ac:spMk id="2" creationId="{DDD0EAB6-AC6E-669F-4676-7F0C85281618}"/>
          </ac:spMkLst>
        </pc:spChg>
        <pc:spChg chg="add mod">
          <ac:chgData name="Chan Ee Hong" userId="cf657ea1-a02b-4814-a06c-e1a0458c92a1" providerId="ADAL" clId="{711C7E81-6D9B-47CB-81C5-C617A5D07CE0}" dt="2024-03-16T09:33:45.907" v="1110" actId="1076"/>
          <ac:spMkLst>
            <pc:docMk/>
            <pc:sldMk cId="2634230865" sldId="449"/>
            <ac:spMk id="3" creationId="{EA2A6752-8C38-F8EE-A757-BC135BBDCA58}"/>
          </ac:spMkLst>
        </pc:spChg>
        <pc:spChg chg="add mod">
          <ac:chgData name="Chan Ee Hong" userId="cf657ea1-a02b-4814-a06c-e1a0458c92a1" providerId="ADAL" clId="{711C7E81-6D9B-47CB-81C5-C617A5D07CE0}" dt="2024-03-16T09:24:12.007" v="1023" actId="164"/>
          <ac:spMkLst>
            <pc:docMk/>
            <pc:sldMk cId="2634230865" sldId="449"/>
            <ac:spMk id="6" creationId="{DBB5C639-8E24-5DE7-42F5-34728BA244D3}"/>
          </ac:spMkLst>
        </pc:spChg>
        <pc:spChg chg="mod">
          <ac:chgData name="Chan Ee Hong" userId="cf657ea1-a02b-4814-a06c-e1a0458c92a1" providerId="ADAL" clId="{711C7E81-6D9B-47CB-81C5-C617A5D07CE0}" dt="2024-03-16T09:24:35.016" v="1031"/>
          <ac:spMkLst>
            <pc:docMk/>
            <pc:sldMk cId="2634230865" sldId="449"/>
            <ac:spMk id="10" creationId="{CD4998B8-0E8B-864F-03A9-1C96039769CB}"/>
          </ac:spMkLst>
        </pc:spChg>
        <pc:spChg chg="add del">
          <ac:chgData name="Chan Ee Hong" userId="cf657ea1-a02b-4814-a06c-e1a0458c92a1" providerId="ADAL" clId="{711C7E81-6D9B-47CB-81C5-C617A5D07CE0}" dt="2024-03-16T09:30:02.385" v="1066" actId="478"/>
          <ac:spMkLst>
            <pc:docMk/>
            <pc:sldMk cId="2634230865" sldId="449"/>
            <ac:spMk id="27" creationId="{6B2D0F7F-1F83-77A9-236F-44DC7E2192E6}"/>
          </ac:spMkLst>
        </pc:spChg>
        <pc:spChg chg="add mod">
          <ac:chgData name="Chan Ee Hong" userId="cf657ea1-a02b-4814-a06c-e1a0458c92a1" providerId="ADAL" clId="{711C7E81-6D9B-47CB-81C5-C617A5D07CE0}" dt="2024-03-16T09:33:45.907" v="1110" actId="1076"/>
          <ac:spMkLst>
            <pc:docMk/>
            <pc:sldMk cId="2634230865" sldId="449"/>
            <ac:spMk id="28" creationId="{5E7F430B-3A19-06E0-897E-5FB33E824D4C}"/>
          </ac:spMkLst>
        </pc:spChg>
        <pc:spChg chg="add mod">
          <ac:chgData name="Chan Ee Hong" userId="cf657ea1-a02b-4814-a06c-e1a0458c92a1" providerId="ADAL" clId="{711C7E81-6D9B-47CB-81C5-C617A5D07CE0}" dt="2024-03-16T09:33:45.907" v="1110" actId="1076"/>
          <ac:spMkLst>
            <pc:docMk/>
            <pc:sldMk cId="2634230865" sldId="449"/>
            <ac:spMk id="32" creationId="{54D1820D-8D6D-ADBE-2DE4-E33571159177}"/>
          </ac:spMkLst>
        </pc:spChg>
        <pc:spChg chg="add mod">
          <ac:chgData name="Chan Ee Hong" userId="cf657ea1-a02b-4814-a06c-e1a0458c92a1" providerId="ADAL" clId="{711C7E81-6D9B-47CB-81C5-C617A5D07CE0}" dt="2024-03-16T09:33:45.907" v="1110" actId="1076"/>
          <ac:spMkLst>
            <pc:docMk/>
            <pc:sldMk cId="2634230865" sldId="449"/>
            <ac:spMk id="36" creationId="{0854AB85-862E-B75A-F552-3A76C7716BE6}"/>
          </ac:spMkLst>
        </pc:spChg>
        <pc:spChg chg="add mod">
          <ac:chgData name="Chan Ee Hong" userId="cf657ea1-a02b-4814-a06c-e1a0458c92a1" providerId="ADAL" clId="{711C7E81-6D9B-47CB-81C5-C617A5D07CE0}" dt="2024-03-16T09:33:45.907" v="1110" actId="1076"/>
          <ac:spMkLst>
            <pc:docMk/>
            <pc:sldMk cId="2634230865" sldId="449"/>
            <ac:spMk id="38" creationId="{F0E0195D-F476-524F-34A1-5EEC17AF80F0}"/>
          </ac:spMkLst>
        </pc:spChg>
        <pc:grpChg chg="add mod">
          <ac:chgData name="Chan Ee Hong" userId="cf657ea1-a02b-4814-a06c-e1a0458c92a1" providerId="ADAL" clId="{711C7E81-6D9B-47CB-81C5-C617A5D07CE0}" dt="2024-03-16T09:33:45.907" v="1110" actId="1076"/>
          <ac:grpSpMkLst>
            <pc:docMk/>
            <pc:sldMk cId="2634230865" sldId="449"/>
            <ac:grpSpMk id="7" creationId="{4A5AD096-1FDC-9E9F-A179-D55682DE2200}"/>
          </ac:grpSpMkLst>
        </pc:grpChg>
        <pc:grpChg chg="add mod">
          <ac:chgData name="Chan Ee Hong" userId="cf657ea1-a02b-4814-a06c-e1a0458c92a1" providerId="ADAL" clId="{711C7E81-6D9B-47CB-81C5-C617A5D07CE0}" dt="2024-03-16T09:33:45.907" v="1110" actId="1076"/>
          <ac:grpSpMkLst>
            <pc:docMk/>
            <pc:sldMk cId="2634230865" sldId="449"/>
            <ac:grpSpMk id="8" creationId="{E730F750-8002-2ACF-49A6-0F0DF987DF05}"/>
          </ac:grpSpMkLst>
        </pc:grpChg>
        <pc:picChg chg="add mod modCrop">
          <ac:chgData name="Chan Ee Hong" userId="cf657ea1-a02b-4814-a06c-e1a0458c92a1" providerId="ADAL" clId="{711C7E81-6D9B-47CB-81C5-C617A5D07CE0}" dt="2024-03-16T09:24:12.007" v="1023" actId="164"/>
          <ac:picMkLst>
            <pc:docMk/>
            <pc:sldMk cId="2634230865" sldId="449"/>
            <ac:picMk id="4" creationId="{A83EAD88-792E-0EE0-BC0E-FF6FE5B60DFA}"/>
          </ac:picMkLst>
        </pc:picChg>
        <pc:picChg chg="del">
          <ac:chgData name="Chan Ee Hong" userId="cf657ea1-a02b-4814-a06c-e1a0458c92a1" providerId="ADAL" clId="{711C7E81-6D9B-47CB-81C5-C617A5D07CE0}" dt="2024-03-16T09:21:08.761" v="855" actId="478"/>
          <ac:picMkLst>
            <pc:docMk/>
            <pc:sldMk cId="2634230865" sldId="449"/>
            <ac:picMk id="5" creationId="{EAC2D366-6499-8132-BF63-E1576718EECA}"/>
          </ac:picMkLst>
        </pc:picChg>
        <pc:picChg chg="mod">
          <ac:chgData name="Chan Ee Hong" userId="cf657ea1-a02b-4814-a06c-e1a0458c92a1" providerId="ADAL" clId="{711C7E81-6D9B-47CB-81C5-C617A5D07CE0}" dt="2024-03-16T09:24:35.016" v="1031"/>
          <ac:picMkLst>
            <pc:docMk/>
            <pc:sldMk cId="2634230865" sldId="449"/>
            <ac:picMk id="9" creationId="{F0405D09-2FCA-D01C-9276-80C6B0023434}"/>
          </ac:picMkLst>
        </pc:picChg>
        <pc:cxnChg chg="add mod">
          <ac:chgData name="Chan Ee Hong" userId="cf657ea1-a02b-4814-a06c-e1a0458c92a1" providerId="ADAL" clId="{711C7E81-6D9B-47CB-81C5-C617A5D07CE0}" dt="2024-03-16T09:33:45.907" v="1110" actId="1076"/>
          <ac:cxnSpMkLst>
            <pc:docMk/>
            <pc:sldMk cId="2634230865" sldId="449"/>
            <ac:cxnSpMk id="12" creationId="{C68AB76B-3F7B-A5CB-BFE6-E78B7159C69D}"/>
          </ac:cxnSpMkLst>
        </pc:cxnChg>
        <pc:cxnChg chg="add del mod">
          <ac:chgData name="Chan Ee Hong" userId="cf657ea1-a02b-4814-a06c-e1a0458c92a1" providerId="ADAL" clId="{711C7E81-6D9B-47CB-81C5-C617A5D07CE0}" dt="2024-03-16T09:29:19.159" v="1060" actId="478"/>
          <ac:cxnSpMkLst>
            <pc:docMk/>
            <pc:sldMk cId="2634230865" sldId="449"/>
            <ac:cxnSpMk id="15" creationId="{C663FCAB-D6AC-2E6A-5F70-B4C65D1FD640}"/>
          </ac:cxnSpMkLst>
        </pc:cxnChg>
        <pc:cxnChg chg="add mod">
          <ac:chgData name="Chan Ee Hong" userId="cf657ea1-a02b-4814-a06c-e1a0458c92a1" providerId="ADAL" clId="{711C7E81-6D9B-47CB-81C5-C617A5D07CE0}" dt="2024-03-16T09:33:45.907" v="1110" actId="1076"/>
          <ac:cxnSpMkLst>
            <pc:docMk/>
            <pc:sldMk cId="2634230865" sldId="449"/>
            <ac:cxnSpMk id="16" creationId="{15B3A087-04F6-976F-0029-5BAF69B760DA}"/>
          </ac:cxnSpMkLst>
        </pc:cxnChg>
        <pc:cxnChg chg="add mod">
          <ac:chgData name="Chan Ee Hong" userId="cf657ea1-a02b-4814-a06c-e1a0458c92a1" providerId="ADAL" clId="{711C7E81-6D9B-47CB-81C5-C617A5D07CE0}" dt="2024-03-16T09:33:45.907" v="1110" actId="1076"/>
          <ac:cxnSpMkLst>
            <pc:docMk/>
            <pc:sldMk cId="2634230865" sldId="449"/>
            <ac:cxnSpMk id="17" creationId="{B851E999-BEFD-2FB4-2DF9-07883EBAEB10}"/>
          </ac:cxnSpMkLst>
        </pc:cxnChg>
        <pc:cxnChg chg="add mod">
          <ac:chgData name="Chan Ee Hong" userId="cf657ea1-a02b-4814-a06c-e1a0458c92a1" providerId="ADAL" clId="{711C7E81-6D9B-47CB-81C5-C617A5D07CE0}" dt="2024-03-16T09:33:45.907" v="1110" actId="1076"/>
          <ac:cxnSpMkLst>
            <pc:docMk/>
            <pc:sldMk cId="2634230865" sldId="449"/>
            <ac:cxnSpMk id="18" creationId="{C2C5309E-5DC4-1B4E-B474-E37D4A47654A}"/>
          </ac:cxnSpMkLst>
        </pc:cxnChg>
        <pc:cxnChg chg="add mod">
          <ac:chgData name="Chan Ee Hong" userId="cf657ea1-a02b-4814-a06c-e1a0458c92a1" providerId="ADAL" clId="{711C7E81-6D9B-47CB-81C5-C617A5D07CE0}" dt="2024-03-16T09:33:45.907" v="1110" actId="1076"/>
          <ac:cxnSpMkLst>
            <pc:docMk/>
            <pc:sldMk cId="2634230865" sldId="449"/>
            <ac:cxnSpMk id="20" creationId="{179FC687-C0B7-7841-8EC3-999B3C72CFF9}"/>
          </ac:cxnSpMkLst>
        </pc:cxnChg>
        <pc:cxnChg chg="add mod">
          <ac:chgData name="Chan Ee Hong" userId="cf657ea1-a02b-4814-a06c-e1a0458c92a1" providerId="ADAL" clId="{711C7E81-6D9B-47CB-81C5-C617A5D07CE0}" dt="2024-03-16T09:33:45.907" v="1110" actId="1076"/>
          <ac:cxnSpMkLst>
            <pc:docMk/>
            <pc:sldMk cId="2634230865" sldId="449"/>
            <ac:cxnSpMk id="22" creationId="{02075053-9633-60F4-0FDF-8F306A758173}"/>
          </ac:cxnSpMkLst>
        </pc:cxnChg>
        <pc:cxnChg chg="add del mod">
          <ac:chgData name="Chan Ee Hong" userId="cf657ea1-a02b-4814-a06c-e1a0458c92a1" providerId="ADAL" clId="{711C7E81-6D9B-47CB-81C5-C617A5D07CE0}" dt="2024-03-16T09:29:37.761" v="1064" actId="478"/>
          <ac:cxnSpMkLst>
            <pc:docMk/>
            <pc:sldMk cId="2634230865" sldId="449"/>
            <ac:cxnSpMk id="24" creationId="{41601719-ED62-ACA2-C102-244097FF53D0}"/>
          </ac:cxnSpMkLst>
        </pc:cxnChg>
        <pc:cxnChg chg="add mod">
          <ac:chgData name="Chan Ee Hong" userId="cf657ea1-a02b-4814-a06c-e1a0458c92a1" providerId="ADAL" clId="{711C7E81-6D9B-47CB-81C5-C617A5D07CE0}" dt="2024-03-16T09:33:45.907" v="1110" actId="1076"/>
          <ac:cxnSpMkLst>
            <pc:docMk/>
            <pc:sldMk cId="2634230865" sldId="449"/>
            <ac:cxnSpMk id="30" creationId="{253A9933-26D1-8C34-9843-D4A819A9681A}"/>
          </ac:cxnSpMkLst>
        </pc:cxnChg>
        <pc:cxnChg chg="add mod">
          <ac:chgData name="Chan Ee Hong" userId="cf657ea1-a02b-4814-a06c-e1a0458c92a1" providerId="ADAL" clId="{711C7E81-6D9B-47CB-81C5-C617A5D07CE0}" dt="2024-03-16T09:33:45.907" v="1110" actId="1076"/>
          <ac:cxnSpMkLst>
            <pc:docMk/>
            <pc:sldMk cId="2634230865" sldId="449"/>
            <ac:cxnSpMk id="33" creationId="{A671ED27-A80B-4E1A-C00F-EF46D6CD25CC}"/>
          </ac:cxnSpMkLst>
        </pc:cxnChg>
        <pc:cxnChg chg="add mod">
          <ac:chgData name="Chan Ee Hong" userId="cf657ea1-a02b-4814-a06c-e1a0458c92a1" providerId="ADAL" clId="{711C7E81-6D9B-47CB-81C5-C617A5D07CE0}" dt="2024-03-16T09:33:45.907" v="1110" actId="1076"/>
          <ac:cxnSpMkLst>
            <pc:docMk/>
            <pc:sldMk cId="2634230865" sldId="449"/>
            <ac:cxnSpMk id="37" creationId="{B9075FEB-C5F8-7F26-5E97-F3C95C9522DA}"/>
          </ac:cxnSpMkLst>
        </pc:cxnChg>
      </pc:sldChg>
      <pc:sldChg chg="del">
        <pc:chgData name="Chan Ee Hong" userId="cf657ea1-a02b-4814-a06c-e1a0458c92a1" providerId="ADAL" clId="{711C7E81-6D9B-47CB-81C5-C617A5D07CE0}" dt="2024-03-16T09:37:42.505" v="1164" actId="47"/>
        <pc:sldMkLst>
          <pc:docMk/>
          <pc:sldMk cId="1553738749" sldId="450"/>
        </pc:sldMkLst>
      </pc:sldChg>
      <pc:sldChg chg="addSp modSp add mod">
        <pc:chgData name="Chan Ee Hong" userId="cf657ea1-a02b-4814-a06c-e1a0458c92a1" providerId="ADAL" clId="{711C7E81-6D9B-47CB-81C5-C617A5D07CE0}" dt="2024-03-14T07:29:06.015" v="90" actId="14100"/>
        <pc:sldMkLst>
          <pc:docMk/>
          <pc:sldMk cId="3082928963" sldId="451"/>
        </pc:sldMkLst>
        <pc:spChg chg="add mod ord">
          <ac:chgData name="Chan Ee Hong" userId="cf657ea1-a02b-4814-a06c-e1a0458c92a1" providerId="ADAL" clId="{711C7E81-6D9B-47CB-81C5-C617A5D07CE0}" dt="2024-03-14T07:29:06.015" v="90" actId="14100"/>
          <ac:spMkLst>
            <pc:docMk/>
            <pc:sldMk cId="3082928963" sldId="451"/>
            <ac:spMk id="2" creationId="{46D4ABB9-E2BF-4994-4D02-6D9E299632DE}"/>
          </ac:spMkLst>
        </pc:spChg>
        <pc:spChg chg="mod">
          <ac:chgData name="Chan Ee Hong" userId="cf657ea1-a02b-4814-a06c-e1a0458c92a1" providerId="ADAL" clId="{711C7E81-6D9B-47CB-81C5-C617A5D07CE0}" dt="2024-03-14T07:28:07.728" v="86" actId="20577"/>
          <ac:spMkLst>
            <pc:docMk/>
            <pc:sldMk cId="3082928963" sldId="451"/>
            <ac:spMk id="5" creationId="{8B2438C4-BE2B-A426-4612-CB9A7002F02D}"/>
          </ac:spMkLst>
        </pc:spChg>
      </pc:sldChg>
      <pc:sldChg chg="addSp modSp add mod">
        <pc:chgData name="Chan Ee Hong" userId="cf657ea1-a02b-4814-a06c-e1a0458c92a1" providerId="ADAL" clId="{711C7E81-6D9B-47CB-81C5-C617A5D07CE0}" dt="2024-03-14T07:39:18.463" v="234" actId="14100"/>
        <pc:sldMkLst>
          <pc:docMk/>
          <pc:sldMk cId="2535251050" sldId="452"/>
        </pc:sldMkLst>
        <pc:spChg chg="mod">
          <ac:chgData name="Chan Ee Hong" userId="cf657ea1-a02b-4814-a06c-e1a0458c92a1" providerId="ADAL" clId="{711C7E81-6D9B-47CB-81C5-C617A5D07CE0}" dt="2024-03-14T07:34:15.598" v="158" actId="20577"/>
          <ac:spMkLst>
            <pc:docMk/>
            <pc:sldMk cId="2535251050" sldId="452"/>
            <ac:spMk id="5" creationId="{FC2A85AD-25AF-AD18-5925-E98C0D52E73F}"/>
          </ac:spMkLst>
        </pc:spChg>
        <pc:spChg chg="add mod">
          <ac:chgData name="Chan Ee Hong" userId="cf657ea1-a02b-4814-a06c-e1a0458c92a1" providerId="ADAL" clId="{711C7E81-6D9B-47CB-81C5-C617A5D07CE0}" dt="2024-03-14T07:35:22.861" v="189" actId="1076"/>
          <ac:spMkLst>
            <pc:docMk/>
            <pc:sldMk cId="2535251050" sldId="452"/>
            <ac:spMk id="8" creationId="{5975AB4A-7CBE-EE0E-5ADD-FCA83275F092}"/>
          </ac:spMkLst>
        </pc:spChg>
        <pc:spChg chg="add mod">
          <ac:chgData name="Chan Ee Hong" userId="cf657ea1-a02b-4814-a06c-e1a0458c92a1" providerId="ADAL" clId="{711C7E81-6D9B-47CB-81C5-C617A5D07CE0}" dt="2024-03-14T07:35:47.340" v="230" actId="20577"/>
          <ac:spMkLst>
            <pc:docMk/>
            <pc:sldMk cId="2535251050" sldId="452"/>
            <ac:spMk id="10" creationId="{ADD77E4F-6AC2-0C36-2C50-B8EFBF9C5A57}"/>
          </ac:spMkLst>
        </pc:spChg>
        <pc:spChg chg="add mod ord">
          <ac:chgData name="Chan Ee Hong" userId="cf657ea1-a02b-4814-a06c-e1a0458c92a1" providerId="ADAL" clId="{711C7E81-6D9B-47CB-81C5-C617A5D07CE0}" dt="2024-03-14T07:39:18.463" v="234" actId="14100"/>
          <ac:spMkLst>
            <pc:docMk/>
            <pc:sldMk cId="2535251050" sldId="452"/>
            <ac:spMk id="13" creationId="{1B727203-69D3-3ACE-F475-FBC7FE2541CD}"/>
          </ac:spMkLst>
        </pc:spChg>
        <pc:picChg chg="add mod modCrop">
          <ac:chgData name="Chan Ee Hong" userId="cf657ea1-a02b-4814-a06c-e1a0458c92a1" providerId="ADAL" clId="{711C7E81-6D9B-47CB-81C5-C617A5D07CE0}" dt="2024-03-14T07:35:26.126" v="192" actId="1076"/>
          <ac:picMkLst>
            <pc:docMk/>
            <pc:sldMk cId="2535251050" sldId="452"/>
            <ac:picMk id="3" creationId="{CF3CDA57-FA9A-6FC5-55E1-6116ED6AACFD}"/>
          </ac:picMkLst>
        </pc:picChg>
        <pc:cxnChg chg="add mod">
          <ac:chgData name="Chan Ee Hong" userId="cf657ea1-a02b-4814-a06c-e1a0458c92a1" providerId="ADAL" clId="{711C7E81-6D9B-47CB-81C5-C617A5D07CE0}" dt="2024-03-14T07:35:08.772" v="167" actId="1582"/>
          <ac:cxnSpMkLst>
            <pc:docMk/>
            <pc:sldMk cId="2535251050" sldId="452"/>
            <ac:cxnSpMk id="7" creationId="{BBEF37A2-5DF3-51A0-DC2F-03416CC9CFB0}"/>
          </ac:cxnSpMkLst>
        </pc:cxnChg>
        <pc:cxnChg chg="add mod">
          <ac:chgData name="Chan Ee Hong" userId="cf657ea1-a02b-4814-a06c-e1a0458c92a1" providerId="ADAL" clId="{711C7E81-6D9B-47CB-81C5-C617A5D07CE0}" dt="2024-03-14T07:35:35.476" v="195" actId="14100"/>
          <ac:cxnSpMkLst>
            <pc:docMk/>
            <pc:sldMk cId="2535251050" sldId="452"/>
            <ac:cxnSpMk id="9" creationId="{F002775D-C557-A15A-4E68-011FBE1434A0}"/>
          </ac:cxnSpMkLst>
        </pc:cxnChg>
      </pc:sldChg>
      <pc:sldChg chg="addSp delSp modSp add mod">
        <pc:chgData name="Chan Ee Hong" userId="cf657ea1-a02b-4814-a06c-e1a0458c92a1" providerId="ADAL" clId="{711C7E81-6D9B-47CB-81C5-C617A5D07CE0}" dt="2024-03-14T07:45:05.865" v="256" actId="14100"/>
        <pc:sldMkLst>
          <pc:docMk/>
          <pc:sldMk cId="2479783724" sldId="453"/>
        </pc:sldMkLst>
        <pc:spChg chg="mod">
          <ac:chgData name="Chan Ee Hong" userId="cf657ea1-a02b-4814-a06c-e1a0458c92a1" providerId="ADAL" clId="{711C7E81-6D9B-47CB-81C5-C617A5D07CE0}" dt="2024-03-14T07:44:45.975" v="250" actId="14100"/>
          <ac:spMkLst>
            <pc:docMk/>
            <pc:sldMk cId="2479783724" sldId="453"/>
            <ac:spMk id="5" creationId="{FC2A85AD-25AF-AD18-5925-E98C0D52E73F}"/>
          </ac:spMkLst>
        </pc:spChg>
        <pc:spChg chg="del">
          <ac:chgData name="Chan Ee Hong" userId="cf657ea1-a02b-4814-a06c-e1a0458c92a1" providerId="ADAL" clId="{711C7E81-6D9B-47CB-81C5-C617A5D07CE0}" dt="2024-03-14T07:44:08.651" v="241" actId="478"/>
          <ac:spMkLst>
            <pc:docMk/>
            <pc:sldMk cId="2479783724" sldId="453"/>
            <ac:spMk id="8" creationId="{5975AB4A-7CBE-EE0E-5ADD-FCA83275F092}"/>
          </ac:spMkLst>
        </pc:spChg>
        <pc:spChg chg="del">
          <ac:chgData name="Chan Ee Hong" userId="cf657ea1-a02b-4814-a06c-e1a0458c92a1" providerId="ADAL" clId="{711C7E81-6D9B-47CB-81C5-C617A5D07CE0}" dt="2024-03-14T07:44:08.651" v="241" actId="478"/>
          <ac:spMkLst>
            <pc:docMk/>
            <pc:sldMk cId="2479783724" sldId="453"/>
            <ac:spMk id="10" creationId="{ADD77E4F-6AC2-0C36-2C50-B8EFBF9C5A57}"/>
          </ac:spMkLst>
        </pc:spChg>
        <pc:spChg chg="add del mod">
          <ac:chgData name="Chan Ee Hong" userId="cf657ea1-a02b-4814-a06c-e1a0458c92a1" providerId="ADAL" clId="{711C7E81-6D9B-47CB-81C5-C617A5D07CE0}" dt="2024-03-14T07:44:04.479" v="240" actId="478"/>
          <ac:spMkLst>
            <pc:docMk/>
            <pc:sldMk cId="2479783724" sldId="453"/>
            <ac:spMk id="11" creationId="{7F478F60-5BDE-942B-6CF9-606A91594FEE}"/>
          </ac:spMkLst>
        </pc:spChg>
        <pc:spChg chg="mod">
          <ac:chgData name="Chan Ee Hong" userId="cf657ea1-a02b-4814-a06c-e1a0458c92a1" providerId="ADAL" clId="{711C7E81-6D9B-47CB-81C5-C617A5D07CE0}" dt="2024-03-14T07:45:05.865" v="256" actId="14100"/>
          <ac:spMkLst>
            <pc:docMk/>
            <pc:sldMk cId="2479783724" sldId="453"/>
            <ac:spMk id="13" creationId="{1B727203-69D3-3ACE-F475-FBC7FE2541CD}"/>
          </ac:spMkLst>
        </pc:spChg>
        <pc:spChg chg="add del mod">
          <ac:chgData name="Chan Ee Hong" userId="cf657ea1-a02b-4814-a06c-e1a0458c92a1" providerId="ADAL" clId="{711C7E81-6D9B-47CB-81C5-C617A5D07CE0}" dt="2024-03-14T07:44:04.479" v="240" actId="478"/>
          <ac:spMkLst>
            <pc:docMk/>
            <pc:sldMk cId="2479783724" sldId="453"/>
            <ac:spMk id="14" creationId="{9795305A-BC22-7350-AB01-6CCEF4C05003}"/>
          </ac:spMkLst>
        </pc:spChg>
        <pc:picChg chg="del">
          <ac:chgData name="Chan Ee Hong" userId="cf657ea1-a02b-4814-a06c-e1a0458c92a1" providerId="ADAL" clId="{711C7E81-6D9B-47CB-81C5-C617A5D07CE0}" dt="2024-03-14T07:43:53.260" v="236" actId="478"/>
          <ac:picMkLst>
            <pc:docMk/>
            <pc:sldMk cId="2479783724" sldId="453"/>
            <ac:picMk id="3" creationId="{CF3CDA57-FA9A-6FC5-55E1-6116ED6AACFD}"/>
          </ac:picMkLst>
        </pc:picChg>
        <pc:picChg chg="add mod">
          <ac:chgData name="Chan Ee Hong" userId="cf657ea1-a02b-4814-a06c-e1a0458c92a1" providerId="ADAL" clId="{711C7E81-6D9B-47CB-81C5-C617A5D07CE0}" dt="2024-03-14T07:44:57.522" v="254" actId="1076"/>
          <ac:picMkLst>
            <pc:docMk/>
            <pc:sldMk cId="2479783724" sldId="453"/>
            <ac:picMk id="6" creationId="{FA65C17F-6325-9855-98B9-5B7642A7189E}"/>
          </ac:picMkLst>
        </pc:picChg>
        <pc:cxnChg chg="del">
          <ac:chgData name="Chan Ee Hong" userId="cf657ea1-a02b-4814-a06c-e1a0458c92a1" providerId="ADAL" clId="{711C7E81-6D9B-47CB-81C5-C617A5D07CE0}" dt="2024-03-14T07:44:08.651" v="241" actId="478"/>
          <ac:cxnSpMkLst>
            <pc:docMk/>
            <pc:sldMk cId="2479783724" sldId="453"/>
            <ac:cxnSpMk id="7" creationId="{BBEF37A2-5DF3-51A0-DC2F-03416CC9CFB0}"/>
          </ac:cxnSpMkLst>
        </pc:cxnChg>
        <pc:cxnChg chg="del">
          <ac:chgData name="Chan Ee Hong" userId="cf657ea1-a02b-4814-a06c-e1a0458c92a1" providerId="ADAL" clId="{711C7E81-6D9B-47CB-81C5-C617A5D07CE0}" dt="2024-03-14T07:44:08.651" v="241" actId="478"/>
          <ac:cxnSpMkLst>
            <pc:docMk/>
            <pc:sldMk cId="2479783724" sldId="453"/>
            <ac:cxnSpMk id="9" creationId="{F002775D-C557-A15A-4E68-011FBE1434A0}"/>
          </ac:cxnSpMkLst>
        </pc:cxnChg>
        <pc:cxnChg chg="add del mod">
          <ac:chgData name="Chan Ee Hong" userId="cf657ea1-a02b-4814-a06c-e1a0458c92a1" providerId="ADAL" clId="{711C7E81-6D9B-47CB-81C5-C617A5D07CE0}" dt="2024-03-14T07:44:04.479" v="240" actId="478"/>
          <ac:cxnSpMkLst>
            <pc:docMk/>
            <pc:sldMk cId="2479783724" sldId="453"/>
            <ac:cxnSpMk id="12" creationId="{D1750D61-D96B-2228-75B9-7C5ED57EC9F7}"/>
          </ac:cxnSpMkLst>
        </pc:cxnChg>
      </pc:sldChg>
      <pc:sldChg chg="addSp delSp modSp add mod">
        <pc:chgData name="Chan Ee Hong" userId="cf657ea1-a02b-4814-a06c-e1a0458c92a1" providerId="ADAL" clId="{711C7E81-6D9B-47CB-81C5-C617A5D07CE0}" dt="2024-03-14T07:49:52.504" v="297" actId="1076"/>
        <pc:sldMkLst>
          <pc:docMk/>
          <pc:sldMk cId="3544977121" sldId="454"/>
        </pc:sldMkLst>
        <pc:spChg chg="mod">
          <ac:chgData name="Chan Ee Hong" userId="cf657ea1-a02b-4814-a06c-e1a0458c92a1" providerId="ADAL" clId="{711C7E81-6D9B-47CB-81C5-C617A5D07CE0}" dt="2024-03-14T07:45:33.568" v="261"/>
          <ac:spMkLst>
            <pc:docMk/>
            <pc:sldMk cId="3544977121" sldId="454"/>
            <ac:spMk id="5" creationId="{FC2A85AD-25AF-AD18-5925-E98C0D52E73F}"/>
          </ac:spMkLst>
        </pc:spChg>
        <pc:spChg chg="add mod">
          <ac:chgData name="Chan Ee Hong" userId="cf657ea1-a02b-4814-a06c-e1a0458c92a1" providerId="ADAL" clId="{711C7E81-6D9B-47CB-81C5-C617A5D07CE0}" dt="2024-03-14T07:49:48.316" v="296" actId="1076"/>
          <ac:spMkLst>
            <pc:docMk/>
            <pc:sldMk cId="3544977121" sldId="454"/>
            <ac:spMk id="9" creationId="{614CF816-7399-56A2-3961-F3FA2ADE9D55}"/>
          </ac:spMkLst>
        </pc:spChg>
        <pc:spChg chg="add mod">
          <ac:chgData name="Chan Ee Hong" userId="cf657ea1-a02b-4814-a06c-e1a0458c92a1" providerId="ADAL" clId="{711C7E81-6D9B-47CB-81C5-C617A5D07CE0}" dt="2024-03-14T07:49:52.504" v="297" actId="1076"/>
          <ac:spMkLst>
            <pc:docMk/>
            <pc:sldMk cId="3544977121" sldId="454"/>
            <ac:spMk id="10" creationId="{ACD0D16D-49BE-DFA9-F975-F640A63D6B54}"/>
          </ac:spMkLst>
        </pc:spChg>
        <pc:spChg chg="mod">
          <ac:chgData name="Chan Ee Hong" userId="cf657ea1-a02b-4814-a06c-e1a0458c92a1" providerId="ADAL" clId="{711C7E81-6D9B-47CB-81C5-C617A5D07CE0}" dt="2024-03-14T07:49:37.832" v="295" actId="14100"/>
          <ac:spMkLst>
            <pc:docMk/>
            <pc:sldMk cId="3544977121" sldId="454"/>
            <ac:spMk id="13" creationId="{1B727203-69D3-3ACE-F475-FBC7FE2541CD}"/>
          </ac:spMkLst>
        </pc:spChg>
        <pc:picChg chg="add mod">
          <ac:chgData name="Chan Ee Hong" userId="cf657ea1-a02b-4814-a06c-e1a0458c92a1" providerId="ADAL" clId="{711C7E81-6D9B-47CB-81C5-C617A5D07CE0}" dt="2024-03-14T07:48:13.053" v="272" actId="1076"/>
          <ac:picMkLst>
            <pc:docMk/>
            <pc:sldMk cId="3544977121" sldId="454"/>
            <ac:picMk id="3" creationId="{7080263E-DB1E-FBC5-25C0-D97839C93EE7}"/>
          </ac:picMkLst>
        </pc:picChg>
        <pc:picChg chg="del">
          <ac:chgData name="Chan Ee Hong" userId="cf657ea1-a02b-4814-a06c-e1a0458c92a1" providerId="ADAL" clId="{711C7E81-6D9B-47CB-81C5-C617A5D07CE0}" dt="2024-03-14T07:47:01.543" v="262" actId="478"/>
          <ac:picMkLst>
            <pc:docMk/>
            <pc:sldMk cId="3544977121" sldId="454"/>
            <ac:picMk id="6" creationId="{FA65C17F-6325-9855-98B9-5B7642A7189E}"/>
          </ac:picMkLst>
        </pc:picChg>
        <pc:picChg chg="add mod">
          <ac:chgData name="Chan Ee Hong" userId="cf657ea1-a02b-4814-a06c-e1a0458c92a1" providerId="ADAL" clId="{711C7E81-6D9B-47CB-81C5-C617A5D07CE0}" dt="2024-03-14T07:48:13.053" v="272" actId="1076"/>
          <ac:picMkLst>
            <pc:docMk/>
            <pc:sldMk cId="3544977121" sldId="454"/>
            <ac:picMk id="8" creationId="{C388D754-4E24-DB43-E780-952C81982A47}"/>
          </ac:picMkLst>
        </pc:picChg>
      </pc:sldChg>
      <pc:sldChg chg="addSp delSp modSp add mod">
        <pc:chgData name="Chan Ee Hong" userId="cf657ea1-a02b-4814-a06c-e1a0458c92a1" providerId="ADAL" clId="{711C7E81-6D9B-47CB-81C5-C617A5D07CE0}" dt="2024-03-21T05:19:24.149" v="1380" actId="1076"/>
        <pc:sldMkLst>
          <pc:docMk/>
          <pc:sldMk cId="1387337206" sldId="455"/>
        </pc:sldMkLst>
        <pc:spChg chg="add del mod">
          <ac:chgData name="Chan Ee Hong" userId="cf657ea1-a02b-4814-a06c-e1a0458c92a1" providerId="ADAL" clId="{711C7E81-6D9B-47CB-81C5-C617A5D07CE0}" dt="2024-03-16T06:58:03.358" v="492" actId="478"/>
          <ac:spMkLst>
            <pc:docMk/>
            <pc:sldMk cId="1387337206" sldId="455"/>
            <ac:spMk id="2" creationId="{2D5AFC89-AC50-DCDE-7ED7-57AB4CB7F52B}"/>
          </ac:spMkLst>
        </pc:spChg>
        <pc:spChg chg="add mod">
          <ac:chgData name="Chan Ee Hong" userId="cf657ea1-a02b-4814-a06c-e1a0458c92a1" providerId="ADAL" clId="{711C7E81-6D9B-47CB-81C5-C617A5D07CE0}" dt="2024-03-21T04:57:27.840" v="1282" actId="1076"/>
          <ac:spMkLst>
            <pc:docMk/>
            <pc:sldMk cId="1387337206" sldId="455"/>
            <ac:spMk id="5" creationId="{D58CD14C-5DED-A2E8-65AA-5AB8739875AA}"/>
          </ac:spMkLst>
        </pc:spChg>
        <pc:spChg chg="del">
          <ac:chgData name="Chan Ee Hong" userId="cf657ea1-a02b-4814-a06c-e1a0458c92a1" providerId="ADAL" clId="{711C7E81-6D9B-47CB-81C5-C617A5D07CE0}" dt="2024-03-16T06:58:47.639" v="503" actId="478"/>
          <ac:spMkLst>
            <pc:docMk/>
            <pc:sldMk cId="1387337206" sldId="455"/>
            <ac:spMk id="5" creationId="{FC2A85AD-25AF-AD18-5925-E98C0D52E73F}"/>
          </ac:spMkLst>
        </pc:spChg>
        <pc:spChg chg="add mod ord">
          <ac:chgData name="Chan Ee Hong" userId="cf657ea1-a02b-4814-a06c-e1a0458c92a1" providerId="ADAL" clId="{711C7E81-6D9B-47CB-81C5-C617A5D07CE0}" dt="2024-03-21T05:18:31.313" v="1366" actId="1076"/>
          <ac:spMkLst>
            <pc:docMk/>
            <pc:sldMk cId="1387337206" sldId="455"/>
            <ac:spMk id="7" creationId="{B9ADAB85-0AF7-C44B-C3E6-FCCB88EE8903}"/>
          </ac:spMkLst>
        </pc:spChg>
        <pc:spChg chg="add mod">
          <ac:chgData name="Chan Ee Hong" userId="cf657ea1-a02b-4814-a06c-e1a0458c92a1" providerId="ADAL" clId="{711C7E81-6D9B-47CB-81C5-C617A5D07CE0}" dt="2024-03-21T05:19:24.149" v="1380" actId="1076"/>
          <ac:spMkLst>
            <pc:docMk/>
            <pc:sldMk cId="1387337206" sldId="455"/>
            <ac:spMk id="8" creationId="{B6D973CC-AFE3-42B5-9E03-799D1C6D0CF1}"/>
          </ac:spMkLst>
        </pc:spChg>
        <pc:spChg chg="add del mod">
          <ac:chgData name="Chan Ee Hong" userId="cf657ea1-a02b-4814-a06c-e1a0458c92a1" providerId="ADAL" clId="{711C7E81-6D9B-47CB-81C5-C617A5D07CE0}" dt="2024-03-16T06:58:51.201" v="504" actId="478"/>
          <ac:spMkLst>
            <pc:docMk/>
            <pc:sldMk cId="1387337206" sldId="455"/>
            <ac:spMk id="9" creationId="{3C7CD898-70C1-F1BF-61D5-AC7072AE6015}"/>
          </ac:spMkLst>
        </pc:spChg>
        <pc:spChg chg="add mod">
          <ac:chgData name="Chan Ee Hong" userId="cf657ea1-a02b-4814-a06c-e1a0458c92a1" providerId="ADAL" clId="{711C7E81-6D9B-47CB-81C5-C617A5D07CE0}" dt="2024-03-21T05:18:34.780" v="1367" actId="1076"/>
          <ac:spMkLst>
            <pc:docMk/>
            <pc:sldMk cId="1387337206" sldId="455"/>
            <ac:spMk id="11" creationId="{C5003466-BE3C-835A-AF4D-DC3EF2D0FF8B}"/>
          </ac:spMkLst>
        </pc:spChg>
        <pc:picChg chg="add mod modCrop">
          <ac:chgData name="Chan Ee Hong" userId="cf657ea1-a02b-4814-a06c-e1a0458c92a1" providerId="ADAL" clId="{711C7E81-6D9B-47CB-81C5-C617A5D07CE0}" dt="2024-03-21T04:57:27.840" v="1282" actId="1076"/>
          <ac:picMkLst>
            <pc:docMk/>
            <pc:sldMk cId="1387337206" sldId="455"/>
            <ac:picMk id="3" creationId="{D1AA4ACB-9A1A-2671-7976-8DBCE678CB3C}"/>
          </ac:picMkLst>
        </pc:picChg>
        <pc:picChg chg="add mod modCrop">
          <ac:chgData name="Chan Ee Hong" userId="cf657ea1-a02b-4814-a06c-e1a0458c92a1" providerId="ADAL" clId="{711C7E81-6D9B-47CB-81C5-C617A5D07CE0}" dt="2024-03-21T04:57:29.895" v="1283" actId="1076"/>
          <ac:picMkLst>
            <pc:docMk/>
            <pc:sldMk cId="1387337206" sldId="455"/>
            <ac:picMk id="6" creationId="{D5958B31-FA00-5D20-5591-87EC615DAEE3}"/>
          </ac:picMkLst>
        </pc:picChg>
        <pc:picChg chg="add mod modCrop">
          <ac:chgData name="Chan Ee Hong" userId="cf657ea1-a02b-4814-a06c-e1a0458c92a1" providerId="ADAL" clId="{711C7E81-6D9B-47CB-81C5-C617A5D07CE0}" dt="2024-03-21T05:18:29.121" v="1364" actId="1076"/>
          <ac:picMkLst>
            <pc:docMk/>
            <pc:sldMk cId="1387337206" sldId="455"/>
            <ac:picMk id="10" creationId="{34D28BB0-F128-809C-988B-EFF57F0E639F}"/>
          </ac:picMkLst>
        </pc:picChg>
        <pc:cxnChg chg="add mod">
          <ac:chgData name="Chan Ee Hong" userId="cf657ea1-a02b-4814-a06c-e1a0458c92a1" providerId="ADAL" clId="{711C7E81-6D9B-47CB-81C5-C617A5D07CE0}" dt="2024-03-21T05:18:49.781" v="1369" actId="1582"/>
          <ac:cxnSpMkLst>
            <pc:docMk/>
            <pc:sldMk cId="1387337206" sldId="455"/>
            <ac:cxnSpMk id="13" creationId="{39C642C7-0F21-C873-1F58-9C9ABA875C2E}"/>
          </ac:cxnSpMkLst>
        </pc:cxnChg>
        <pc:cxnChg chg="add mod">
          <ac:chgData name="Chan Ee Hong" userId="cf657ea1-a02b-4814-a06c-e1a0458c92a1" providerId="ADAL" clId="{711C7E81-6D9B-47CB-81C5-C617A5D07CE0}" dt="2024-03-21T05:18:56.522" v="1372" actId="14100"/>
          <ac:cxnSpMkLst>
            <pc:docMk/>
            <pc:sldMk cId="1387337206" sldId="455"/>
            <ac:cxnSpMk id="14" creationId="{C0574AAF-2B6A-FCFC-BD6A-E84442AF51CE}"/>
          </ac:cxnSpMkLst>
        </pc:cxnChg>
        <pc:cxnChg chg="add mod">
          <ac:chgData name="Chan Ee Hong" userId="cf657ea1-a02b-4814-a06c-e1a0458c92a1" providerId="ADAL" clId="{711C7E81-6D9B-47CB-81C5-C617A5D07CE0}" dt="2024-03-21T05:19:19.880" v="1379" actId="14100"/>
          <ac:cxnSpMkLst>
            <pc:docMk/>
            <pc:sldMk cId="1387337206" sldId="455"/>
            <ac:cxnSpMk id="17" creationId="{FD5C9354-236B-7861-FED3-241D30F6BBB7}"/>
          </ac:cxnSpMkLst>
        </pc:cxnChg>
        <pc:cxnChg chg="add mod">
          <ac:chgData name="Chan Ee Hong" userId="cf657ea1-a02b-4814-a06c-e1a0458c92a1" providerId="ADAL" clId="{711C7E81-6D9B-47CB-81C5-C617A5D07CE0}" dt="2024-03-21T05:19:15.136" v="1378" actId="14100"/>
          <ac:cxnSpMkLst>
            <pc:docMk/>
            <pc:sldMk cId="1387337206" sldId="455"/>
            <ac:cxnSpMk id="19" creationId="{75E34E48-B558-D9E4-16F3-F50CDA419524}"/>
          </ac:cxnSpMkLst>
        </pc:cxnChg>
      </pc:sldChg>
      <pc:sldChg chg="modSp add mod ord">
        <pc:chgData name="Chan Ee Hong" userId="cf657ea1-a02b-4814-a06c-e1a0458c92a1" providerId="ADAL" clId="{711C7E81-6D9B-47CB-81C5-C617A5D07CE0}" dt="2024-03-16T07:00:44.396" v="547" actId="20577"/>
        <pc:sldMkLst>
          <pc:docMk/>
          <pc:sldMk cId="3029060370" sldId="456"/>
        </pc:sldMkLst>
        <pc:spChg chg="mod">
          <ac:chgData name="Chan Ee Hong" userId="cf657ea1-a02b-4814-a06c-e1a0458c92a1" providerId="ADAL" clId="{711C7E81-6D9B-47CB-81C5-C617A5D07CE0}" dt="2024-03-16T06:59:12.302" v="511" actId="20577"/>
          <ac:spMkLst>
            <pc:docMk/>
            <pc:sldMk cId="3029060370" sldId="456"/>
            <ac:spMk id="4" creationId="{53CC85F8-D873-DEFD-43BC-3A71C5334174}"/>
          </ac:spMkLst>
        </pc:spChg>
        <pc:spChg chg="mod">
          <ac:chgData name="Chan Ee Hong" userId="cf657ea1-a02b-4814-a06c-e1a0458c92a1" providerId="ADAL" clId="{711C7E81-6D9B-47CB-81C5-C617A5D07CE0}" dt="2024-03-16T07:00:44.396" v="547" actId="20577"/>
          <ac:spMkLst>
            <pc:docMk/>
            <pc:sldMk cId="3029060370" sldId="456"/>
            <ac:spMk id="5" creationId="{FC2A85AD-25AF-AD18-5925-E98C0D52E73F}"/>
          </ac:spMkLst>
        </pc:spChg>
      </pc:sldChg>
      <pc:sldChg chg="addSp delSp modSp add mod">
        <pc:chgData name="Chan Ee Hong" userId="cf657ea1-a02b-4814-a06c-e1a0458c92a1" providerId="ADAL" clId="{711C7E81-6D9B-47CB-81C5-C617A5D07CE0}" dt="2024-03-16T07:04:35.424" v="560" actId="478"/>
        <pc:sldMkLst>
          <pc:docMk/>
          <pc:sldMk cId="2668589410" sldId="457"/>
        </pc:sldMkLst>
        <pc:spChg chg="del">
          <ac:chgData name="Chan Ee Hong" userId="cf657ea1-a02b-4814-a06c-e1a0458c92a1" providerId="ADAL" clId="{711C7E81-6D9B-47CB-81C5-C617A5D07CE0}" dt="2024-03-16T07:04:33.815" v="559" actId="478"/>
          <ac:spMkLst>
            <pc:docMk/>
            <pc:sldMk cId="2668589410" sldId="457"/>
            <ac:spMk id="5" creationId="{FC2A85AD-25AF-AD18-5925-E98C0D52E73F}"/>
          </ac:spMkLst>
        </pc:spChg>
        <pc:spChg chg="add mod ord">
          <ac:chgData name="Chan Ee Hong" userId="cf657ea1-a02b-4814-a06c-e1a0458c92a1" providerId="ADAL" clId="{711C7E81-6D9B-47CB-81C5-C617A5D07CE0}" dt="2024-03-16T07:04:08.277" v="558" actId="14100"/>
          <ac:spMkLst>
            <pc:docMk/>
            <pc:sldMk cId="2668589410" sldId="457"/>
            <ac:spMk id="6" creationId="{7DADF67A-81A6-68C0-DB7C-1AC9E2F30AD6}"/>
          </ac:spMkLst>
        </pc:spChg>
        <pc:spChg chg="add del mod">
          <ac:chgData name="Chan Ee Hong" userId="cf657ea1-a02b-4814-a06c-e1a0458c92a1" providerId="ADAL" clId="{711C7E81-6D9B-47CB-81C5-C617A5D07CE0}" dt="2024-03-16T07:04:35.424" v="560" actId="478"/>
          <ac:spMkLst>
            <pc:docMk/>
            <pc:sldMk cId="2668589410" sldId="457"/>
            <ac:spMk id="8" creationId="{E5FD2622-4CE3-78B4-E726-2C3D3ADC14A6}"/>
          </ac:spMkLst>
        </pc:spChg>
        <pc:picChg chg="add mod modCrop">
          <ac:chgData name="Chan Ee Hong" userId="cf657ea1-a02b-4814-a06c-e1a0458c92a1" providerId="ADAL" clId="{711C7E81-6D9B-47CB-81C5-C617A5D07CE0}" dt="2024-03-16T07:03:55.492" v="554" actId="1076"/>
          <ac:picMkLst>
            <pc:docMk/>
            <pc:sldMk cId="2668589410" sldId="457"/>
            <ac:picMk id="3" creationId="{506F251B-640A-00D8-D5BC-B093ECE36282}"/>
          </ac:picMkLst>
        </pc:picChg>
      </pc:sldChg>
      <pc:sldChg chg="addSp delSp modSp add mod">
        <pc:chgData name="Chan Ee Hong" userId="cf657ea1-a02b-4814-a06c-e1a0458c92a1" providerId="ADAL" clId="{711C7E81-6D9B-47CB-81C5-C617A5D07CE0}" dt="2024-03-16T09:02:49.697" v="732" actId="1076"/>
        <pc:sldMkLst>
          <pc:docMk/>
          <pc:sldMk cId="3409709992" sldId="458"/>
        </pc:sldMkLst>
        <pc:spChg chg="mod">
          <ac:chgData name="Chan Ee Hong" userId="cf657ea1-a02b-4814-a06c-e1a0458c92a1" providerId="ADAL" clId="{711C7E81-6D9B-47CB-81C5-C617A5D07CE0}" dt="2024-03-16T07:08:39.424" v="636" actId="14100"/>
          <ac:spMkLst>
            <pc:docMk/>
            <pc:sldMk cId="3409709992" sldId="458"/>
            <ac:spMk id="6" creationId="{7DADF67A-81A6-68C0-DB7C-1AC9E2F30AD6}"/>
          </ac:spMkLst>
        </pc:spChg>
        <pc:spChg chg="add mod">
          <ac:chgData name="Chan Ee Hong" userId="cf657ea1-a02b-4814-a06c-e1a0458c92a1" providerId="ADAL" clId="{711C7E81-6D9B-47CB-81C5-C617A5D07CE0}" dt="2024-03-16T07:08:20.332" v="620" actId="1076"/>
          <ac:spMkLst>
            <pc:docMk/>
            <pc:sldMk cId="3409709992" sldId="458"/>
            <ac:spMk id="14" creationId="{BC3FFC62-5E50-3F1E-6E84-329428FAC3E6}"/>
          </ac:spMkLst>
        </pc:spChg>
        <pc:spChg chg="add mod">
          <ac:chgData name="Chan Ee Hong" userId="cf657ea1-a02b-4814-a06c-e1a0458c92a1" providerId="ADAL" clId="{711C7E81-6D9B-47CB-81C5-C617A5D07CE0}" dt="2024-03-16T07:08:33.345" v="634" actId="1076"/>
          <ac:spMkLst>
            <pc:docMk/>
            <pc:sldMk cId="3409709992" sldId="458"/>
            <ac:spMk id="15" creationId="{DBC4FF36-E1D0-B73A-EEFC-B5514AEA36C4}"/>
          </ac:spMkLst>
        </pc:spChg>
        <pc:grpChg chg="add mod">
          <ac:chgData name="Chan Ee Hong" userId="cf657ea1-a02b-4814-a06c-e1a0458c92a1" providerId="ADAL" clId="{711C7E81-6D9B-47CB-81C5-C617A5D07CE0}" dt="2024-03-16T07:08:02.786" v="596" actId="164"/>
          <ac:grpSpMkLst>
            <pc:docMk/>
            <pc:sldMk cId="3409709992" sldId="458"/>
            <ac:grpSpMk id="13" creationId="{1188F82C-4B4F-34E5-42F7-75B019EEF211}"/>
          </ac:grpSpMkLst>
        </pc:grpChg>
        <pc:picChg chg="del">
          <ac:chgData name="Chan Ee Hong" userId="cf657ea1-a02b-4814-a06c-e1a0458c92a1" providerId="ADAL" clId="{711C7E81-6D9B-47CB-81C5-C617A5D07CE0}" dt="2024-03-16T07:04:51.454" v="562" actId="478"/>
          <ac:picMkLst>
            <pc:docMk/>
            <pc:sldMk cId="3409709992" sldId="458"/>
            <ac:picMk id="3" creationId="{506F251B-640A-00D8-D5BC-B093ECE36282}"/>
          </ac:picMkLst>
        </pc:picChg>
        <pc:picChg chg="add mod modCrop">
          <ac:chgData name="Chan Ee Hong" userId="cf657ea1-a02b-4814-a06c-e1a0458c92a1" providerId="ADAL" clId="{711C7E81-6D9B-47CB-81C5-C617A5D07CE0}" dt="2024-03-16T07:06:28.319" v="577" actId="1076"/>
          <ac:picMkLst>
            <pc:docMk/>
            <pc:sldMk cId="3409709992" sldId="458"/>
            <ac:picMk id="5" creationId="{215538DE-EB6D-DA1B-7D1E-71C9230BD54E}"/>
          </ac:picMkLst>
        </pc:picChg>
        <pc:picChg chg="add mod modCrop">
          <ac:chgData name="Chan Ee Hong" userId="cf657ea1-a02b-4814-a06c-e1a0458c92a1" providerId="ADAL" clId="{711C7E81-6D9B-47CB-81C5-C617A5D07CE0}" dt="2024-03-16T09:02:49.697" v="732" actId="1076"/>
          <ac:picMkLst>
            <pc:docMk/>
            <pc:sldMk cId="3409709992" sldId="458"/>
            <ac:picMk id="8" creationId="{AB56809D-8208-FF11-6F74-F7C77BB25144}"/>
          </ac:picMkLst>
        </pc:picChg>
        <pc:picChg chg="add mod modCrop">
          <ac:chgData name="Chan Ee Hong" userId="cf657ea1-a02b-4814-a06c-e1a0458c92a1" providerId="ADAL" clId="{711C7E81-6D9B-47CB-81C5-C617A5D07CE0}" dt="2024-03-16T07:08:30.533" v="633" actId="1076"/>
          <ac:picMkLst>
            <pc:docMk/>
            <pc:sldMk cId="3409709992" sldId="458"/>
            <ac:picMk id="10" creationId="{CA79CAC2-2D2A-063D-7DBD-A62B0B106956}"/>
          </ac:picMkLst>
        </pc:picChg>
        <pc:picChg chg="add mod modCrop">
          <ac:chgData name="Chan Ee Hong" userId="cf657ea1-a02b-4814-a06c-e1a0458c92a1" providerId="ADAL" clId="{711C7E81-6D9B-47CB-81C5-C617A5D07CE0}" dt="2024-03-16T07:08:02.786" v="596" actId="164"/>
          <ac:picMkLst>
            <pc:docMk/>
            <pc:sldMk cId="3409709992" sldId="458"/>
            <ac:picMk id="11" creationId="{BDC56836-A1DF-CB80-A0B5-129D40EF95C9}"/>
          </ac:picMkLst>
        </pc:picChg>
        <pc:picChg chg="add mod modCrop">
          <ac:chgData name="Chan Ee Hong" userId="cf657ea1-a02b-4814-a06c-e1a0458c92a1" providerId="ADAL" clId="{711C7E81-6D9B-47CB-81C5-C617A5D07CE0}" dt="2024-03-16T07:08:02.786" v="596" actId="164"/>
          <ac:picMkLst>
            <pc:docMk/>
            <pc:sldMk cId="3409709992" sldId="458"/>
            <ac:picMk id="12" creationId="{7C84B0CD-1667-F5C7-8EA9-2E37D8E93E22}"/>
          </ac:picMkLst>
        </pc:picChg>
      </pc:sldChg>
      <pc:sldChg chg="modSp add mod ord">
        <pc:chgData name="Chan Ee Hong" userId="cf657ea1-a02b-4814-a06c-e1a0458c92a1" providerId="ADAL" clId="{711C7E81-6D9B-47CB-81C5-C617A5D07CE0}" dt="2024-03-16T08:55:37.600" v="653" actId="20577"/>
        <pc:sldMkLst>
          <pc:docMk/>
          <pc:sldMk cId="2886255196" sldId="459"/>
        </pc:sldMkLst>
        <pc:spChg chg="mod">
          <ac:chgData name="Chan Ee Hong" userId="cf657ea1-a02b-4814-a06c-e1a0458c92a1" providerId="ADAL" clId="{711C7E81-6D9B-47CB-81C5-C617A5D07CE0}" dt="2024-03-16T08:55:13.434" v="641" actId="20577"/>
          <ac:spMkLst>
            <pc:docMk/>
            <pc:sldMk cId="2886255196" sldId="459"/>
            <ac:spMk id="4" creationId="{53CC85F8-D873-DEFD-43BC-3A71C5334174}"/>
          </ac:spMkLst>
        </pc:spChg>
        <pc:spChg chg="mod">
          <ac:chgData name="Chan Ee Hong" userId="cf657ea1-a02b-4814-a06c-e1a0458c92a1" providerId="ADAL" clId="{711C7E81-6D9B-47CB-81C5-C617A5D07CE0}" dt="2024-03-16T08:55:37.600" v="653" actId="20577"/>
          <ac:spMkLst>
            <pc:docMk/>
            <pc:sldMk cId="2886255196" sldId="459"/>
            <ac:spMk id="5" creationId="{FC2A85AD-25AF-AD18-5925-E98C0D52E73F}"/>
          </ac:spMkLst>
        </pc:spChg>
      </pc:sldChg>
      <pc:sldChg chg="addSp delSp modSp add mod">
        <pc:chgData name="Chan Ee Hong" userId="cf657ea1-a02b-4814-a06c-e1a0458c92a1" providerId="ADAL" clId="{711C7E81-6D9B-47CB-81C5-C617A5D07CE0}" dt="2024-03-16T08:58:27.692" v="696" actId="1076"/>
        <pc:sldMkLst>
          <pc:docMk/>
          <pc:sldMk cId="2858623814" sldId="460"/>
        </pc:sldMkLst>
        <pc:spChg chg="add del mod">
          <ac:chgData name="Chan Ee Hong" userId="cf657ea1-a02b-4814-a06c-e1a0458c92a1" providerId="ADAL" clId="{711C7E81-6D9B-47CB-81C5-C617A5D07CE0}" dt="2024-03-16T08:56:24.401" v="656" actId="478"/>
          <ac:spMkLst>
            <pc:docMk/>
            <pc:sldMk cId="2858623814" sldId="460"/>
            <ac:spMk id="3" creationId="{B10A89F3-D2F7-8552-CE94-5CCBD7091F01}"/>
          </ac:spMkLst>
        </pc:spChg>
        <pc:spChg chg="del">
          <ac:chgData name="Chan Ee Hong" userId="cf657ea1-a02b-4814-a06c-e1a0458c92a1" providerId="ADAL" clId="{711C7E81-6D9B-47CB-81C5-C617A5D07CE0}" dt="2024-03-16T08:56:23.802" v="655" actId="478"/>
          <ac:spMkLst>
            <pc:docMk/>
            <pc:sldMk cId="2858623814" sldId="460"/>
            <ac:spMk id="5" creationId="{FC2A85AD-25AF-AD18-5925-E98C0D52E73F}"/>
          </ac:spMkLst>
        </pc:spChg>
        <pc:spChg chg="add mod">
          <ac:chgData name="Chan Ee Hong" userId="cf657ea1-a02b-4814-a06c-e1a0458c92a1" providerId="ADAL" clId="{711C7E81-6D9B-47CB-81C5-C617A5D07CE0}" dt="2024-03-16T08:58:16.137" v="693" actId="14100"/>
          <ac:spMkLst>
            <pc:docMk/>
            <pc:sldMk cId="2858623814" sldId="460"/>
            <ac:spMk id="6" creationId="{7EF159D3-72E0-74AA-7D9D-19AB307D1B8E}"/>
          </ac:spMkLst>
        </pc:spChg>
        <pc:spChg chg="add mod">
          <ac:chgData name="Chan Ee Hong" userId="cf657ea1-a02b-4814-a06c-e1a0458c92a1" providerId="ADAL" clId="{711C7E81-6D9B-47CB-81C5-C617A5D07CE0}" dt="2024-03-16T08:58:27.692" v="696" actId="1076"/>
          <ac:spMkLst>
            <pc:docMk/>
            <pc:sldMk cId="2858623814" sldId="460"/>
            <ac:spMk id="8" creationId="{E0143E7B-F977-F58F-92A3-39F1BF0049FA}"/>
          </ac:spMkLst>
        </pc:spChg>
        <pc:picChg chg="add mod">
          <ac:chgData name="Chan Ee Hong" userId="cf657ea1-a02b-4814-a06c-e1a0458c92a1" providerId="ADAL" clId="{711C7E81-6D9B-47CB-81C5-C617A5D07CE0}" dt="2024-03-16T08:58:19.338" v="695" actId="1076"/>
          <ac:picMkLst>
            <pc:docMk/>
            <pc:sldMk cId="2858623814" sldId="460"/>
            <ac:picMk id="7" creationId="{5A731664-6CFD-9E86-D125-71C052D3349B}"/>
          </ac:picMkLst>
        </pc:picChg>
      </pc:sldChg>
      <pc:sldChg chg="addSp delSp modSp add mod ord">
        <pc:chgData name="Chan Ee Hong" userId="cf657ea1-a02b-4814-a06c-e1a0458c92a1" providerId="ADAL" clId="{711C7E81-6D9B-47CB-81C5-C617A5D07CE0}" dt="2024-03-21T05:08:39.561" v="1324" actId="1076"/>
        <pc:sldMkLst>
          <pc:docMk/>
          <pc:sldMk cId="3598632259" sldId="461"/>
        </pc:sldMkLst>
        <pc:spChg chg="add mod">
          <ac:chgData name="Chan Ee Hong" userId="cf657ea1-a02b-4814-a06c-e1a0458c92a1" providerId="ADAL" clId="{711C7E81-6D9B-47CB-81C5-C617A5D07CE0}" dt="2024-03-21T05:08:39.561" v="1324" actId="1076"/>
          <ac:spMkLst>
            <pc:docMk/>
            <pc:sldMk cId="3598632259" sldId="461"/>
            <ac:spMk id="2" creationId="{50ADE2EE-CBA1-DEDE-A97C-06EBA62BD288}"/>
          </ac:spMkLst>
        </pc:spChg>
        <pc:spChg chg="mod">
          <ac:chgData name="Chan Ee Hong" userId="cf657ea1-a02b-4814-a06c-e1a0458c92a1" providerId="ADAL" clId="{711C7E81-6D9B-47CB-81C5-C617A5D07CE0}" dt="2024-03-16T08:58:36.905" v="701" actId="20577"/>
          <ac:spMkLst>
            <pc:docMk/>
            <pc:sldMk cId="3598632259" sldId="461"/>
            <ac:spMk id="4" creationId="{53CC85F8-D873-DEFD-43BC-3A71C5334174}"/>
          </ac:spMkLst>
        </pc:spChg>
        <pc:spChg chg="mod">
          <ac:chgData name="Chan Ee Hong" userId="cf657ea1-a02b-4814-a06c-e1a0458c92a1" providerId="ADAL" clId="{711C7E81-6D9B-47CB-81C5-C617A5D07CE0}" dt="2024-03-21T05:08:28.379" v="1320" actId="1076"/>
          <ac:spMkLst>
            <pc:docMk/>
            <pc:sldMk cId="3598632259" sldId="461"/>
            <ac:spMk id="14" creationId="{BC3FFC62-5E50-3F1E-6E84-329428FAC3E6}"/>
          </ac:spMkLst>
        </pc:spChg>
        <pc:spChg chg="mod">
          <ac:chgData name="Chan Ee Hong" userId="cf657ea1-a02b-4814-a06c-e1a0458c92a1" providerId="ADAL" clId="{711C7E81-6D9B-47CB-81C5-C617A5D07CE0}" dt="2024-03-21T05:08:33.743" v="1322" actId="1076"/>
          <ac:spMkLst>
            <pc:docMk/>
            <pc:sldMk cId="3598632259" sldId="461"/>
            <ac:spMk id="15" creationId="{DBC4FF36-E1D0-B73A-EEFC-B5514AEA36C4}"/>
          </ac:spMkLst>
        </pc:spChg>
        <pc:grpChg chg="mod">
          <ac:chgData name="Chan Ee Hong" userId="cf657ea1-a02b-4814-a06c-e1a0458c92a1" providerId="ADAL" clId="{711C7E81-6D9B-47CB-81C5-C617A5D07CE0}" dt="2024-03-21T05:08:28.379" v="1320" actId="1076"/>
          <ac:grpSpMkLst>
            <pc:docMk/>
            <pc:sldMk cId="3598632259" sldId="461"/>
            <ac:grpSpMk id="13" creationId="{1188F82C-4B4F-34E5-42F7-75B019EEF211}"/>
          </ac:grpSpMkLst>
        </pc:grpChg>
        <pc:picChg chg="add mod modCrop">
          <ac:chgData name="Chan Ee Hong" userId="cf657ea1-a02b-4814-a06c-e1a0458c92a1" providerId="ADAL" clId="{711C7E81-6D9B-47CB-81C5-C617A5D07CE0}" dt="2024-03-21T05:08:28.379" v="1320" actId="1076"/>
          <ac:picMkLst>
            <pc:docMk/>
            <pc:sldMk cId="3598632259" sldId="461"/>
            <ac:picMk id="3" creationId="{567B7022-D27B-76B7-A5A8-82EC71FBEA05}"/>
          </ac:picMkLst>
        </pc:picChg>
        <pc:picChg chg="del">
          <ac:chgData name="Chan Ee Hong" userId="cf657ea1-a02b-4814-a06c-e1a0458c92a1" providerId="ADAL" clId="{711C7E81-6D9B-47CB-81C5-C617A5D07CE0}" dt="2024-03-16T08:59:08.405" v="711" actId="478"/>
          <ac:picMkLst>
            <pc:docMk/>
            <pc:sldMk cId="3598632259" sldId="461"/>
            <ac:picMk id="5" creationId="{215538DE-EB6D-DA1B-7D1E-71C9230BD54E}"/>
          </ac:picMkLst>
        </pc:picChg>
        <pc:picChg chg="del">
          <ac:chgData name="Chan Ee Hong" userId="cf657ea1-a02b-4814-a06c-e1a0458c92a1" providerId="ADAL" clId="{711C7E81-6D9B-47CB-81C5-C617A5D07CE0}" dt="2024-03-16T08:58:44.466" v="702" actId="478"/>
          <ac:picMkLst>
            <pc:docMk/>
            <pc:sldMk cId="3598632259" sldId="461"/>
            <ac:picMk id="8" creationId="{AB56809D-8208-FF11-6F74-F7C77BB25144}"/>
          </ac:picMkLst>
        </pc:picChg>
        <pc:picChg chg="add mod modCrop">
          <ac:chgData name="Chan Ee Hong" userId="cf657ea1-a02b-4814-a06c-e1a0458c92a1" providerId="ADAL" clId="{711C7E81-6D9B-47CB-81C5-C617A5D07CE0}" dt="2024-03-21T05:08:28.379" v="1320" actId="1076"/>
          <ac:picMkLst>
            <pc:docMk/>
            <pc:sldMk cId="3598632259" sldId="461"/>
            <ac:picMk id="9" creationId="{76C5CAC8-BB7E-E97D-3B09-096148B98D7B}"/>
          </ac:picMkLst>
        </pc:picChg>
        <pc:picChg chg="del">
          <ac:chgData name="Chan Ee Hong" userId="cf657ea1-a02b-4814-a06c-e1a0458c92a1" providerId="ADAL" clId="{711C7E81-6D9B-47CB-81C5-C617A5D07CE0}" dt="2024-03-16T08:59:42.528" v="719" actId="478"/>
          <ac:picMkLst>
            <pc:docMk/>
            <pc:sldMk cId="3598632259" sldId="461"/>
            <ac:picMk id="10" creationId="{CA79CAC2-2D2A-063D-7DBD-A62B0B106956}"/>
          </ac:picMkLst>
        </pc:picChg>
        <pc:picChg chg="add mod modCrop">
          <ac:chgData name="Chan Ee Hong" userId="cf657ea1-a02b-4814-a06c-e1a0458c92a1" providerId="ADAL" clId="{711C7E81-6D9B-47CB-81C5-C617A5D07CE0}" dt="2024-03-21T05:08:35.150" v="1323" actId="1076"/>
          <ac:picMkLst>
            <pc:docMk/>
            <pc:sldMk cId="3598632259" sldId="461"/>
            <ac:picMk id="17" creationId="{AA104644-6231-EF4E-275B-B58E2470FFCF}"/>
          </ac:picMkLst>
        </pc:picChg>
      </pc:sldChg>
      <pc:sldChg chg="addSp delSp modSp add mod">
        <pc:chgData name="Chan Ee Hong" userId="cf657ea1-a02b-4814-a06c-e1a0458c92a1" providerId="ADAL" clId="{711C7E81-6D9B-47CB-81C5-C617A5D07CE0}" dt="2024-03-16T09:19:10.656" v="824" actId="20577"/>
        <pc:sldMkLst>
          <pc:docMk/>
          <pc:sldMk cId="2591339294" sldId="462"/>
        </pc:sldMkLst>
        <pc:spChg chg="mod">
          <ac:chgData name="Chan Ee Hong" userId="cf657ea1-a02b-4814-a06c-e1a0458c92a1" providerId="ADAL" clId="{711C7E81-6D9B-47CB-81C5-C617A5D07CE0}" dt="2024-03-16T09:19:10.656" v="824" actId="20577"/>
          <ac:spMkLst>
            <pc:docMk/>
            <pc:sldMk cId="2591339294" sldId="462"/>
            <ac:spMk id="4" creationId="{1CE211F7-3F5C-8008-E598-7AFB3EBDE644}"/>
          </ac:spMkLst>
        </pc:spChg>
        <pc:picChg chg="del">
          <ac:chgData name="Chan Ee Hong" userId="cf657ea1-a02b-4814-a06c-e1a0458c92a1" providerId="ADAL" clId="{711C7E81-6D9B-47CB-81C5-C617A5D07CE0}" dt="2024-03-16T09:15:14.040" v="805" actId="478"/>
          <ac:picMkLst>
            <pc:docMk/>
            <pc:sldMk cId="2591339294" sldId="462"/>
            <ac:picMk id="3" creationId="{85A76AA7-5E3A-22B9-C9F9-C477D8407A71}"/>
          </ac:picMkLst>
        </pc:picChg>
        <pc:picChg chg="add mod modCrop">
          <ac:chgData name="Chan Ee Hong" userId="cf657ea1-a02b-4814-a06c-e1a0458c92a1" providerId="ADAL" clId="{711C7E81-6D9B-47CB-81C5-C617A5D07CE0}" dt="2024-03-16T09:18:42.697" v="810" actId="1076"/>
          <ac:picMkLst>
            <pc:docMk/>
            <pc:sldMk cId="2591339294" sldId="462"/>
            <ac:picMk id="5" creationId="{906CF6FA-8E7F-D4B7-F191-C709D143B614}"/>
          </ac:picMkLst>
        </pc:picChg>
      </pc:sldChg>
      <pc:sldChg chg="addSp delSp modSp add mod">
        <pc:chgData name="Chan Ee Hong" userId="cf657ea1-a02b-4814-a06c-e1a0458c92a1" providerId="ADAL" clId="{711C7E81-6D9B-47CB-81C5-C617A5D07CE0}" dt="2024-03-16T09:20:34.609" v="838" actId="1076"/>
        <pc:sldMkLst>
          <pc:docMk/>
          <pc:sldMk cId="1487337794" sldId="463"/>
        </pc:sldMkLst>
        <pc:picChg chg="add mod modCrop">
          <ac:chgData name="Chan Ee Hong" userId="cf657ea1-a02b-4814-a06c-e1a0458c92a1" providerId="ADAL" clId="{711C7E81-6D9B-47CB-81C5-C617A5D07CE0}" dt="2024-03-16T09:20:34.609" v="838" actId="1076"/>
          <ac:picMkLst>
            <pc:docMk/>
            <pc:sldMk cId="1487337794" sldId="463"/>
            <ac:picMk id="3" creationId="{80B30D19-3A80-9E89-0B8C-DD0B4DFCE71D}"/>
          </ac:picMkLst>
        </pc:picChg>
        <pc:picChg chg="del">
          <ac:chgData name="Chan Ee Hong" userId="cf657ea1-a02b-4814-a06c-e1a0458c92a1" providerId="ADAL" clId="{711C7E81-6D9B-47CB-81C5-C617A5D07CE0}" dt="2024-03-16T09:19:27.381" v="826" actId="478"/>
          <ac:picMkLst>
            <pc:docMk/>
            <pc:sldMk cId="1487337794" sldId="463"/>
            <ac:picMk id="5" creationId="{906CF6FA-8E7F-D4B7-F191-C709D143B614}"/>
          </ac:picMkLst>
        </pc:picChg>
      </pc:sldChg>
      <pc:sldChg chg="addSp delSp modSp add mod">
        <pc:chgData name="Chan Ee Hong" userId="cf657ea1-a02b-4814-a06c-e1a0458c92a1" providerId="ADAL" clId="{711C7E81-6D9B-47CB-81C5-C617A5D07CE0}" dt="2024-03-16T09:37:40.669" v="1163" actId="1076"/>
        <pc:sldMkLst>
          <pc:docMk/>
          <pc:sldMk cId="2327298968" sldId="464"/>
        </pc:sldMkLst>
        <pc:spChg chg="mod">
          <ac:chgData name="Chan Ee Hong" userId="cf657ea1-a02b-4814-a06c-e1a0458c92a1" providerId="ADAL" clId="{711C7E81-6D9B-47CB-81C5-C617A5D07CE0}" dt="2024-03-16T09:37:14.111" v="1156" actId="20577"/>
          <ac:spMkLst>
            <pc:docMk/>
            <pc:sldMk cId="2327298968" sldId="464"/>
            <ac:spMk id="2" creationId="{46283426-2FCE-4E6B-65E8-EC8196BF9B70}"/>
          </ac:spMkLst>
        </pc:spChg>
        <pc:picChg chg="add mod modCrop">
          <ac:chgData name="Chan Ee Hong" userId="cf657ea1-a02b-4814-a06c-e1a0458c92a1" providerId="ADAL" clId="{711C7E81-6D9B-47CB-81C5-C617A5D07CE0}" dt="2024-03-16T09:37:40.669" v="1163" actId="1076"/>
          <ac:picMkLst>
            <pc:docMk/>
            <pc:sldMk cId="2327298968" sldId="464"/>
            <ac:picMk id="4" creationId="{D8AF6D3C-C543-7152-3003-6385B0E9460A}"/>
          </ac:picMkLst>
        </pc:picChg>
        <pc:picChg chg="del">
          <ac:chgData name="Chan Ee Hong" userId="cf657ea1-a02b-4814-a06c-e1a0458c92a1" providerId="ADAL" clId="{711C7E81-6D9B-47CB-81C5-C617A5D07CE0}" dt="2024-03-16T09:37:19.638" v="1157" actId="478"/>
          <ac:picMkLst>
            <pc:docMk/>
            <pc:sldMk cId="2327298968" sldId="464"/>
            <ac:picMk id="5" creationId="{7A2FBFAD-43AE-C96F-75E4-D9FD99BC9B50}"/>
          </ac:picMkLst>
        </pc:picChg>
      </pc:sldChg>
    </pc:docChg>
  </pc:docChgLst>
  <pc:docChgLst>
    <pc:chgData name="Chan Ee Hong" userId="cf657ea1-a02b-4814-a06c-e1a0458c92a1" providerId="ADAL" clId="{73592193-7997-46BD-9015-1BB7403317EB}"/>
    <pc:docChg chg="undo custSel addSld delSld modSld sldOrd">
      <pc:chgData name="Chan Ee Hong" userId="cf657ea1-a02b-4814-a06c-e1a0458c92a1" providerId="ADAL" clId="{73592193-7997-46BD-9015-1BB7403317EB}" dt="2024-02-19T17:59:08.620" v="764" actId="47"/>
      <pc:docMkLst>
        <pc:docMk/>
      </pc:docMkLst>
      <pc:sldChg chg="modSp mod">
        <pc:chgData name="Chan Ee Hong" userId="cf657ea1-a02b-4814-a06c-e1a0458c92a1" providerId="ADAL" clId="{73592193-7997-46BD-9015-1BB7403317EB}" dt="2024-02-19T16:36:23.536" v="0" actId="20577"/>
        <pc:sldMkLst>
          <pc:docMk/>
          <pc:sldMk cId="3799789480" sldId="256"/>
        </pc:sldMkLst>
        <pc:spChg chg="mod">
          <ac:chgData name="Chan Ee Hong" userId="cf657ea1-a02b-4814-a06c-e1a0458c92a1" providerId="ADAL" clId="{73592193-7997-46BD-9015-1BB7403317EB}" dt="2024-02-19T16:36:23.536" v="0" actId="20577"/>
          <ac:spMkLst>
            <pc:docMk/>
            <pc:sldMk cId="3799789480" sldId="256"/>
            <ac:spMk id="2" creationId="{9A6980B2-5705-0CF9-A884-10780E6C0D96}"/>
          </ac:spMkLst>
        </pc:spChg>
      </pc:sldChg>
      <pc:sldChg chg="modSp mod">
        <pc:chgData name="Chan Ee Hong" userId="cf657ea1-a02b-4814-a06c-e1a0458c92a1" providerId="ADAL" clId="{73592193-7997-46BD-9015-1BB7403317EB}" dt="2024-02-19T16:36:28.314" v="1" actId="20577"/>
        <pc:sldMkLst>
          <pc:docMk/>
          <pc:sldMk cId="146283828" sldId="262"/>
        </pc:sldMkLst>
        <pc:spChg chg="mod">
          <ac:chgData name="Chan Ee Hong" userId="cf657ea1-a02b-4814-a06c-e1a0458c92a1" providerId="ADAL" clId="{73592193-7997-46BD-9015-1BB7403317EB}" dt="2024-02-19T16:36:28.314" v="1" actId="20577"/>
          <ac:spMkLst>
            <pc:docMk/>
            <pc:sldMk cId="146283828" sldId="262"/>
            <ac:spMk id="4" creationId="{CF4F3B78-C48B-A87D-EC60-4F7D0AECC530}"/>
          </ac:spMkLst>
        </pc:spChg>
      </pc:sldChg>
      <pc:sldChg chg="addSp modSp mod">
        <pc:chgData name="Chan Ee Hong" userId="cf657ea1-a02b-4814-a06c-e1a0458c92a1" providerId="ADAL" clId="{73592193-7997-46BD-9015-1BB7403317EB}" dt="2024-02-19T16:37:50.371" v="29" actId="1076"/>
        <pc:sldMkLst>
          <pc:docMk/>
          <pc:sldMk cId="2507090794" sldId="263"/>
        </pc:sldMkLst>
        <pc:spChg chg="mod">
          <ac:chgData name="Chan Ee Hong" userId="cf657ea1-a02b-4814-a06c-e1a0458c92a1" providerId="ADAL" clId="{73592193-7997-46BD-9015-1BB7403317EB}" dt="2024-02-19T16:37:44.841" v="28"/>
          <ac:spMkLst>
            <pc:docMk/>
            <pc:sldMk cId="2507090794" sldId="263"/>
            <ac:spMk id="5" creationId="{8B2438C4-BE2B-A426-4612-CB9A7002F02D}"/>
          </ac:spMkLst>
        </pc:spChg>
        <pc:picChg chg="add mod modCrop">
          <ac:chgData name="Chan Ee Hong" userId="cf657ea1-a02b-4814-a06c-e1a0458c92a1" providerId="ADAL" clId="{73592193-7997-46BD-9015-1BB7403317EB}" dt="2024-02-19T16:37:50.371" v="29" actId="1076"/>
          <ac:picMkLst>
            <pc:docMk/>
            <pc:sldMk cId="2507090794" sldId="263"/>
            <ac:picMk id="3" creationId="{49DF527A-888D-87F2-DC51-BDFFA133C4D0}"/>
          </ac:picMkLst>
        </pc:picChg>
      </pc:sldChg>
      <pc:sldChg chg="del">
        <pc:chgData name="Chan Ee Hong" userId="cf657ea1-a02b-4814-a06c-e1a0458c92a1" providerId="ADAL" clId="{73592193-7997-46BD-9015-1BB7403317EB}" dt="2024-02-19T17:59:08.620" v="764" actId="47"/>
        <pc:sldMkLst>
          <pc:docMk/>
          <pc:sldMk cId="13646062" sldId="317"/>
        </pc:sldMkLst>
      </pc:sldChg>
      <pc:sldChg chg="del">
        <pc:chgData name="Chan Ee Hong" userId="cf657ea1-a02b-4814-a06c-e1a0458c92a1" providerId="ADAL" clId="{73592193-7997-46BD-9015-1BB7403317EB}" dt="2024-02-19T17:59:08.620" v="764" actId="47"/>
        <pc:sldMkLst>
          <pc:docMk/>
          <pc:sldMk cId="1331804118" sldId="328"/>
        </pc:sldMkLst>
      </pc:sldChg>
      <pc:sldChg chg="delSp modSp mod">
        <pc:chgData name="Chan Ee Hong" userId="cf657ea1-a02b-4814-a06c-e1a0458c92a1" providerId="ADAL" clId="{73592193-7997-46BD-9015-1BB7403317EB}" dt="2024-02-19T17:01:08.845" v="250" actId="20577"/>
        <pc:sldMkLst>
          <pc:docMk/>
          <pc:sldMk cId="4195565748" sldId="348"/>
        </pc:sldMkLst>
        <pc:spChg chg="del">
          <ac:chgData name="Chan Ee Hong" userId="cf657ea1-a02b-4814-a06c-e1a0458c92a1" providerId="ADAL" clId="{73592193-7997-46BD-9015-1BB7403317EB}" dt="2024-02-19T17:01:01.229" v="238" actId="478"/>
          <ac:spMkLst>
            <pc:docMk/>
            <pc:sldMk cId="4195565748" sldId="348"/>
            <ac:spMk id="2" creationId="{748821B0-D5C0-45EF-BB20-0DBE23A79B97}"/>
          </ac:spMkLst>
        </pc:spChg>
        <pc:spChg chg="mod">
          <ac:chgData name="Chan Ee Hong" userId="cf657ea1-a02b-4814-a06c-e1a0458c92a1" providerId="ADAL" clId="{73592193-7997-46BD-9015-1BB7403317EB}" dt="2024-02-19T17:00:53.793" v="233" actId="20577"/>
          <ac:spMkLst>
            <pc:docMk/>
            <pc:sldMk cId="4195565748" sldId="348"/>
            <ac:spMk id="4" creationId="{E5B47801-86F5-60E7-6E91-C7A0C7F1EF89}"/>
          </ac:spMkLst>
        </pc:spChg>
        <pc:spChg chg="mod">
          <ac:chgData name="Chan Ee Hong" userId="cf657ea1-a02b-4814-a06c-e1a0458c92a1" providerId="ADAL" clId="{73592193-7997-46BD-9015-1BB7403317EB}" dt="2024-02-19T17:01:08.845" v="250" actId="20577"/>
          <ac:spMkLst>
            <pc:docMk/>
            <pc:sldMk cId="4195565748" sldId="348"/>
            <ac:spMk id="5" creationId="{CA942B64-140A-A946-AF77-2AD5BB97369E}"/>
          </ac:spMkLst>
        </pc:spChg>
      </pc:sldChg>
      <pc:sldChg chg="addSp delSp modSp mod">
        <pc:chgData name="Chan Ee Hong" userId="cf657ea1-a02b-4814-a06c-e1a0458c92a1" providerId="ADAL" clId="{73592193-7997-46BD-9015-1BB7403317EB}" dt="2024-02-19T17:47:33.944" v="460" actId="1076"/>
        <pc:sldMkLst>
          <pc:docMk/>
          <pc:sldMk cId="4088250211" sldId="349"/>
        </pc:sldMkLst>
        <pc:spChg chg="del">
          <ac:chgData name="Chan Ee Hong" userId="cf657ea1-a02b-4814-a06c-e1a0458c92a1" providerId="ADAL" clId="{73592193-7997-46BD-9015-1BB7403317EB}" dt="2024-02-19T17:10:48.011" v="420" actId="478"/>
          <ac:spMkLst>
            <pc:docMk/>
            <pc:sldMk cId="4088250211" sldId="349"/>
            <ac:spMk id="2" creationId="{E90DA412-28D0-D2A9-A34F-416ABA207762}"/>
          </ac:spMkLst>
        </pc:spChg>
        <pc:spChg chg="del">
          <ac:chgData name="Chan Ee Hong" userId="cf657ea1-a02b-4814-a06c-e1a0458c92a1" providerId="ADAL" clId="{73592193-7997-46BD-9015-1BB7403317EB}" dt="2024-02-19T17:10:46.932" v="419" actId="478"/>
          <ac:spMkLst>
            <pc:docMk/>
            <pc:sldMk cId="4088250211" sldId="349"/>
            <ac:spMk id="3" creationId="{BC6AD0BA-BA3D-9967-F692-64898154E576}"/>
          </ac:spMkLst>
        </pc:spChg>
        <pc:spChg chg="mod">
          <ac:chgData name="Chan Ee Hong" userId="cf657ea1-a02b-4814-a06c-e1a0458c92a1" providerId="ADAL" clId="{73592193-7997-46BD-9015-1BB7403317EB}" dt="2024-02-19T17:10:41.423" v="415" actId="20577"/>
          <ac:spMkLst>
            <pc:docMk/>
            <pc:sldMk cId="4088250211" sldId="349"/>
            <ac:spMk id="4" creationId="{4375F581-45A1-6069-2509-EC45C3B3DF2C}"/>
          </ac:spMkLst>
        </pc:spChg>
        <pc:spChg chg="mod">
          <ac:chgData name="Chan Ee Hong" userId="cf657ea1-a02b-4814-a06c-e1a0458c92a1" providerId="ADAL" clId="{73592193-7997-46BD-9015-1BB7403317EB}" dt="2024-02-19T17:45:31.005" v="423"/>
          <ac:spMkLst>
            <pc:docMk/>
            <pc:sldMk cId="4088250211" sldId="349"/>
            <ac:spMk id="5" creationId="{9DCA8047-A2E9-9052-6864-89FE516B83D7}"/>
          </ac:spMkLst>
        </pc:spChg>
        <pc:spChg chg="del mod">
          <ac:chgData name="Chan Ee Hong" userId="cf657ea1-a02b-4814-a06c-e1a0458c92a1" providerId="ADAL" clId="{73592193-7997-46BD-9015-1BB7403317EB}" dt="2024-02-19T17:10:46.251" v="418" actId="478"/>
          <ac:spMkLst>
            <pc:docMk/>
            <pc:sldMk cId="4088250211" sldId="349"/>
            <ac:spMk id="6" creationId="{6DE53BE3-B09B-BBD4-DD4F-BEF75CCA41FC}"/>
          </ac:spMkLst>
        </pc:spChg>
        <pc:spChg chg="add mod">
          <ac:chgData name="Chan Ee Hong" userId="cf657ea1-a02b-4814-a06c-e1a0458c92a1" providerId="ADAL" clId="{73592193-7997-46BD-9015-1BB7403317EB}" dt="2024-02-19T17:47:05.194" v="433" actId="1076"/>
          <ac:spMkLst>
            <pc:docMk/>
            <pc:sldMk cId="4088250211" sldId="349"/>
            <ac:spMk id="9" creationId="{B6F91445-427C-9791-AA07-9D702412FCDE}"/>
          </ac:spMkLst>
        </pc:spChg>
        <pc:spChg chg="add mod">
          <ac:chgData name="Chan Ee Hong" userId="cf657ea1-a02b-4814-a06c-e1a0458c92a1" providerId="ADAL" clId="{73592193-7997-46BD-9015-1BB7403317EB}" dt="2024-02-19T17:47:10.369" v="438" actId="1036"/>
          <ac:spMkLst>
            <pc:docMk/>
            <pc:sldMk cId="4088250211" sldId="349"/>
            <ac:spMk id="10" creationId="{7729FB15-5482-2127-EA12-84183D70D9B7}"/>
          </ac:spMkLst>
        </pc:spChg>
        <pc:spChg chg="add mod">
          <ac:chgData name="Chan Ee Hong" userId="cf657ea1-a02b-4814-a06c-e1a0458c92a1" providerId="ADAL" clId="{73592193-7997-46BD-9015-1BB7403317EB}" dt="2024-02-19T17:47:20.219" v="441" actId="14100"/>
          <ac:spMkLst>
            <pc:docMk/>
            <pc:sldMk cId="4088250211" sldId="349"/>
            <ac:spMk id="11" creationId="{4A426487-D6CC-C30E-2E46-19FEB949C4BF}"/>
          </ac:spMkLst>
        </pc:spChg>
        <pc:spChg chg="add mod">
          <ac:chgData name="Chan Ee Hong" userId="cf657ea1-a02b-4814-a06c-e1a0458c92a1" providerId="ADAL" clId="{73592193-7997-46BD-9015-1BB7403317EB}" dt="2024-02-19T17:47:33.944" v="460" actId="1076"/>
          <ac:spMkLst>
            <pc:docMk/>
            <pc:sldMk cId="4088250211" sldId="349"/>
            <ac:spMk id="12" creationId="{E623DDCD-A61C-5B52-436C-E6ADDF2272E4}"/>
          </ac:spMkLst>
        </pc:spChg>
        <pc:picChg chg="add mod modCrop">
          <ac:chgData name="Chan Ee Hong" userId="cf657ea1-a02b-4814-a06c-e1a0458c92a1" providerId="ADAL" clId="{73592193-7997-46BD-9015-1BB7403317EB}" dt="2024-02-19T17:46:31.789" v="427" actId="1076"/>
          <ac:picMkLst>
            <pc:docMk/>
            <pc:sldMk cId="4088250211" sldId="349"/>
            <ac:picMk id="8" creationId="{6BE7A0B1-F21C-14A7-ED57-68BAF941A293}"/>
          </ac:picMkLst>
        </pc:picChg>
      </pc:sldChg>
      <pc:sldChg chg="delSp modSp mod">
        <pc:chgData name="Chan Ee Hong" userId="cf657ea1-a02b-4814-a06c-e1a0458c92a1" providerId="ADAL" clId="{73592193-7997-46BD-9015-1BB7403317EB}" dt="2024-02-19T17:54:05.057" v="575" actId="20577"/>
        <pc:sldMkLst>
          <pc:docMk/>
          <pc:sldMk cId="3647069530" sldId="350"/>
        </pc:sldMkLst>
        <pc:spChg chg="del">
          <ac:chgData name="Chan Ee Hong" userId="cf657ea1-a02b-4814-a06c-e1a0458c92a1" providerId="ADAL" clId="{73592193-7997-46BD-9015-1BB7403317EB}" dt="2024-02-19T17:53:41.472" v="559" actId="478"/>
          <ac:spMkLst>
            <pc:docMk/>
            <pc:sldMk cId="3647069530" sldId="350"/>
            <ac:spMk id="2" creationId="{F83418A2-D669-D17D-84CD-1A633588B837}"/>
          </ac:spMkLst>
        </pc:spChg>
        <pc:spChg chg="del">
          <ac:chgData name="Chan Ee Hong" userId="cf657ea1-a02b-4814-a06c-e1a0458c92a1" providerId="ADAL" clId="{73592193-7997-46BD-9015-1BB7403317EB}" dt="2024-02-19T17:53:40.602" v="558" actId="478"/>
          <ac:spMkLst>
            <pc:docMk/>
            <pc:sldMk cId="3647069530" sldId="350"/>
            <ac:spMk id="3" creationId="{02E81317-3943-1C77-AEA7-2361F3F29E8E}"/>
          </ac:spMkLst>
        </pc:spChg>
        <pc:spChg chg="mod">
          <ac:chgData name="Chan Ee Hong" userId="cf657ea1-a02b-4814-a06c-e1a0458c92a1" providerId="ADAL" clId="{73592193-7997-46BD-9015-1BB7403317EB}" dt="2024-02-19T17:54:05.057" v="575" actId="20577"/>
          <ac:spMkLst>
            <pc:docMk/>
            <pc:sldMk cId="3647069530" sldId="350"/>
            <ac:spMk id="4" creationId="{FF86933A-21FD-3489-4B59-A62CF7D3309D}"/>
          </ac:spMkLst>
        </pc:spChg>
        <pc:spChg chg="mod">
          <ac:chgData name="Chan Ee Hong" userId="cf657ea1-a02b-4814-a06c-e1a0458c92a1" providerId="ADAL" clId="{73592193-7997-46BD-9015-1BB7403317EB}" dt="2024-02-19T17:54:02.481" v="566" actId="20577"/>
          <ac:spMkLst>
            <pc:docMk/>
            <pc:sldMk cId="3647069530" sldId="350"/>
            <ac:spMk id="5" creationId="{F7BF6DF7-DE19-3721-0C54-4152277AB3B7}"/>
          </ac:spMkLst>
        </pc:spChg>
        <pc:spChg chg="del">
          <ac:chgData name="Chan Ee Hong" userId="cf657ea1-a02b-4814-a06c-e1a0458c92a1" providerId="ADAL" clId="{73592193-7997-46BD-9015-1BB7403317EB}" dt="2024-02-19T17:53:39.377" v="557" actId="478"/>
          <ac:spMkLst>
            <pc:docMk/>
            <pc:sldMk cId="3647069530" sldId="350"/>
            <ac:spMk id="6" creationId="{4E5B5D5E-FE59-0344-216F-7D3B282BD952}"/>
          </ac:spMkLst>
        </pc:spChg>
        <pc:spChg chg="del mod">
          <ac:chgData name="Chan Ee Hong" userId="cf657ea1-a02b-4814-a06c-e1a0458c92a1" providerId="ADAL" clId="{73592193-7997-46BD-9015-1BB7403317EB}" dt="2024-02-19T17:53:38.545" v="556" actId="478"/>
          <ac:spMkLst>
            <pc:docMk/>
            <pc:sldMk cId="3647069530" sldId="350"/>
            <ac:spMk id="7" creationId="{9097D521-3E71-8AE1-3841-FE92178A85C4}"/>
          </ac:spMkLst>
        </pc:spChg>
      </pc:sldChg>
      <pc:sldChg chg="modSp mod ord">
        <pc:chgData name="Chan Ee Hong" userId="cf657ea1-a02b-4814-a06c-e1a0458c92a1" providerId="ADAL" clId="{73592193-7997-46BD-9015-1BB7403317EB}" dt="2024-02-19T17:57:51.856" v="729"/>
        <pc:sldMkLst>
          <pc:docMk/>
          <pc:sldMk cId="2726276539" sldId="351"/>
        </pc:sldMkLst>
        <pc:spChg chg="mod">
          <ac:chgData name="Chan Ee Hong" userId="cf657ea1-a02b-4814-a06c-e1a0458c92a1" providerId="ADAL" clId="{73592193-7997-46BD-9015-1BB7403317EB}" dt="2024-02-19T17:56:49.361" v="690" actId="20577"/>
          <ac:spMkLst>
            <pc:docMk/>
            <pc:sldMk cId="2726276539" sldId="351"/>
            <ac:spMk id="4" creationId="{602C8512-1EB0-FC09-07D6-D04E2E5BFC27}"/>
          </ac:spMkLst>
        </pc:spChg>
        <pc:spChg chg="mod">
          <ac:chgData name="Chan Ee Hong" userId="cf657ea1-a02b-4814-a06c-e1a0458c92a1" providerId="ADAL" clId="{73592193-7997-46BD-9015-1BB7403317EB}" dt="2024-02-19T17:57:51.856" v="729"/>
          <ac:spMkLst>
            <pc:docMk/>
            <pc:sldMk cId="2726276539" sldId="351"/>
            <ac:spMk id="5" creationId="{336E2E24-0DA4-6C4F-A0A8-E1E007B10CA9}"/>
          </ac:spMkLst>
        </pc:spChg>
      </pc:sldChg>
      <pc:sldChg chg="addSp delSp modSp mod">
        <pc:chgData name="Chan Ee Hong" userId="cf657ea1-a02b-4814-a06c-e1a0458c92a1" providerId="ADAL" clId="{73592193-7997-46BD-9015-1BB7403317EB}" dt="2024-02-19T17:59:01.025" v="763" actId="20577"/>
        <pc:sldMkLst>
          <pc:docMk/>
          <pc:sldMk cId="3489089887" sldId="352"/>
        </pc:sldMkLst>
        <pc:spChg chg="del">
          <ac:chgData name="Chan Ee Hong" userId="cf657ea1-a02b-4814-a06c-e1a0458c92a1" providerId="ADAL" clId="{73592193-7997-46BD-9015-1BB7403317EB}" dt="2024-02-19T17:58:21.488" v="744" actId="478"/>
          <ac:spMkLst>
            <pc:docMk/>
            <pc:sldMk cId="3489089887" sldId="352"/>
            <ac:spMk id="2" creationId="{C440041C-2712-EEA6-2D75-4C53195EE23F}"/>
          </ac:spMkLst>
        </pc:spChg>
        <pc:spChg chg="mod">
          <ac:chgData name="Chan Ee Hong" userId="cf657ea1-a02b-4814-a06c-e1a0458c92a1" providerId="ADAL" clId="{73592193-7997-46BD-9015-1BB7403317EB}" dt="2024-02-19T17:58:17.497" v="742" actId="20577"/>
          <ac:spMkLst>
            <pc:docMk/>
            <pc:sldMk cId="3489089887" sldId="352"/>
            <ac:spMk id="4" creationId="{5A078415-935C-4EA4-4A1F-E9E2609A988B}"/>
          </ac:spMkLst>
        </pc:spChg>
        <pc:spChg chg="mod">
          <ac:chgData name="Chan Ee Hong" userId="cf657ea1-a02b-4814-a06c-e1a0458c92a1" providerId="ADAL" clId="{73592193-7997-46BD-9015-1BB7403317EB}" dt="2024-02-19T17:59:01.025" v="763" actId="20577"/>
          <ac:spMkLst>
            <pc:docMk/>
            <pc:sldMk cId="3489089887" sldId="352"/>
            <ac:spMk id="5" creationId="{3356E634-0641-6823-EBE4-B35E422ADC99}"/>
          </ac:spMkLst>
        </pc:spChg>
        <pc:picChg chg="add mod modCrop">
          <ac:chgData name="Chan Ee Hong" userId="cf657ea1-a02b-4814-a06c-e1a0458c92a1" providerId="ADAL" clId="{73592193-7997-46BD-9015-1BB7403317EB}" dt="2024-02-19T17:58:49.697" v="754" actId="1076"/>
          <ac:picMkLst>
            <pc:docMk/>
            <pc:sldMk cId="3489089887" sldId="352"/>
            <ac:picMk id="6" creationId="{552CD944-8204-80A7-87C6-7B255500E6E2}"/>
          </ac:picMkLst>
        </pc:picChg>
      </pc:sldChg>
      <pc:sldChg chg="del">
        <pc:chgData name="Chan Ee Hong" userId="cf657ea1-a02b-4814-a06c-e1a0458c92a1" providerId="ADAL" clId="{73592193-7997-46BD-9015-1BB7403317EB}" dt="2024-02-19T17:59:08.620" v="764" actId="47"/>
        <pc:sldMkLst>
          <pc:docMk/>
          <pc:sldMk cId="2452466564" sldId="353"/>
        </pc:sldMkLst>
      </pc:sldChg>
      <pc:sldChg chg="del">
        <pc:chgData name="Chan Ee Hong" userId="cf657ea1-a02b-4814-a06c-e1a0458c92a1" providerId="ADAL" clId="{73592193-7997-46BD-9015-1BB7403317EB}" dt="2024-02-19T17:59:08.620" v="764" actId="47"/>
        <pc:sldMkLst>
          <pc:docMk/>
          <pc:sldMk cId="2976897308" sldId="354"/>
        </pc:sldMkLst>
      </pc:sldChg>
      <pc:sldChg chg="del">
        <pc:chgData name="Chan Ee Hong" userId="cf657ea1-a02b-4814-a06c-e1a0458c92a1" providerId="ADAL" clId="{73592193-7997-46BD-9015-1BB7403317EB}" dt="2024-02-19T17:59:08.620" v="764" actId="47"/>
        <pc:sldMkLst>
          <pc:docMk/>
          <pc:sldMk cId="1708344705" sldId="355"/>
        </pc:sldMkLst>
      </pc:sldChg>
      <pc:sldChg chg="del">
        <pc:chgData name="Chan Ee Hong" userId="cf657ea1-a02b-4814-a06c-e1a0458c92a1" providerId="ADAL" clId="{73592193-7997-46BD-9015-1BB7403317EB}" dt="2024-02-19T17:59:08.620" v="764" actId="47"/>
        <pc:sldMkLst>
          <pc:docMk/>
          <pc:sldMk cId="2042381515" sldId="356"/>
        </pc:sldMkLst>
      </pc:sldChg>
      <pc:sldChg chg="del">
        <pc:chgData name="Chan Ee Hong" userId="cf657ea1-a02b-4814-a06c-e1a0458c92a1" providerId="ADAL" clId="{73592193-7997-46BD-9015-1BB7403317EB}" dt="2024-02-19T17:59:08.620" v="764" actId="47"/>
        <pc:sldMkLst>
          <pc:docMk/>
          <pc:sldMk cId="70328070" sldId="357"/>
        </pc:sldMkLst>
      </pc:sldChg>
      <pc:sldChg chg="del">
        <pc:chgData name="Chan Ee Hong" userId="cf657ea1-a02b-4814-a06c-e1a0458c92a1" providerId="ADAL" clId="{73592193-7997-46BD-9015-1BB7403317EB}" dt="2024-02-19T17:59:08.620" v="764" actId="47"/>
        <pc:sldMkLst>
          <pc:docMk/>
          <pc:sldMk cId="985304110" sldId="358"/>
        </pc:sldMkLst>
      </pc:sldChg>
      <pc:sldChg chg="del">
        <pc:chgData name="Chan Ee Hong" userId="cf657ea1-a02b-4814-a06c-e1a0458c92a1" providerId="ADAL" clId="{73592193-7997-46BD-9015-1BB7403317EB}" dt="2024-02-19T17:59:08.620" v="764" actId="47"/>
        <pc:sldMkLst>
          <pc:docMk/>
          <pc:sldMk cId="2675771248" sldId="359"/>
        </pc:sldMkLst>
      </pc:sldChg>
      <pc:sldChg chg="del">
        <pc:chgData name="Chan Ee Hong" userId="cf657ea1-a02b-4814-a06c-e1a0458c92a1" providerId="ADAL" clId="{73592193-7997-46BD-9015-1BB7403317EB}" dt="2024-02-19T17:59:08.620" v="764" actId="47"/>
        <pc:sldMkLst>
          <pc:docMk/>
          <pc:sldMk cId="180205334" sldId="360"/>
        </pc:sldMkLst>
      </pc:sldChg>
      <pc:sldChg chg="del">
        <pc:chgData name="Chan Ee Hong" userId="cf657ea1-a02b-4814-a06c-e1a0458c92a1" providerId="ADAL" clId="{73592193-7997-46BD-9015-1BB7403317EB}" dt="2024-02-19T17:59:08.620" v="764" actId="47"/>
        <pc:sldMkLst>
          <pc:docMk/>
          <pc:sldMk cId="435364619" sldId="361"/>
        </pc:sldMkLst>
      </pc:sldChg>
      <pc:sldChg chg="del">
        <pc:chgData name="Chan Ee Hong" userId="cf657ea1-a02b-4814-a06c-e1a0458c92a1" providerId="ADAL" clId="{73592193-7997-46BD-9015-1BB7403317EB}" dt="2024-02-19T17:59:08.620" v="764" actId="47"/>
        <pc:sldMkLst>
          <pc:docMk/>
          <pc:sldMk cId="3081450491" sldId="362"/>
        </pc:sldMkLst>
      </pc:sldChg>
      <pc:sldChg chg="del">
        <pc:chgData name="Chan Ee Hong" userId="cf657ea1-a02b-4814-a06c-e1a0458c92a1" providerId="ADAL" clId="{73592193-7997-46BD-9015-1BB7403317EB}" dt="2024-02-19T17:59:08.620" v="764" actId="47"/>
        <pc:sldMkLst>
          <pc:docMk/>
          <pc:sldMk cId="1069408246" sldId="363"/>
        </pc:sldMkLst>
      </pc:sldChg>
      <pc:sldChg chg="del">
        <pc:chgData name="Chan Ee Hong" userId="cf657ea1-a02b-4814-a06c-e1a0458c92a1" providerId="ADAL" clId="{73592193-7997-46BD-9015-1BB7403317EB}" dt="2024-02-19T17:59:08.620" v="764" actId="47"/>
        <pc:sldMkLst>
          <pc:docMk/>
          <pc:sldMk cId="3164831372" sldId="364"/>
        </pc:sldMkLst>
      </pc:sldChg>
      <pc:sldChg chg="del">
        <pc:chgData name="Chan Ee Hong" userId="cf657ea1-a02b-4814-a06c-e1a0458c92a1" providerId="ADAL" clId="{73592193-7997-46BD-9015-1BB7403317EB}" dt="2024-02-19T17:59:08.620" v="764" actId="47"/>
        <pc:sldMkLst>
          <pc:docMk/>
          <pc:sldMk cId="2184154122" sldId="365"/>
        </pc:sldMkLst>
      </pc:sldChg>
      <pc:sldChg chg="del">
        <pc:chgData name="Chan Ee Hong" userId="cf657ea1-a02b-4814-a06c-e1a0458c92a1" providerId="ADAL" clId="{73592193-7997-46BD-9015-1BB7403317EB}" dt="2024-02-19T17:59:08.620" v="764" actId="47"/>
        <pc:sldMkLst>
          <pc:docMk/>
          <pc:sldMk cId="4103083225" sldId="366"/>
        </pc:sldMkLst>
      </pc:sldChg>
      <pc:sldChg chg="del">
        <pc:chgData name="Chan Ee Hong" userId="cf657ea1-a02b-4814-a06c-e1a0458c92a1" providerId="ADAL" clId="{73592193-7997-46BD-9015-1BB7403317EB}" dt="2024-02-19T17:59:08.620" v="764" actId="47"/>
        <pc:sldMkLst>
          <pc:docMk/>
          <pc:sldMk cId="3811938083" sldId="367"/>
        </pc:sldMkLst>
      </pc:sldChg>
      <pc:sldChg chg="del">
        <pc:chgData name="Chan Ee Hong" userId="cf657ea1-a02b-4814-a06c-e1a0458c92a1" providerId="ADAL" clId="{73592193-7997-46BD-9015-1BB7403317EB}" dt="2024-02-19T17:59:08.620" v="764" actId="47"/>
        <pc:sldMkLst>
          <pc:docMk/>
          <pc:sldMk cId="3643997966" sldId="368"/>
        </pc:sldMkLst>
      </pc:sldChg>
      <pc:sldChg chg="del">
        <pc:chgData name="Chan Ee Hong" userId="cf657ea1-a02b-4814-a06c-e1a0458c92a1" providerId="ADAL" clId="{73592193-7997-46BD-9015-1BB7403317EB}" dt="2024-02-19T17:59:08.620" v="764" actId="47"/>
        <pc:sldMkLst>
          <pc:docMk/>
          <pc:sldMk cId="146490092" sldId="369"/>
        </pc:sldMkLst>
      </pc:sldChg>
      <pc:sldChg chg="del">
        <pc:chgData name="Chan Ee Hong" userId="cf657ea1-a02b-4814-a06c-e1a0458c92a1" providerId="ADAL" clId="{73592193-7997-46BD-9015-1BB7403317EB}" dt="2024-02-19T17:59:08.620" v="764" actId="47"/>
        <pc:sldMkLst>
          <pc:docMk/>
          <pc:sldMk cId="2760790593" sldId="370"/>
        </pc:sldMkLst>
      </pc:sldChg>
      <pc:sldChg chg="del">
        <pc:chgData name="Chan Ee Hong" userId="cf657ea1-a02b-4814-a06c-e1a0458c92a1" providerId="ADAL" clId="{73592193-7997-46BD-9015-1BB7403317EB}" dt="2024-02-19T17:59:08.620" v="764" actId="47"/>
        <pc:sldMkLst>
          <pc:docMk/>
          <pc:sldMk cId="341504823" sldId="371"/>
        </pc:sldMkLst>
      </pc:sldChg>
      <pc:sldChg chg="del">
        <pc:chgData name="Chan Ee Hong" userId="cf657ea1-a02b-4814-a06c-e1a0458c92a1" providerId="ADAL" clId="{73592193-7997-46BD-9015-1BB7403317EB}" dt="2024-02-19T17:59:08.620" v="764" actId="47"/>
        <pc:sldMkLst>
          <pc:docMk/>
          <pc:sldMk cId="834387614" sldId="372"/>
        </pc:sldMkLst>
      </pc:sldChg>
      <pc:sldChg chg="addSp delSp modSp add mod ord">
        <pc:chgData name="Chan Ee Hong" userId="cf657ea1-a02b-4814-a06c-e1a0458c92a1" providerId="ADAL" clId="{73592193-7997-46BD-9015-1BB7403317EB}" dt="2024-02-19T16:48:12.687" v="167" actId="1076"/>
        <pc:sldMkLst>
          <pc:docMk/>
          <pc:sldMk cId="3733980740" sldId="379"/>
        </pc:sldMkLst>
        <pc:spChg chg="add mod">
          <ac:chgData name="Chan Ee Hong" userId="cf657ea1-a02b-4814-a06c-e1a0458c92a1" providerId="ADAL" clId="{73592193-7997-46BD-9015-1BB7403317EB}" dt="2024-02-19T16:47:32.142" v="137" actId="20577"/>
          <ac:spMkLst>
            <pc:docMk/>
            <pc:sldMk cId="3733980740" sldId="379"/>
            <ac:spMk id="2" creationId="{FD7432F4-7E0F-CC13-CBBF-E1A499A47A7B}"/>
          </ac:spMkLst>
        </pc:spChg>
        <pc:spChg chg="mod">
          <ac:chgData name="Chan Ee Hong" userId="cf657ea1-a02b-4814-a06c-e1a0458c92a1" providerId="ADAL" clId="{73592193-7997-46BD-9015-1BB7403317EB}" dt="2024-02-19T16:46:50.527" v="116" actId="11"/>
          <ac:spMkLst>
            <pc:docMk/>
            <pc:sldMk cId="3733980740" sldId="379"/>
            <ac:spMk id="5" creationId="{701DD66E-3765-B1E4-06C5-7B8A16E1DEE9}"/>
          </ac:spMkLst>
        </pc:spChg>
        <pc:spChg chg="add mod">
          <ac:chgData name="Chan Ee Hong" userId="cf657ea1-a02b-4814-a06c-e1a0458c92a1" providerId="ADAL" clId="{73592193-7997-46BD-9015-1BB7403317EB}" dt="2024-02-19T16:48:05.845" v="161" actId="1076"/>
          <ac:spMkLst>
            <pc:docMk/>
            <pc:sldMk cId="3733980740" sldId="379"/>
            <ac:spMk id="13" creationId="{1C96A721-E0B8-157C-8A99-970986B7CB60}"/>
          </ac:spMkLst>
        </pc:spChg>
        <pc:spChg chg="add mod">
          <ac:chgData name="Chan Ee Hong" userId="cf657ea1-a02b-4814-a06c-e1a0458c92a1" providerId="ADAL" clId="{73592193-7997-46BD-9015-1BB7403317EB}" dt="2024-02-19T16:48:12.687" v="167" actId="1076"/>
          <ac:spMkLst>
            <pc:docMk/>
            <pc:sldMk cId="3733980740" sldId="379"/>
            <ac:spMk id="14" creationId="{B3FB1400-57FA-74EE-5177-3E359C95D1BE}"/>
          </ac:spMkLst>
        </pc:spChg>
        <pc:picChg chg="add del mod modCrop">
          <ac:chgData name="Chan Ee Hong" userId="cf657ea1-a02b-4814-a06c-e1a0458c92a1" providerId="ADAL" clId="{73592193-7997-46BD-9015-1BB7403317EB}" dt="2024-02-19T16:47:07.980" v="124" actId="478"/>
          <ac:picMkLst>
            <pc:docMk/>
            <pc:sldMk cId="3733980740" sldId="379"/>
            <ac:picMk id="7" creationId="{1215E03A-670C-EC20-934E-87B8AB7B1445}"/>
          </ac:picMkLst>
        </pc:picChg>
        <pc:picChg chg="add del mod modCrop">
          <ac:chgData name="Chan Ee Hong" userId="cf657ea1-a02b-4814-a06c-e1a0458c92a1" providerId="ADAL" clId="{73592193-7997-46BD-9015-1BB7403317EB}" dt="2024-02-19T16:47:08.380" v="125" actId="478"/>
          <ac:picMkLst>
            <pc:docMk/>
            <pc:sldMk cId="3733980740" sldId="379"/>
            <ac:picMk id="9" creationId="{D4AAB67E-77FC-05F3-7E2D-AE56571958F9}"/>
          </ac:picMkLst>
        </pc:picChg>
        <pc:picChg chg="add del mod modCrop">
          <ac:chgData name="Chan Ee Hong" userId="cf657ea1-a02b-4814-a06c-e1a0458c92a1" providerId="ADAL" clId="{73592193-7997-46BD-9015-1BB7403317EB}" dt="2024-02-19T16:47:47.688" v="146" actId="14100"/>
          <ac:picMkLst>
            <pc:docMk/>
            <pc:sldMk cId="3733980740" sldId="379"/>
            <ac:picMk id="11" creationId="{8DA5FBE6-40D4-0F0B-8D7B-319AA67D63C6}"/>
          </ac:picMkLst>
        </pc:picChg>
        <pc:picChg chg="add mod">
          <ac:chgData name="Chan Ee Hong" userId="cf657ea1-a02b-4814-a06c-e1a0458c92a1" providerId="ADAL" clId="{73592193-7997-46BD-9015-1BB7403317EB}" dt="2024-02-19T16:47:49.552" v="147" actId="14100"/>
          <ac:picMkLst>
            <pc:docMk/>
            <pc:sldMk cId="3733980740" sldId="379"/>
            <ac:picMk id="12" creationId="{D1C9EBF7-B082-789F-832A-B8A576493FCB}"/>
          </ac:picMkLst>
        </pc:picChg>
      </pc:sldChg>
      <pc:sldChg chg="addSp delSp modSp add mod">
        <pc:chgData name="Chan Ee Hong" userId="cf657ea1-a02b-4814-a06c-e1a0458c92a1" providerId="ADAL" clId="{73592193-7997-46BD-9015-1BB7403317EB}" dt="2024-02-19T16:46:29.477" v="110" actId="1036"/>
        <pc:sldMkLst>
          <pc:docMk/>
          <pc:sldMk cId="1169241409" sldId="380"/>
        </pc:sldMkLst>
        <pc:spChg chg="mod">
          <ac:chgData name="Chan Ee Hong" userId="cf657ea1-a02b-4814-a06c-e1a0458c92a1" providerId="ADAL" clId="{73592193-7997-46BD-9015-1BB7403317EB}" dt="2024-02-19T16:45:15.693" v="87" actId="20577"/>
          <ac:spMkLst>
            <pc:docMk/>
            <pc:sldMk cId="1169241409" sldId="380"/>
            <ac:spMk id="2" creationId="{2C37509A-8540-9E7B-6C25-41C4AE87B0A6}"/>
          </ac:spMkLst>
        </pc:spChg>
        <pc:spChg chg="mod">
          <ac:chgData name="Chan Ee Hong" userId="cf657ea1-a02b-4814-a06c-e1a0458c92a1" providerId="ADAL" clId="{73592193-7997-46BD-9015-1BB7403317EB}" dt="2024-02-19T16:44:39.216" v="76" actId="20577"/>
          <ac:spMkLst>
            <pc:docMk/>
            <pc:sldMk cId="1169241409" sldId="380"/>
            <ac:spMk id="5" creationId="{5794013B-CE5C-90C0-95F9-64828109E900}"/>
          </ac:spMkLst>
        </pc:spChg>
        <pc:picChg chg="del">
          <ac:chgData name="Chan Ee Hong" userId="cf657ea1-a02b-4814-a06c-e1a0458c92a1" providerId="ADAL" clId="{73592193-7997-46BD-9015-1BB7403317EB}" dt="2024-02-19T16:45:22.732" v="88" actId="478"/>
          <ac:picMkLst>
            <pc:docMk/>
            <pc:sldMk cId="1169241409" sldId="380"/>
            <ac:picMk id="7" creationId="{BFEF2703-C141-325B-9D0C-055C172F899B}"/>
          </ac:picMkLst>
        </pc:picChg>
        <pc:picChg chg="add mod modCrop">
          <ac:chgData name="Chan Ee Hong" userId="cf657ea1-a02b-4814-a06c-e1a0458c92a1" providerId="ADAL" clId="{73592193-7997-46BD-9015-1BB7403317EB}" dt="2024-02-19T16:45:37.528" v="93" actId="14100"/>
          <ac:picMkLst>
            <pc:docMk/>
            <pc:sldMk cId="1169241409" sldId="380"/>
            <ac:picMk id="8" creationId="{B314DC59-FB48-AD95-99C7-F0F6D514A867}"/>
          </ac:picMkLst>
        </pc:picChg>
        <pc:picChg chg="del">
          <ac:chgData name="Chan Ee Hong" userId="cf657ea1-a02b-4814-a06c-e1a0458c92a1" providerId="ADAL" clId="{73592193-7997-46BD-9015-1BB7403317EB}" dt="2024-02-19T16:45:38.692" v="94" actId="478"/>
          <ac:picMkLst>
            <pc:docMk/>
            <pc:sldMk cId="1169241409" sldId="380"/>
            <ac:picMk id="9" creationId="{69A71645-0021-C1BA-215D-2459FC37FFA1}"/>
          </ac:picMkLst>
        </pc:picChg>
        <pc:picChg chg="del mod">
          <ac:chgData name="Chan Ee Hong" userId="cf657ea1-a02b-4814-a06c-e1a0458c92a1" providerId="ADAL" clId="{73592193-7997-46BD-9015-1BB7403317EB}" dt="2024-02-19T16:46:01.020" v="101" actId="478"/>
          <ac:picMkLst>
            <pc:docMk/>
            <pc:sldMk cId="1169241409" sldId="380"/>
            <ac:picMk id="11" creationId="{15F3E790-7627-F7AC-5EB4-6BDC7D22394A}"/>
          </ac:picMkLst>
        </pc:picChg>
        <pc:picChg chg="add mod modCrop">
          <ac:chgData name="Chan Ee Hong" userId="cf657ea1-a02b-4814-a06c-e1a0458c92a1" providerId="ADAL" clId="{73592193-7997-46BD-9015-1BB7403317EB}" dt="2024-02-19T16:45:56.169" v="100" actId="1076"/>
          <ac:picMkLst>
            <pc:docMk/>
            <pc:sldMk cId="1169241409" sldId="380"/>
            <ac:picMk id="12" creationId="{EC63D525-DB55-AA6F-EB40-6F0C8FB690A1}"/>
          </ac:picMkLst>
        </pc:picChg>
        <pc:picChg chg="add mod modCrop">
          <ac:chgData name="Chan Ee Hong" userId="cf657ea1-a02b-4814-a06c-e1a0458c92a1" providerId="ADAL" clId="{73592193-7997-46BD-9015-1BB7403317EB}" dt="2024-02-19T16:46:29.477" v="110" actId="1036"/>
          <ac:picMkLst>
            <pc:docMk/>
            <pc:sldMk cId="1169241409" sldId="380"/>
            <ac:picMk id="14" creationId="{0A5F0D97-0415-07E2-03E4-67C22C06DB1B}"/>
          </ac:picMkLst>
        </pc:picChg>
      </pc:sldChg>
      <pc:sldChg chg="add">
        <pc:chgData name="Chan Ee Hong" userId="cf657ea1-a02b-4814-a06c-e1a0458c92a1" providerId="ADAL" clId="{73592193-7997-46BD-9015-1BB7403317EB}" dt="2024-02-19T16:46:37.759" v="111" actId="2890"/>
        <pc:sldMkLst>
          <pc:docMk/>
          <pc:sldMk cId="211460282" sldId="381"/>
        </pc:sldMkLst>
      </pc:sldChg>
      <pc:sldChg chg="addSp delSp modSp add mod ord">
        <pc:chgData name="Chan Ee Hong" userId="cf657ea1-a02b-4814-a06c-e1a0458c92a1" providerId="ADAL" clId="{73592193-7997-46BD-9015-1BB7403317EB}" dt="2024-02-19T16:50:32.362" v="193" actId="1076"/>
        <pc:sldMkLst>
          <pc:docMk/>
          <pc:sldMk cId="2247778914" sldId="382"/>
        </pc:sldMkLst>
        <pc:spChg chg="mod">
          <ac:chgData name="Chan Ee Hong" userId="cf657ea1-a02b-4814-a06c-e1a0458c92a1" providerId="ADAL" clId="{73592193-7997-46BD-9015-1BB7403317EB}" dt="2024-02-19T16:49:24.783" v="172" actId="20577"/>
          <ac:spMkLst>
            <pc:docMk/>
            <pc:sldMk cId="2247778914" sldId="382"/>
            <ac:spMk id="4" creationId="{53CC85F8-D873-DEFD-43BC-3A71C5334174}"/>
          </ac:spMkLst>
        </pc:spChg>
        <pc:spChg chg="mod">
          <ac:chgData name="Chan Ee Hong" userId="cf657ea1-a02b-4814-a06c-e1a0458c92a1" providerId="ADAL" clId="{73592193-7997-46BD-9015-1BB7403317EB}" dt="2024-02-19T16:50:09.971" v="187" actId="14100"/>
          <ac:spMkLst>
            <pc:docMk/>
            <pc:sldMk cId="2247778914" sldId="382"/>
            <ac:spMk id="5" creationId="{FC2A85AD-25AF-AD18-5925-E98C0D52E73F}"/>
          </ac:spMkLst>
        </pc:spChg>
        <pc:picChg chg="del">
          <ac:chgData name="Chan Ee Hong" userId="cf657ea1-a02b-4814-a06c-e1a0458c92a1" providerId="ADAL" clId="{73592193-7997-46BD-9015-1BB7403317EB}" dt="2024-02-19T16:49:32.852" v="173" actId="478"/>
          <ac:picMkLst>
            <pc:docMk/>
            <pc:sldMk cId="2247778914" sldId="382"/>
            <ac:picMk id="3" creationId="{14801F43-D660-60AB-8135-07A0F1A3351D}"/>
          </ac:picMkLst>
        </pc:picChg>
        <pc:picChg chg="add mod modCrop">
          <ac:chgData name="Chan Ee Hong" userId="cf657ea1-a02b-4814-a06c-e1a0458c92a1" providerId="ADAL" clId="{73592193-7997-46BD-9015-1BB7403317EB}" dt="2024-02-19T16:49:43.998" v="177" actId="1076"/>
          <ac:picMkLst>
            <pc:docMk/>
            <pc:sldMk cId="2247778914" sldId="382"/>
            <ac:picMk id="6" creationId="{2EB1E253-A3D6-8098-CF22-2B321DB48916}"/>
          </ac:picMkLst>
        </pc:picChg>
        <pc:picChg chg="add mod modCrop">
          <ac:chgData name="Chan Ee Hong" userId="cf657ea1-a02b-4814-a06c-e1a0458c92a1" providerId="ADAL" clId="{73592193-7997-46BD-9015-1BB7403317EB}" dt="2024-02-19T16:50:32.362" v="193" actId="1076"/>
          <ac:picMkLst>
            <pc:docMk/>
            <pc:sldMk cId="2247778914" sldId="382"/>
            <ac:picMk id="8" creationId="{F6150045-6047-668A-A6D2-43B14B4D6B0C}"/>
          </ac:picMkLst>
        </pc:picChg>
      </pc:sldChg>
      <pc:sldChg chg="addSp modSp add mod">
        <pc:chgData name="Chan Ee Hong" userId="cf657ea1-a02b-4814-a06c-e1a0458c92a1" providerId="ADAL" clId="{73592193-7997-46BD-9015-1BB7403317EB}" dt="2024-02-19T16:52:11.038" v="217" actId="113"/>
        <pc:sldMkLst>
          <pc:docMk/>
          <pc:sldMk cId="4285327400" sldId="383"/>
        </pc:sldMkLst>
        <pc:spChg chg="add mod">
          <ac:chgData name="Chan Ee Hong" userId="cf657ea1-a02b-4814-a06c-e1a0458c92a1" providerId="ADAL" clId="{73592193-7997-46BD-9015-1BB7403317EB}" dt="2024-02-19T16:51:52.053" v="213" actId="1076"/>
          <ac:spMkLst>
            <pc:docMk/>
            <pc:sldMk cId="4285327400" sldId="383"/>
            <ac:spMk id="2" creationId="{D207664B-D582-57B5-0038-1CEBC36BFA35}"/>
          </ac:spMkLst>
        </pc:spChg>
        <pc:spChg chg="mod">
          <ac:chgData name="Chan Ee Hong" userId="cf657ea1-a02b-4814-a06c-e1a0458c92a1" providerId="ADAL" clId="{73592193-7997-46BD-9015-1BB7403317EB}" dt="2024-02-19T16:52:11.038" v="217" actId="113"/>
          <ac:spMkLst>
            <pc:docMk/>
            <pc:sldMk cId="4285327400" sldId="383"/>
            <ac:spMk id="5" creationId="{910F6147-A143-6F59-CB4D-4A7A6CF9B48F}"/>
          </ac:spMkLst>
        </pc:spChg>
        <pc:picChg chg="add mod modCrop">
          <ac:chgData name="Chan Ee Hong" userId="cf657ea1-a02b-4814-a06c-e1a0458c92a1" providerId="ADAL" clId="{73592193-7997-46BD-9015-1BB7403317EB}" dt="2024-02-19T16:51:52.053" v="213" actId="1076"/>
          <ac:picMkLst>
            <pc:docMk/>
            <pc:sldMk cId="4285327400" sldId="383"/>
            <ac:picMk id="7" creationId="{5B76069A-6D2C-E4A5-E891-8B7E1C8A0296}"/>
          </ac:picMkLst>
        </pc:picChg>
        <pc:picChg chg="mod">
          <ac:chgData name="Chan Ee Hong" userId="cf657ea1-a02b-4814-a06c-e1a0458c92a1" providerId="ADAL" clId="{73592193-7997-46BD-9015-1BB7403317EB}" dt="2024-02-19T16:51:43.967" v="211" actId="1076"/>
          <ac:picMkLst>
            <pc:docMk/>
            <pc:sldMk cId="4285327400" sldId="383"/>
            <ac:picMk id="8" creationId="{3A41F49F-6BA3-58ED-056D-679143BBE605}"/>
          </ac:picMkLst>
        </pc:picChg>
      </pc:sldChg>
      <pc:sldChg chg="addSp delSp modSp add mod">
        <pc:chgData name="Chan Ee Hong" userId="cf657ea1-a02b-4814-a06c-e1a0458c92a1" providerId="ADAL" clId="{73592193-7997-46BD-9015-1BB7403317EB}" dt="2024-02-19T16:52:56.241" v="232" actId="1076"/>
        <pc:sldMkLst>
          <pc:docMk/>
          <pc:sldMk cId="3786923277" sldId="384"/>
        </pc:sldMkLst>
        <pc:spChg chg="mod">
          <ac:chgData name="Chan Ee Hong" userId="cf657ea1-a02b-4814-a06c-e1a0458c92a1" providerId="ADAL" clId="{73592193-7997-46BD-9015-1BB7403317EB}" dt="2024-02-19T16:52:50.261" v="231" actId="20577"/>
          <ac:spMkLst>
            <pc:docMk/>
            <pc:sldMk cId="3786923277" sldId="384"/>
            <ac:spMk id="2" creationId="{EA4518DA-5675-9296-A587-6C4B335ACE45}"/>
          </ac:spMkLst>
        </pc:spChg>
        <pc:spChg chg="mod">
          <ac:chgData name="Chan Ee Hong" userId="cf657ea1-a02b-4814-a06c-e1a0458c92a1" providerId="ADAL" clId="{73592193-7997-46BD-9015-1BB7403317EB}" dt="2024-02-19T16:52:12.910" v="218" actId="113"/>
          <ac:spMkLst>
            <pc:docMk/>
            <pc:sldMk cId="3786923277" sldId="384"/>
            <ac:spMk id="5" creationId="{D5D0E680-FE78-E06E-26DD-39678F81EEAE}"/>
          </ac:spMkLst>
        </pc:spChg>
        <pc:picChg chg="del">
          <ac:chgData name="Chan Ee Hong" userId="cf657ea1-a02b-4814-a06c-e1a0458c92a1" providerId="ADAL" clId="{73592193-7997-46BD-9015-1BB7403317EB}" dt="2024-02-19T16:52:21.717" v="222" actId="478"/>
          <ac:picMkLst>
            <pc:docMk/>
            <pc:sldMk cId="3786923277" sldId="384"/>
            <ac:picMk id="7" creationId="{B653DD89-3F9F-55C2-89DD-3E418A3153A7}"/>
          </ac:picMkLst>
        </pc:picChg>
        <pc:picChg chg="add mod modCrop">
          <ac:chgData name="Chan Ee Hong" userId="cf657ea1-a02b-4814-a06c-e1a0458c92a1" providerId="ADAL" clId="{73592193-7997-46BD-9015-1BB7403317EB}" dt="2024-02-19T16:52:56.241" v="232" actId="1076"/>
          <ac:picMkLst>
            <pc:docMk/>
            <pc:sldMk cId="3786923277" sldId="384"/>
            <ac:picMk id="9" creationId="{FC703DD9-6A89-E37F-0982-BDDB15E989A9}"/>
          </ac:picMkLst>
        </pc:picChg>
      </pc:sldChg>
      <pc:sldChg chg="addSp modSp add mod">
        <pc:chgData name="Chan Ee Hong" userId="cf657ea1-a02b-4814-a06c-e1a0458c92a1" providerId="ADAL" clId="{73592193-7997-46BD-9015-1BB7403317EB}" dt="2024-02-19T17:02:21.792" v="262" actId="1076"/>
        <pc:sldMkLst>
          <pc:docMk/>
          <pc:sldMk cId="1775604139" sldId="385"/>
        </pc:sldMkLst>
        <pc:spChg chg="mod">
          <ac:chgData name="Chan Ee Hong" userId="cf657ea1-a02b-4814-a06c-e1a0458c92a1" providerId="ADAL" clId="{73592193-7997-46BD-9015-1BB7403317EB}" dt="2024-02-19T17:02:09.644" v="258" actId="14100"/>
          <ac:spMkLst>
            <pc:docMk/>
            <pc:sldMk cId="1775604139" sldId="385"/>
            <ac:spMk id="5" creationId="{5A6D38B1-CC88-335C-7D38-A03EDA153196}"/>
          </ac:spMkLst>
        </pc:spChg>
        <pc:picChg chg="add mod modCrop">
          <ac:chgData name="Chan Ee Hong" userId="cf657ea1-a02b-4814-a06c-e1a0458c92a1" providerId="ADAL" clId="{73592193-7997-46BD-9015-1BB7403317EB}" dt="2024-02-19T17:02:21.792" v="262" actId="1076"/>
          <ac:picMkLst>
            <pc:docMk/>
            <pc:sldMk cId="1775604139" sldId="385"/>
            <ac:picMk id="3" creationId="{894F643C-90CE-912D-512A-7D3D45BDFBE8}"/>
          </ac:picMkLst>
        </pc:picChg>
      </pc:sldChg>
      <pc:sldChg chg="delSp modSp add mod">
        <pc:chgData name="Chan Ee Hong" userId="cf657ea1-a02b-4814-a06c-e1a0458c92a1" providerId="ADAL" clId="{73592193-7997-46BD-9015-1BB7403317EB}" dt="2024-02-19T17:02:39.445" v="269"/>
        <pc:sldMkLst>
          <pc:docMk/>
          <pc:sldMk cId="2625857905" sldId="386"/>
        </pc:sldMkLst>
        <pc:spChg chg="mod">
          <ac:chgData name="Chan Ee Hong" userId="cf657ea1-a02b-4814-a06c-e1a0458c92a1" providerId="ADAL" clId="{73592193-7997-46BD-9015-1BB7403317EB}" dt="2024-02-19T17:02:39.445" v="269"/>
          <ac:spMkLst>
            <pc:docMk/>
            <pc:sldMk cId="2625857905" sldId="386"/>
            <ac:spMk id="5" creationId="{D518102B-1825-87A3-A293-F2934B4439E9}"/>
          </ac:spMkLst>
        </pc:spChg>
        <pc:picChg chg="del">
          <ac:chgData name="Chan Ee Hong" userId="cf657ea1-a02b-4814-a06c-e1a0458c92a1" providerId="ADAL" clId="{73592193-7997-46BD-9015-1BB7403317EB}" dt="2024-02-19T17:02:29.844" v="264" actId="478"/>
          <ac:picMkLst>
            <pc:docMk/>
            <pc:sldMk cId="2625857905" sldId="386"/>
            <ac:picMk id="3" creationId="{F1BD1638-03EF-E38A-27E6-2FF1D656A8F1}"/>
          </ac:picMkLst>
        </pc:picChg>
      </pc:sldChg>
      <pc:sldChg chg="addSp modSp add mod">
        <pc:chgData name="Chan Ee Hong" userId="cf657ea1-a02b-4814-a06c-e1a0458c92a1" providerId="ADAL" clId="{73592193-7997-46BD-9015-1BB7403317EB}" dt="2024-02-19T17:02:57.029" v="274" actId="1076"/>
        <pc:sldMkLst>
          <pc:docMk/>
          <pc:sldMk cId="2776321277" sldId="387"/>
        </pc:sldMkLst>
        <pc:picChg chg="add mod modCrop">
          <ac:chgData name="Chan Ee Hong" userId="cf657ea1-a02b-4814-a06c-e1a0458c92a1" providerId="ADAL" clId="{73592193-7997-46BD-9015-1BB7403317EB}" dt="2024-02-19T17:02:57.029" v="274" actId="1076"/>
          <ac:picMkLst>
            <pc:docMk/>
            <pc:sldMk cId="2776321277" sldId="387"/>
            <ac:picMk id="3" creationId="{4C6DFC19-0EBA-F1CC-1F56-1E723642D651}"/>
          </ac:picMkLst>
        </pc:picChg>
      </pc:sldChg>
      <pc:sldChg chg="modSp add mod ord">
        <pc:chgData name="Chan Ee Hong" userId="cf657ea1-a02b-4814-a06c-e1a0458c92a1" providerId="ADAL" clId="{73592193-7997-46BD-9015-1BB7403317EB}" dt="2024-02-19T17:03:14.596" v="281" actId="11"/>
        <pc:sldMkLst>
          <pc:docMk/>
          <pc:sldMk cId="1424599772" sldId="388"/>
        </pc:sldMkLst>
        <pc:spChg chg="mod">
          <ac:chgData name="Chan Ee Hong" userId="cf657ea1-a02b-4814-a06c-e1a0458c92a1" providerId="ADAL" clId="{73592193-7997-46BD-9015-1BB7403317EB}" dt="2024-02-19T17:03:14.596" v="281" actId="11"/>
          <ac:spMkLst>
            <pc:docMk/>
            <pc:sldMk cId="1424599772" sldId="388"/>
            <ac:spMk id="5" creationId="{95BA0AA3-28F8-4454-B16C-3F0C381B94D5}"/>
          </ac:spMkLst>
        </pc:spChg>
      </pc:sldChg>
      <pc:sldChg chg="addSp delSp modSp add mod">
        <pc:chgData name="Chan Ee Hong" userId="cf657ea1-a02b-4814-a06c-e1a0458c92a1" providerId="ADAL" clId="{73592193-7997-46BD-9015-1BB7403317EB}" dt="2024-02-19T17:06:45.196" v="345" actId="20577"/>
        <pc:sldMkLst>
          <pc:docMk/>
          <pc:sldMk cId="3535074338" sldId="389"/>
        </pc:sldMkLst>
        <pc:spChg chg="add del">
          <ac:chgData name="Chan Ee Hong" userId="cf657ea1-a02b-4814-a06c-e1a0458c92a1" providerId="ADAL" clId="{73592193-7997-46BD-9015-1BB7403317EB}" dt="2024-02-19T17:04:47.911" v="284" actId="22"/>
          <ac:spMkLst>
            <pc:docMk/>
            <pc:sldMk cId="3535074338" sldId="389"/>
            <ac:spMk id="3" creationId="{85A7CF87-F396-66F8-DB00-DB9D3AEB818C}"/>
          </ac:spMkLst>
        </pc:spChg>
        <pc:spChg chg="add mod">
          <ac:chgData name="Chan Ee Hong" userId="cf657ea1-a02b-4814-a06c-e1a0458c92a1" providerId="ADAL" clId="{73592193-7997-46BD-9015-1BB7403317EB}" dt="2024-02-19T17:06:45.196" v="345" actId="20577"/>
          <ac:spMkLst>
            <pc:docMk/>
            <pc:sldMk cId="3535074338" sldId="389"/>
            <ac:spMk id="7" creationId="{95C5E31D-6444-7AF9-1468-2BF4136F7051}"/>
          </ac:spMkLst>
        </pc:spChg>
        <pc:picChg chg="add mod modCrop">
          <ac:chgData name="Chan Ee Hong" userId="cf657ea1-a02b-4814-a06c-e1a0458c92a1" providerId="ADAL" clId="{73592193-7997-46BD-9015-1BB7403317EB}" dt="2024-02-19T17:06:40.383" v="342" actId="1076"/>
          <ac:picMkLst>
            <pc:docMk/>
            <pc:sldMk cId="3535074338" sldId="389"/>
            <ac:picMk id="9" creationId="{C66CED3C-3E49-FCDD-46EA-FCF1951F5108}"/>
          </ac:picMkLst>
        </pc:picChg>
        <pc:picChg chg="add mod modCrop">
          <ac:chgData name="Chan Ee Hong" userId="cf657ea1-a02b-4814-a06c-e1a0458c92a1" providerId="ADAL" clId="{73592193-7997-46BD-9015-1BB7403317EB}" dt="2024-02-19T17:06:43.150" v="343" actId="1076"/>
          <ac:picMkLst>
            <pc:docMk/>
            <pc:sldMk cId="3535074338" sldId="389"/>
            <ac:picMk id="11" creationId="{DE4D0D6B-DD33-6A28-4CEE-9B62B0F5E887}"/>
          </ac:picMkLst>
        </pc:picChg>
      </pc:sldChg>
      <pc:sldChg chg="add del">
        <pc:chgData name="Chan Ee Hong" userId="cf657ea1-a02b-4814-a06c-e1a0458c92a1" providerId="ADAL" clId="{73592193-7997-46BD-9015-1BB7403317EB}" dt="2024-02-19T17:05:42.985" v="321" actId="47"/>
        <pc:sldMkLst>
          <pc:docMk/>
          <pc:sldMk cId="1753135109" sldId="390"/>
        </pc:sldMkLst>
      </pc:sldChg>
      <pc:sldChg chg="modSp add mod ord">
        <pc:chgData name="Chan Ee Hong" userId="cf657ea1-a02b-4814-a06c-e1a0458c92a1" providerId="ADAL" clId="{73592193-7997-46BD-9015-1BB7403317EB}" dt="2024-02-19T17:06:00.562" v="328" actId="11"/>
        <pc:sldMkLst>
          <pc:docMk/>
          <pc:sldMk cId="2791464044" sldId="390"/>
        </pc:sldMkLst>
        <pc:spChg chg="mod">
          <ac:chgData name="Chan Ee Hong" userId="cf657ea1-a02b-4814-a06c-e1a0458c92a1" providerId="ADAL" clId="{73592193-7997-46BD-9015-1BB7403317EB}" dt="2024-02-19T17:06:00.562" v="328" actId="11"/>
          <ac:spMkLst>
            <pc:docMk/>
            <pc:sldMk cId="2791464044" sldId="390"/>
            <ac:spMk id="5" creationId="{80EA67B2-5B4C-AC46-6CFD-F76575446108}"/>
          </ac:spMkLst>
        </pc:spChg>
      </pc:sldChg>
      <pc:sldChg chg="addSp delSp modSp add mod">
        <pc:chgData name="Chan Ee Hong" userId="cf657ea1-a02b-4814-a06c-e1a0458c92a1" providerId="ADAL" clId="{73592193-7997-46BD-9015-1BB7403317EB}" dt="2024-02-19T17:07:42.266" v="372" actId="14100"/>
        <pc:sldMkLst>
          <pc:docMk/>
          <pc:sldMk cId="3009266745" sldId="391"/>
        </pc:sldMkLst>
        <pc:spChg chg="add del mod">
          <ac:chgData name="Chan Ee Hong" userId="cf657ea1-a02b-4814-a06c-e1a0458c92a1" providerId="ADAL" clId="{73592193-7997-46BD-9015-1BB7403317EB}" dt="2024-02-19T17:07:17.811" v="359" actId="478"/>
          <ac:spMkLst>
            <pc:docMk/>
            <pc:sldMk cId="3009266745" sldId="391"/>
            <ac:spMk id="2" creationId="{A68BF88B-DB0A-478C-7F17-DBBDF9956FF1}"/>
          </ac:spMkLst>
        </pc:spChg>
        <pc:spChg chg="add mod">
          <ac:chgData name="Chan Ee Hong" userId="cf657ea1-a02b-4814-a06c-e1a0458c92a1" providerId="ADAL" clId="{73592193-7997-46BD-9015-1BB7403317EB}" dt="2024-02-19T17:07:42.266" v="372" actId="14100"/>
          <ac:spMkLst>
            <pc:docMk/>
            <pc:sldMk cId="3009266745" sldId="391"/>
            <ac:spMk id="3" creationId="{B0C68B00-1AB5-7B4D-76AB-3877C2CD5B91}"/>
          </ac:spMkLst>
        </pc:spChg>
        <pc:picChg chg="add mod modCrop">
          <ac:chgData name="Chan Ee Hong" userId="cf657ea1-a02b-4814-a06c-e1a0458c92a1" providerId="ADAL" clId="{73592193-7997-46BD-9015-1BB7403317EB}" dt="2024-02-19T17:07:38.811" v="370" actId="1076"/>
          <ac:picMkLst>
            <pc:docMk/>
            <pc:sldMk cId="3009266745" sldId="391"/>
            <ac:picMk id="7" creationId="{AD2C6C36-536C-A58A-5E08-E11948928C44}"/>
          </ac:picMkLst>
        </pc:picChg>
      </pc:sldChg>
      <pc:sldChg chg="modSp add mod ord">
        <pc:chgData name="Chan Ee Hong" userId="cf657ea1-a02b-4814-a06c-e1a0458c92a1" providerId="ADAL" clId="{73592193-7997-46BD-9015-1BB7403317EB}" dt="2024-02-19T17:08:07.265" v="379" actId="11"/>
        <pc:sldMkLst>
          <pc:docMk/>
          <pc:sldMk cId="3848768147" sldId="392"/>
        </pc:sldMkLst>
        <pc:spChg chg="mod">
          <ac:chgData name="Chan Ee Hong" userId="cf657ea1-a02b-4814-a06c-e1a0458c92a1" providerId="ADAL" clId="{73592193-7997-46BD-9015-1BB7403317EB}" dt="2024-02-19T17:08:07.265" v="379" actId="11"/>
          <ac:spMkLst>
            <pc:docMk/>
            <pc:sldMk cId="3848768147" sldId="392"/>
            <ac:spMk id="5" creationId="{4CD9491A-880D-5480-C4EF-DF1AA27B420A}"/>
          </ac:spMkLst>
        </pc:spChg>
      </pc:sldChg>
      <pc:sldChg chg="addSp modSp add mod">
        <pc:chgData name="Chan Ee Hong" userId="cf657ea1-a02b-4814-a06c-e1a0458c92a1" providerId="ADAL" clId="{73592193-7997-46BD-9015-1BB7403317EB}" dt="2024-02-19T17:09:27.593" v="414" actId="1076"/>
        <pc:sldMkLst>
          <pc:docMk/>
          <pc:sldMk cId="3976937498" sldId="393"/>
        </pc:sldMkLst>
        <pc:spChg chg="add mod">
          <ac:chgData name="Chan Ee Hong" userId="cf657ea1-a02b-4814-a06c-e1a0458c92a1" providerId="ADAL" clId="{73592193-7997-46BD-9015-1BB7403317EB}" dt="2024-02-19T17:09:25.092" v="413" actId="20577"/>
          <ac:spMkLst>
            <pc:docMk/>
            <pc:sldMk cId="3976937498" sldId="393"/>
            <ac:spMk id="2" creationId="{5966B4E2-B42E-63E3-8086-C82A5B318D92}"/>
          </ac:spMkLst>
        </pc:spChg>
        <pc:picChg chg="add mod modCrop">
          <ac:chgData name="Chan Ee Hong" userId="cf657ea1-a02b-4814-a06c-e1a0458c92a1" providerId="ADAL" clId="{73592193-7997-46BD-9015-1BB7403317EB}" dt="2024-02-19T17:09:27.593" v="414" actId="1076"/>
          <ac:picMkLst>
            <pc:docMk/>
            <pc:sldMk cId="3976937498" sldId="393"/>
            <ac:picMk id="6" creationId="{FD0A3017-16FD-4C73-7FA1-E98FE511F0C1}"/>
          </ac:picMkLst>
        </pc:picChg>
      </pc:sldChg>
      <pc:sldChg chg="delSp modSp add del mod">
        <pc:chgData name="Chan Ee Hong" userId="cf657ea1-a02b-4814-a06c-e1a0458c92a1" providerId="ADAL" clId="{73592193-7997-46BD-9015-1BB7403317EB}" dt="2024-02-19T17:49:22.109" v="488" actId="47"/>
        <pc:sldMkLst>
          <pc:docMk/>
          <pc:sldMk cId="4061299069" sldId="394"/>
        </pc:sldMkLst>
        <pc:spChg chg="mod">
          <ac:chgData name="Chan Ee Hong" userId="cf657ea1-a02b-4814-a06c-e1a0458c92a1" providerId="ADAL" clId="{73592193-7997-46BD-9015-1BB7403317EB}" dt="2024-02-19T17:47:49.173" v="467"/>
          <ac:spMkLst>
            <pc:docMk/>
            <pc:sldMk cId="4061299069" sldId="394"/>
            <ac:spMk id="5" creationId="{B3ACB0DF-3A16-B23B-8DCF-A9303E82135E}"/>
          </ac:spMkLst>
        </pc:spChg>
        <pc:spChg chg="del">
          <ac:chgData name="Chan Ee Hong" userId="cf657ea1-a02b-4814-a06c-e1a0458c92a1" providerId="ADAL" clId="{73592193-7997-46BD-9015-1BB7403317EB}" dt="2024-02-19T17:47:52.704" v="469" actId="478"/>
          <ac:spMkLst>
            <pc:docMk/>
            <pc:sldMk cId="4061299069" sldId="394"/>
            <ac:spMk id="9" creationId="{4CA8BE7C-25B1-3CF8-7401-0CA6CAC1E370}"/>
          </ac:spMkLst>
        </pc:spChg>
        <pc:spChg chg="del">
          <ac:chgData name="Chan Ee Hong" userId="cf657ea1-a02b-4814-a06c-e1a0458c92a1" providerId="ADAL" clId="{73592193-7997-46BD-9015-1BB7403317EB}" dt="2024-02-19T17:47:52.704" v="469" actId="478"/>
          <ac:spMkLst>
            <pc:docMk/>
            <pc:sldMk cId="4061299069" sldId="394"/>
            <ac:spMk id="10" creationId="{B4E13D7F-F144-C867-D753-9E5FF2E4B434}"/>
          </ac:spMkLst>
        </pc:spChg>
        <pc:spChg chg="del">
          <ac:chgData name="Chan Ee Hong" userId="cf657ea1-a02b-4814-a06c-e1a0458c92a1" providerId="ADAL" clId="{73592193-7997-46BD-9015-1BB7403317EB}" dt="2024-02-19T17:47:52.704" v="469" actId="478"/>
          <ac:spMkLst>
            <pc:docMk/>
            <pc:sldMk cId="4061299069" sldId="394"/>
            <ac:spMk id="11" creationId="{BF4DDC6C-ECA4-FAD8-412A-7B8EBA00343D}"/>
          </ac:spMkLst>
        </pc:spChg>
        <pc:spChg chg="del">
          <ac:chgData name="Chan Ee Hong" userId="cf657ea1-a02b-4814-a06c-e1a0458c92a1" providerId="ADAL" clId="{73592193-7997-46BD-9015-1BB7403317EB}" dt="2024-02-19T17:47:52.704" v="469" actId="478"/>
          <ac:spMkLst>
            <pc:docMk/>
            <pc:sldMk cId="4061299069" sldId="394"/>
            <ac:spMk id="12" creationId="{4BB15717-B116-DD54-5B91-BED5C77F5FEA}"/>
          </ac:spMkLst>
        </pc:spChg>
        <pc:picChg chg="del mod">
          <ac:chgData name="Chan Ee Hong" userId="cf657ea1-a02b-4814-a06c-e1a0458c92a1" providerId="ADAL" clId="{73592193-7997-46BD-9015-1BB7403317EB}" dt="2024-02-19T17:47:52.704" v="469" actId="478"/>
          <ac:picMkLst>
            <pc:docMk/>
            <pc:sldMk cId="4061299069" sldId="394"/>
            <ac:picMk id="8" creationId="{7D8FDAC6-31A2-EE6C-B9EB-81AAD79D701D}"/>
          </ac:picMkLst>
        </pc:picChg>
      </pc:sldChg>
      <pc:sldChg chg="addSp delSp modSp add mod ord">
        <pc:chgData name="Chan Ee Hong" userId="cf657ea1-a02b-4814-a06c-e1a0458c92a1" providerId="ADAL" clId="{73592193-7997-46BD-9015-1BB7403317EB}" dt="2024-02-19T17:51:29.610" v="522" actId="1076"/>
        <pc:sldMkLst>
          <pc:docMk/>
          <pc:sldMk cId="2036668986" sldId="395"/>
        </pc:sldMkLst>
        <pc:spChg chg="add mod">
          <ac:chgData name="Chan Ee Hong" userId="cf657ea1-a02b-4814-a06c-e1a0458c92a1" providerId="ADAL" clId="{73592193-7997-46BD-9015-1BB7403317EB}" dt="2024-02-19T17:50:45.925" v="510" actId="14100"/>
          <ac:spMkLst>
            <pc:docMk/>
            <pc:sldMk cId="2036668986" sldId="395"/>
            <ac:spMk id="2" creationId="{F77A31D8-981C-5F2E-CE5F-73558315F609}"/>
          </ac:spMkLst>
        </pc:spChg>
        <pc:spChg chg="mod">
          <ac:chgData name="Chan Ee Hong" userId="cf657ea1-a02b-4814-a06c-e1a0458c92a1" providerId="ADAL" clId="{73592193-7997-46BD-9015-1BB7403317EB}" dt="2024-02-19T17:50:43.754" v="509" actId="20577"/>
          <ac:spMkLst>
            <pc:docMk/>
            <pc:sldMk cId="2036668986" sldId="395"/>
            <ac:spMk id="5" creationId="{329F1757-CC05-D901-31C9-1667530D4A58}"/>
          </ac:spMkLst>
        </pc:spChg>
        <pc:spChg chg="add del">
          <ac:chgData name="Chan Ee Hong" userId="cf657ea1-a02b-4814-a06c-e1a0458c92a1" providerId="ADAL" clId="{73592193-7997-46BD-9015-1BB7403317EB}" dt="2024-02-19T17:50:52.276" v="512" actId="22"/>
          <ac:spMkLst>
            <pc:docMk/>
            <pc:sldMk cId="2036668986" sldId="395"/>
            <ac:spMk id="10" creationId="{9AE067A2-F312-122E-84CC-669ACC1D032E}"/>
          </ac:spMkLst>
        </pc:spChg>
        <pc:picChg chg="add del mod modCrop">
          <ac:chgData name="Chan Ee Hong" userId="cf657ea1-a02b-4814-a06c-e1a0458c92a1" providerId="ADAL" clId="{73592193-7997-46BD-9015-1BB7403317EB}" dt="2024-02-19T17:50:41.240" v="506" actId="478"/>
          <ac:picMkLst>
            <pc:docMk/>
            <pc:sldMk cId="2036668986" sldId="395"/>
            <ac:picMk id="6" creationId="{3F2B3F18-A5AF-5F5D-CEC3-48EF0B97B8B2}"/>
          </ac:picMkLst>
        </pc:picChg>
        <pc:picChg chg="add del mod modCrop">
          <ac:chgData name="Chan Ee Hong" userId="cf657ea1-a02b-4814-a06c-e1a0458c92a1" providerId="ADAL" clId="{73592193-7997-46BD-9015-1BB7403317EB}" dt="2024-02-19T17:51:11.617" v="518" actId="478"/>
          <ac:picMkLst>
            <pc:docMk/>
            <pc:sldMk cId="2036668986" sldId="395"/>
            <ac:picMk id="8" creationId="{D6A13D68-5832-13CC-0956-017A36EF49CC}"/>
          </ac:picMkLst>
        </pc:picChg>
        <pc:picChg chg="add mod modCrop">
          <ac:chgData name="Chan Ee Hong" userId="cf657ea1-a02b-4814-a06c-e1a0458c92a1" providerId="ADAL" clId="{73592193-7997-46BD-9015-1BB7403317EB}" dt="2024-02-19T17:51:10.022" v="517" actId="14100"/>
          <ac:picMkLst>
            <pc:docMk/>
            <pc:sldMk cId="2036668986" sldId="395"/>
            <ac:picMk id="12" creationId="{24802C07-27A4-B736-4E89-DA5FB8A397B4}"/>
          </ac:picMkLst>
        </pc:picChg>
        <pc:picChg chg="add mod modCrop">
          <ac:chgData name="Chan Ee Hong" userId="cf657ea1-a02b-4814-a06c-e1a0458c92a1" providerId="ADAL" clId="{73592193-7997-46BD-9015-1BB7403317EB}" dt="2024-02-19T17:51:29.610" v="522" actId="1076"/>
          <ac:picMkLst>
            <pc:docMk/>
            <pc:sldMk cId="2036668986" sldId="395"/>
            <ac:picMk id="14" creationId="{3697CC78-53AC-9846-FA5D-EA2A1248ACE5}"/>
          </ac:picMkLst>
        </pc:picChg>
      </pc:sldChg>
      <pc:sldChg chg="delSp modSp add mod">
        <pc:chgData name="Chan Ee Hong" userId="cf657ea1-a02b-4814-a06c-e1a0458c92a1" providerId="ADAL" clId="{73592193-7997-46BD-9015-1BB7403317EB}" dt="2024-02-19T17:50:08.640" v="497" actId="14100"/>
        <pc:sldMkLst>
          <pc:docMk/>
          <pc:sldMk cId="839559098" sldId="396"/>
        </pc:sldMkLst>
        <pc:spChg chg="mod">
          <ac:chgData name="Chan Ee Hong" userId="cf657ea1-a02b-4814-a06c-e1a0458c92a1" providerId="ADAL" clId="{73592193-7997-46BD-9015-1BB7403317EB}" dt="2024-02-19T17:50:08.640" v="497" actId="14100"/>
          <ac:spMkLst>
            <pc:docMk/>
            <pc:sldMk cId="839559098" sldId="396"/>
            <ac:spMk id="2" creationId="{214A8D33-484C-0119-D57B-46D90E932EAE}"/>
          </ac:spMkLst>
        </pc:spChg>
        <pc:spChg chg="mod">
          <ac:chgData name="Chan Ee Hong" userId="cf657ea1-a02b-4814-a06c-e1a0458c92a1" providerId="ADAL" clId="{73592193-7997-46BD-9015-1BB7403317EB}" dt="2024-02-19T17:50:01.502" v="494" actId="11"/>
          <ac:spMkLst>
            <pc:docMk/>
            <pc:sldMk cId="839559098" sldId="396"/>
            <ac:spMk id="5" creationId="{CE87FA8C-1C7E-3627-2C49-E0EE761964C8}"/>
          </ac:spMkLst>
        </pc:spChg>
        <pc:picChg chg="del">
          <ac:chgData name="Chan Ee Hong" userId="cf657ea1-a02b-4814-a06c-e1a0458c92a1" providerId="ADAL" clId="{73592193-7997-46BD-9015-1BB7403317EB}" dt="2024-02-19T17:49:47.856" v="490" actId="478"/>
          <ac:picMkLst>
            <pc:docMk/>
            <pc:sldMk cId="839559098" sldId="396"/>
            <ac:picMk id="6" creationId="{0BC6C48E-B5A6-4249-58E5-C7F535FBE1CF}"/>
          </ac:picMkLst>
        </pc:picChg>
        <pc:picChg chg="mod">
          <ac:chgData name="Chan Ee Hong" userId="cf657ea1-a02b-4814-a06c-e1a0458c92a1" providerId="ADAL" clId="{73592193-7997-46BD-9015-1BB7403317EB}" dt="2024-02-19T17:50:06.759" v="496" actId="1076"/>
          <ac:picMkLst>
            <pc:docMk/>
            <pc:sldMk cId="839559098" sldId="396"/>
            <ac:picMk id="8" creationId="{5F713F04-8371-1F5F-FB82-07EE35A5D908}"/>
          </ac:picMkLst>
        </pc:picChg>
      </pc:sldChg>
      <pc:sldChg chg="add">
        <pc:chgData name="Chan Ee Hong" userId="cf657ea1-a02b-4814-a06c-e1a0458c92a1" providerId="ADAL" clId="{73592193-7997-46BD-9015-1BB7403317EB}" dt="2024-02-19T17:50:23.362" v="498" actId="2890"/>
        <pc:sldMkLst>
          <pc:docMk/>
          <pc:sldMk cId="800061225" sldId="397"/>
        </pc:sldMkLst>
      </pc:sldChg>
      <pc:sldChg chg="addSp delSp modSp add mod">
        <pc:chgData name="Chan Ee Hong" userId="cf657ea1-a02b-4814-a06c-e1a0458c92a1" providerId="ADAL" clId="{73592193-7997-46BD-9015-1BB7403317EB}" dt="2024-02-19T17:52:54.307" v="553" actId="1076"/>
        <pc:sldMkLst>
          <pc:docMk/>
          <pc:sldMk cId="1366290516" sldId="398"/>
        </pc:sldMkLst>
        <pc:spChg chg="mod">
          <ac:chgData name="Chan Ee Hong" userId="cf657ea1-a02b-4814-a06c-e1a0458c92a1" providerId="ADAL" clId="{73592193-7997-46BD-9015-1BB7403317EB}" dt="2024-02-19T17:52:28.323" v="536"/>
          <ac:spMkLst>
            <pc:docMk/>
            <pc:sldMk cId="1366290516" sldId="398"/>
            <ac:spMk id="2" creationId="{2333DFDE-0EBA-03D0-EFB6-CF9508AFE755}"/>
          </ac:spMkLst>
        </pc:spChg>
        <pc:spChg chg="mod">
          <ac:chgData name="Chan Ee Hong" userId="cf657ea1-a02b-4814-a06c-e1a0458c92a1" providerId="ADAL" clId="{73592193-7997-46BD-9015-1BB7403317EB}" dt="2024-02-19T17:51:51.020" v="527" actId="11"/>
          <ac:spMkLst>
            <pc:docMk/>
            <pc:sldMk cId="1366290516" sldId="398"/>
            <ac:spMk id="5" creationId="{A8D3CEF3-0315-6ECD-A79C-8A952938A35F}"/>
          </ac:spMkLst>
        </pc:spChg>
        <pc:spChg chg="add mod">
          <ac:chgData name="Chan Ee Hong" userId="cf657ea1-a02b-4814-a06c-e1a0458c92a1" providerId="ADAL" clId="{73592193-7997-46BD-9015-1BB7403317EB}" dt="2024-02-19T17:52:53.075" v="552" actId="1076"/>
          <ac:spMkLst>
            <pc:docMk/>
            <pc:sldMk cId="1366290516" sldId="398"/>
            <ac:spMk id="7" creationId="{0470B9FC-C8A2-59C4-B35C-CE8E960F19CE}"/>
          </ac:spMkLst>
        </pc:spChg>
        <pc:picChg chg="add mod modCrop">
          <ac:chgData name="Chan Ee Hong" userId="cf657ea1-a02b-4814-a06c-e1a0458c92a1" providerId="ADAL" clId="{73592193-7997-46BD-9015-1BB7403317EB}" dt="2024-02-19T17:52:54.307" v="553" actId="1076"/>
          <ac:picMkLst>
            <pc:docMk/>
            <pc:sldMk cId="1366290516" sldId="398"/>
            <ac:picMk id="6" creationId="{094371C6-4951-E81C-C2CA-12ACDC7DB582}"/>
          </ac:picMkLst>
        </pc:picChg>
        <pc:picChg chg="del">
          <ac:chgData name="Chan Ee Hong" userId="cf657ea1-a02b-4814-a06c-e1a0458c92a1" providerId="ADAL" clId="{73592193-7997-46BD-9015-1BB7403317EB}" dt="2024-02-19T17:51:51.896" v="528" actId="478"/>
          <ac:picMkLst>
            <pc:docMk/>
            <pc:sldMk cId="1366290516" sldId="398"/>
            <ac:picMk id="12" creationId="{DF1156B9-36B3-FC03-983A-53320C40FFD5}"/>
          </ac:picMkLst>
        </pc:picChg>
        <pc:picChg chg="del">
          <ac:chgData name="Chan Ee Hong" userId="cf657ea1-a02b-4814-a06c-e1a0458c92a1" providerId="ADAL" clId="{73592193-7997-46BD-9015-1BB7403317EB}" dt="2024-02-19T17:51:52.346" v="529" actId="478"/>
          <ac:picMkLst>
            <pc:docMk/>
            <pc:sldMk cId="1366290516" sldId="398"/>
            <ac:picMk id="14" creationId="{06354EE2-0DE5-1144-064F-EB51A5996895}"/>
          </ac:picMkLst>
        </pc:picChg>
      </pc:sldChg>
      <pc:sldChg chg="modSp add mod">
        <pc:chgData name="Chan Ee Hong" userId="cf657ea1-a02b-4814-a06c-e1a0458c92a1" providerId="ADAL" clId="{73592193-7997-46BD-9015-1BB7403317EB}" dt="2024-02-19T17:54:59.210" v="610" actId="20577"/>
        <pc:sldMkLst>
          <pc:docMk/>
          <pc:sldMk cId="3877840794" sldId="399"/>
        </pc:sldMkLst>
        <pc:spChg chg="mod">
          <ac:chgData name="Chan Ee Hong" userId="cf657ea1-a02b-4814-a06c-e1a0458c92a1" providerId="ADAL" clId="{73592193-7997-46BD-9015-1BB7403317EB}" dt="2024-02-19T17:54:09.057" v="578" actId="20577"/>
          <ac:spMkLst>
            <pc:docMk/>
            <pc:sldMk cId="3877840794" sldId="399"/>
            <ac:spMk id="4" creationId="{BE45B9FC-A425-4D13-0632-4B8505A813CF}"/>
          </ac:spMkLst>
        </pc:spChg>
        <pc:spChg chg="mod">
          <ac:chgData name="Chan Ee Hong" userId="cf657ea1-a02b-4814-a06c-e1a0458c92a1" providerId="ADAL" clId="{73592193-7997-46BD-9015-1BB7403317EB}" dt="2024-02-19T17:54:59.210" v="610" actId="20577"/>
          <ac:spMkLst>
            <pc:docMk/>
            <pc:sldMk cId="3877840794" sldId="399"/>
            <ac:spMk id="5" creationId="{528957E3-BD87-4B5A-E9BE-BE5E25607FBB}"/>
          </ac:spMkLst>
        </pc:spChg>
      </pc:sldChg>
      <pc:sldChg chg="addSp modSp add mod">
        <pc:chgData name="Chan Ee Hong" userId="cf657ea1-a02b-4814-a06c-e1a0458c92a1" providerId="ADAL" clId="{73592193-7997-46BD-9015-1BB7403317EB}" dt="2024-02-19T17:56:32.949" v="685" actId="1076"/>
        <pc:sldMkLst>
          <pc:docMk/>
          <pc:sldMk cId="1610745862" sldId="400"/>
        </pc:sldMkLst>
        <pc:spChg chg="add mod">
          <ac:chgData name="Chan Ee Hong" userId="cf657ea1-a02b-4814-a06c-e1a0458c92a1" providerId="ADAL" clId="{73592193-7997-46BD-9015-1BB7403317EB}" dt="2024-02-19T17:56:32.949" v="685" actId="1076"/>
          <ac:spMkLst>
            <pc:docMk/>
            <pc:sldMk cId="1610745862" sldId="400"/>
            <ac:spMk id="2" creationId="{578C9B07-9EEB-5E36-9F40-46D7CA319CB9}"/>
          </ac:spMkLst>
        </pc:spChg>
      </pc:sldChg>
      <pc:sldChg chg="add">
        <pc:chgData name="Chan Ee Hong" userId="cf657ea1-a02b-4814-a06c-e1a0458c92a1" providerId="ADAL" clId="{73592193-7997-46BD-9015-1BB7403317EB}" dt="2024-02-19T17:56:44.497" v="686" actId="2890"/>
        <pc:sldMkLst>
          <pc:docMk/>
          <pc:sldMk cId="3063025293" sldId="401"/>
        </pc:sldMkLst>
      </pc:sldChg>
      <pc:sldChg chg="modSp add mod">
        <pc:chgData name="Chan Ee Hong" userId="cf657ea1-a02b-4814-a06c-e1a0458c92a1" providerId="ADAL" clId="{73592193-7997-46BD-9015-1BB7403317EB}" dt="2024-02-19T17:57:59.403" v="731" actId="13926"/>
        <pc:sldMkLst>
          <pc:docMk/>
          <pc:sldMk cId="4110771449" sldId="402"/>
        </pc:sldMkLst>
        <pc:spChg chg="mod">
          <ac:chgData name="Chan Ee Hong" userId="cf657ea1-a02b-4814-a06c-e1a0458c92a1" providerId="ADAL" clId="{73592193-7997-46BD-9015-1BB7403317EB}" dt="2024-02-19T17:57:59.403" v="731" actId="13926"/>
          <ac:spMkLst>
            <pc:docMk/>
            <pc:sldMk cId="4110771449" sldId="402"/>
            <ac:spMk id="5" creationId="{C4948D96-78D4-E2F4-E9D8-DBB52F87BC07}"/>
          </ac:spMkLst>
        </pc:spChg>
      </pc:sldChg>
    </pc:docChg>
  </pc:docChgLst>
  <pc:docChgLst>
    <pc:chgData name="Chan Ee Hong" userId="cf657ea1-a02b-4814-a06c-e1a0458c92a1" providerId="ADAL" clId="{20ECD239-1CC7-4059-A28F-C3FA5D321771}"/>
    <pc:docChg chg="undo redo custSel addSld delSld modSld sldOrd addSection delSection">
      <pc:chgData name="Chan Ee Hong" userId="cf657ea1-a02b-4814-a06c-e1a0458c92a1" providerId="ADAL" clId="{20ECD239-1CC7-4059-A28F-C3FA5D321771}" dt="2024-03-07T07:55:39.336" v="374" actId="47"/>
      <pc:docMkLst>
        <pc:docMk/>
      </pc:docMkLst>
      <pc:sldChg chg="modSp mod">
        <pc:chgData name="Chan Ee Hong" userId="cf657ea1-a02b-4814-a06c-e1a0458c92a1" providerId="ADAL" clId="{20ECD239-1CC7-4059-A28F-C3FA5D321771}" dt="2024-03-06T08:41:58.196" v="223" actId="20577"/>
        <pc:sldMkLst>
          <pc:docMk/>
          <pc:sldMk cId="146283828" sldId="262"/>
        </pc:sldMkLst>
        <pc:spChg chg="mod">
          <ac:chgData name="Chan Ee Hong" userId="cf657ea1-a02b-4814-a06c-e1a0458c92a1" providerId="ADAL" clId="{20ECD239-1CC7-4059-A28F-C3FA5D321771}" dt="2024-03-06T08:41:58.196" v="223" actId="20577"/>
          <ac:spMkLst>
            <pc:docMk/>
            <pc:sldMk cId="146283828" sldId="262"/>
            <ac:spMk id="4" creationId="{CF4F3B78-C48B-A87D-EC60-4F7D0AECC530}"/>
          </ac:spMkLst>
        </pc:spChg>
      </pc:sldChg>
      <pc:sldChg chg="del">
        <pc:chgData name="Chan Ee Hong" userId="cf657ea1-a02b-4814-a06c-e1a0458c92a1" providerId="ADAL" clId="{20ECD239-1CC7-4059-A28F-C3FA5D321771}" dt="2024-03-06T08:39:50.588" v="215" actId="47"/>
        <pc:sldMkLst>
          <pc:docMk/>
          <pc:sldMk cId="3647069530" sldId="350"/>
        </pc:sldMkLst>
      </pc:sldChg>
      <pc:sldChg chg="del">
        <pc:chgData name="Chan Ee Hong" userId="cf657ea1-a02b-4814-a06c-e1a0458c92a1" providerId="ADAL" clId="{20ECD239-1CC7-4059-A28F-C3FA5D321771}" dt="2024-03-06T08:39:53.632" v="219" actId="47"/>
        <pc:sldMkLst>
          <pc:docMk/>
          <pc:sldMk cId="2726276539" sldId="351"/>
        </pc:sldMkLst>
      </pc:sldChg>
      <pc:sldChg chg="del">
        <pc:chgData name="Chan Ee Hong" userId="cf657ea1-a02b-4814-a06c-e1a0458c92a1" providerId="ADAL" clId="{20ECD239-1CC7-4059-A28F-C3FA5D321771}" dt="2024-03-06T08:39:54.944" v="221" actId="47"/>
        <pc:sldMkLst>
          <pc:docMk/>
          <pc:sldMk cId="3489089887" sldId="352"/>
        </pc:sldMkLst>
      </pc:sldChg>
      <pc:sldChg chg="delSp modSp mod">
        <pc:chgData name="Chan Ee Hong" userId="cf657ea1-a02b-4814-a06c-e1a0458c92a1" providerId="ADAL" clId="{20ECD239-1CC7-4059-A28F-C3FA5D321771}" dt="2024-03-06T08:32:39.711" v="41" actId="14100"/>
        <pc:sldMkLst>
          <pc:docMk/>
          <pc:sldMk cId="2036668986" sldId="395"/>
        </pc:sldMkLst>
        <pc:spChg chg="del">
          <ac:chgData name="Chan Ee Hong" userId="cf657ea1-a02b-4814-a06c-e1a0458c92a1" providerId="ADAL" clId="{20ECD239-1CC7-4059-A28F-C3FA5D321771}" dt="2024-03-06T08:31:31.644" v="12" actId="478"/>
          <ac:spMkLst>
            <pc:docMk/>
            <pc:sldMk cId="2036668986" sldId="395"/>
            <ac:spMk id="2" creationId="{F77A31D8-981C-5F2E-CE5F-73558315F609}"/>
          </ac:spMkLst>
        </pc:spChg>
        <pc:spChg chg="mod">
          <ac:chgData name="Chan Ee Hong" userId="cf657ea1-a02b-4814-a06c-e1a0458c92a1" providerId="ADAL" clId="{20ECD239-1CC7-4059-A28F-C3FA5D321771}" dt="2024-03-06T08:31:27.675" v="10" actId="20577"/>
          <ac:spMkLst>
            <pc:docMk/>
            <pc:sldMk cId="2036668986" sldId="395"/>
            <ac:spMk id="4" creationId="{05A7AD03-EEF6-1BC9-94F9-053B51402A50}"/>
          </ac:spMkLst>
        </pc:spChg>
        <pc:spChg chg="mod">
          <ac:chgData name="Chan Ee Hong" userId="cf657ea1-a02b-4814-a06c-e1a0458c92a1" providerId="ADAL" clId="{20ECD239-1CC7-4059-A28F-C3FA5D321771}" dt="2024-03-06T08:32:39.711" v="41" actId="14100"/>
          <ac:spMkLst>
            <pc:docMk/>
            <pc:sldMk cId="2036668986" sldId="395"/>
            <ac:spMk id="5" creationId="{329F1757-CC05-D901-31C9-1667530D4A58}"/>
          </ac:spMkLst>
        </pc:spChg>
        <pc:picChg chg="del">
          <ac:chgData name="Chan Ee Hong" userId="cf657ea1-a02b-4814-a06c-e1a0458c92a1" providerId="ADAL" clId="{20ECD239-1CC7-4059-A28F-C3FA5D321771}" dt="2024-03-06T08:31:30.726" v="11" actId="478"/>
          <ac:picMkLst>
            <pc:docMk/>
            <pc:sldMk cId="2036668986" sldId="395"/>
            <ac:picMk id="12" creationId="{24802C07-27A4-B736-4E89-DA5FB8A397B4}"/>
          </ac:picMkLst>
        </pc:picChg>
        <pc:picChg chg="del">
          <ac:chgData name="Chan Ee Hong" userId="cf657ea1-a02b-4814-a06c-e1a0458c92a1" providerId="ADAL" clId="{20ECD239-1CC7-4059-A28F-C3FA5D321771}" dt="2024-03-06T08:31:33.219" v="13" actId="478"/>
          <ac:picMkLst>
            <pc:docMk/>
            <pc:sldMk cId="2036668986" sldId="395"/>
            <ac:picMk id="14" creationId="{3697CC78-53AC-9846-FA5D-EA2A1248ACE5}"/>
          </ac:picMkLst>
        </pc:picChg>
      </pc:sldChg>
      <pc:sldChg chg="delSp modSp mod">
        <pc:chgData name="Chan Ee Hong" userId="cf657ea1-a02b-4814-a06c-e1a0458c92a1" providerId="ADAL" clId="{20ECD239-1CC7-4059-A28F-C3FA5D321771}" dt="2024-03-06T08:35:38.543" v="138" actId="14100"/>
        <pc:sldMkLst>
          <pc:docMk/>
          <pc:sldMk cId="1366290516" sldId="398"/>
        </pc:sldMkLst>
        <pc:spChg chg="del">
          <ac:chgData name="Chan Ee Hong" userId="cf657ea1-a02b-4814-a06c-e1a0458c92a1" providerId="ADAL" clId="{20ECD239-1CC7-4059-A28F-C3FA5D321771}" dt="2024-03-06T08:33:05.344" v="44" actId="478"/>
          <ac:spMkLst>
            <pc:docMk/>
            <pc:sldMk cId="1366290516" sldId="398"/>
            <ac:spMk id="2" creationId="{2333DFDE-0EBA-03D0-EFB6-CF9508AFE755}"/>
          </ac:spMkLst>
        </pc:spChg>
        <pc:spChg chg="mod">
          <ac:chgData name="Chan Ee Hong" userId="cf657ea1-a02b-4814-a06c-e1a0458c92a1" providerId="ADAL" clId="{20ECD239-1CC7-4059-A28F-C3FA5D321771}" dt="2024-03-06T08:33:08.086" v="46" actId="1076"/>
          <ac:spMkLst>
            <pc:docMk/>
            <pc:sldMk cId="1366290516" sldId="398"/>
            <ac:spMk id="4" creationId="{39F4DC1A-946C-C4CD-6298-6BFF828D58D5}"/>
          </ac:spMkLst>
        </pc:spChg>
        <pc:spChg chg="mod">
          <ac:chgData name="Chan Ee Hong" userId="cf657ea1-a02b-4814-a06c-e1a0458c92a1" providerId="ADAL" clId="{20ECD239-1CC7-4059-A28F-C3FA5D321771}" dt="2024-03-06T08:35:38.543" v="138" actId="14100"/>
          <ac:spMkLst>
            <pc:docMk/>
            <pc:sldMk cId="1366290516" sldId="398"/>
            <ac:spMk id="5" creationId="{A8D3CEF3-0315-6ECD-A79C-8A952938A35F}"/>
          </ac:spMkLst>
        </pc:spChg>
        <pc:spChg chg="del">
          <ac:chgData name="Chan Ee Hong" userId="cf657ea1-a02b-4814-a06c-e1a0458c92a1" providerId="ADAL" clId="{20ECD239-1CC7-4059-A28F-C3FA5D321771}" dt="2024-03-06T08:33:10.178" v="47" actId="478"/>
          <ac:spMkLst>
            <pc:docMk/>
            <pc:sldMk cId="1366290516" sldId="398"/>
            <ac:spMk id="7" creationId="{0470B9FC-C8A2-59C4-B35C-CE8E960F19CE}"/>
          </ac:spMkLst>
        </pc:spChg>
        <pc:picChg chg="del">
          <ac:chgData name="Chan Ee Hong" userId="cf657ea1-a02b-4814-a06c-e1a0458c92a1" providerId="ADAL" clId="{20ECD239-1CC7-4059-A28F-C3FA5D321771}" dt="2024-03-06T08:33:10.178" v="47" actId="478"/>
          <ac:picMkLst>
            <pc:docMk/>
            <pc:sldMk cId="1366290516" sldId="398"/>
            <ac:picMk id="6" creationId="{094371C6-4951-E81C-C2CA-12ACDC7DB582}"/>
          </ac:picMkLst>
        </pc:picChg>
      </pc:sldChg>
      <pc:sldChg chg="del">
        <pc:chgData name="Chan Ee Hong" userId="cf657ea1-a02b-4814-a06c-e1a0458c92a1" providerId="ADAL" clId="{20ECD239-1CC7-4059-A28F-C3FA5D321771}" dt="2024-03-06T08:39:51.422" v="216" actId="47"/>
        <pc:sldMkLst>
          <pc:docMk/>
          <pc:sldMk cId="3877840794" sldId="399"/>
        </pc:sldMkLst>
      </pc:sldChg>
      <pc:sldChg chg="del">
        <pc:chgData name="Chan Ee Hong" userId="cf657ea1-a02b-4814-a06c-e1a0458c92a1" providerId="ADAL" clId="{20ECD239-1CC7-4059-A28F-C3FA5D321771}" dt="2024-03-06T08:39:52.907" v="218" actId="47"/>
        <pc:sldMkLst>
          <pc:docMk/>
          <pc:sldMk cId="1610745862" sldId="400"/>
        </pc:sldMkLst>
      </pc:sldChg>
      <pc:sldChg chg="del">
        <pc:chgData name="Chan Ee Hong" userId="cf657ea1-a02b-4814-a06c-e1a0458c92a1" providerId="ADAL" clId="{20ECD239-1CC7-4059-A28F-C3FA5D321771}" dt="2024-03-06T08:39:52.188" v="217" actId="47"/>
        <pc:sldMkLst>
          <pc:docMk/>
          <pc:sldMk cId="3063025293" sldId="401"/>
        </pc:sldMkLst>
      </pc:sldChg>
      <pc:sldChg chg="del">
        <pc:chgData name="Chan Ee Hong" userId="cf657ea1-a02b-4814-a06c-e1a0458c92a1" providerId="ADAL" clId="{20ECD239-1CC7-4059-A28F-C3FA5D321771}" dt="2024-03-06T08:39:54.228" v="220" actId="47"/>
        <pc:sldMkLst>
          <pc:docMk/>
          <pc:sldMk cId="4110771449" sldId="402"/>
        </pc:sldMkLst>
      </pc:sldChg>
      <pc:sldChg chg="del">
        <pc:chgData name="Chan Ee Hong" userId="cf657ea1-a02b-4814-a06c-e1a0458c92a1" providerId="ADAL" clId="{20ECD239-1CC7-4059-A28F-C3FA5D321771}" dt="2024-03-06T08:42:02.719" v="224" actId="47"/>
        <pc:sldMkLst>
          <pc:docMk/>
          <pc:sldMk cId="2014256528" sldId="403"/>
        </pc:sldMkLst>
      </pc:sldChg>
      <pc:sldChg chg="del">
        <pc:chgData name="Chan Ee Hong" userId="cf657ea1-a02b-4814-a06c-e1a0458c92a1" providerId="ADAL" clId="{20ECD239-1CC7-4059-A28F-C3FA5D321771}" dt="2024-03-06T08:42:02.719" v="224" actId="47"/>
        <pc:sldMkLst>
          <pc:docMk/>
          <pc:sldMk cId="2708190442" sldId="404"/>
        </pc:sldMkLst>
      </pc:sldChg>
      <pc:sldChg chg="del">
        <pc:chgData name="Chan Ee Hong" userId="cf657ea1-a02b-4814-a06c-e1a0458c92a1" providerId="ADAL" clId="{20ECD239-1CC7-4059-A28F-C3FA5D321771}" dt="2024-03-06T08:42:02.719" v="224" actId="47"/>
        <pc:sldMkLst>
          <pc:docMk/>
          <pc:sldMk cId="3788273889" sldId="405"/>
        </pc:sldMkLst>
      </pc:sldChg>
      <pc:sldChg chg="del">
        <pc:chgData name="Chan Ee Hong" userId="cf657ea1-a02b-4814-a06c-e1a0458c92a1" providerId="ADAL" clId="{20ECD239-1CC7-4059-A28F-C3FA5D321771}" dt="2024-03-06T08:42:02.719" v="224" actId="47"/>
        <pc:sldMkLst>
          <pc:docMk/>
          <pc:sldMk cId="2191171814" sldId="406"/>
        </pc:sldMkLst>
      </pc:sldChg>
      <pc:sldChg chg="del">
        <pc:chgData name="Chan Ee Hong" userId="cf657ea1-a02b-4814-a06c-e1a0458c92a1" providerId="ADAL" clId="{20ECD239-1CC7-4059-A28F-C3FA5D321771}" dt="2024-03-06T08:42:02.719" v="224" actId="47"/>
        <pc:sldMkLst>
          <pc:docMk/>
          <pc:sldMk cId="4082786387" sldId="407"/>
        </pc:sldMkLst>
      </pc:sldChg>
      <pc:sldChg chg="del">
        <pc:chgData name="Chan Ee Hong" userId="cf657ea1-a02b-4814-a06c-e1a0458c92a1" providerId="ADAL" clId="{20ECD239-1CC7-4059-A28F-C3FA5D321771}" dt="2024-03-07T05:03:41.422" v="356" actId="47"/>
        <pc:sldMkLst>
          <pc:docMk/>
          <pc:sldMk cId="2678031318" sldId="411"/>
        </pc:sldMkLst>
      </pc:sldChg>
      <pc:sldChg chg="modSp mod">
        <pc:chgData name="Chan Ee Hong" userId="cf657ea1-a02b-4814-a06c-e1a0458c92a1" providerId="ADAL" clId="{20ECD239-1CC7-4059-A28F-C3FA5D321771}" dt="2024-03-07T05:03:34.860" v="355" actId="1076"/>
        <pc:sldMkLst>
          <pc:docMk/>
          <pc:sldMk cId="3437235414" sldId="416"/>
        </pc:sldMkLst>
        <pc:spChg chg="mod">
          <ac:chgData name="Chan Ee Hong" userId="cf657ea1-a02b-4814-a06c-e1a0458c92a1" providerId="ADAL" clId="{20ECD239-1CC7-4059-A28F-C3FA5D321771}" dt="2024-03-07T05:03:34.860" v="355" actId="1076"/>
          <ac:spMkLst>
            <pc:docMk/>
            <pc:sldMk cId="3437235414" sldId="416"/>
            <ac:spMk id="3" creationId="{D4614B98-580D-E26B-7315-A318C50B1CFA}"/>
          </ac:spMkLst>
        </pc:spChg>
      </pc:sldChg>
      <pc:sldChg chg="addSp modSp mod">
        <pc:chgData name="Chan Ee Hong" userId="cf657ea1-a02b-4814-a06c-e1a0458c92a1" providerId="ADAL" clId="{20ECD239-1CC7-4059-A28F-C3FA5D321771}" dt="2024-03-07T05:08:25.268" v="361" actId="1076"/>
        <pc:sldMkLst>
          <pc:docMk/>
          <pc:sldMk cId="363232054" sldId="419"/>
        </pc:sldMkLst>
        <pc:spChg chg="mod">
          <ac:chgData name="Chan Ee Hong" userId="cf657ea1-a02b-4814-a06c-e1a0458c92a1" providerId="ADAL" clId="{20ECD239-1CC7-4059-A28F-C3FA5D321771}" dt="2024-03-07T05:08:17.853" v="359" actId="1076"/>
          <ac:spMkLst>
            <pc:docMk/>
            <pc:sldMk cId="363232054" sldId="419"/>
            <ac:spMk id="9" creationId="{CEF5DAFB-4C2B-F7EF-017F-274DB2F19248}"/>
          </ac:spMkLst>
        </pc:spChg>
        <pc:grpChg chg="mod">
          <ac:chgData name="Chan Ee Hong" userId="cf657ea1-a02b-4814-a06c-e1a0458c92a1" providerId="ADAL" clId="{20ECD239-1CC7-4059-A28F-C3FA5D321771}" dt="2024-03-07T05:08:17.853" v="359" actId="1076"/>
          <ac:grpSpMkLst>
            <pc:docMk/>
            <pc:sldMk cId="363232054" sldId="419"/>
            <ac:grpSpMk id="8" creationId="{F747D11D-4BC4-BCCC-A967-A22152BAE5A6}"/>
          </ac:grpSpMkLst>
        </pc:grpChg>
        <pc:picChg chg="add mod">
          <ac:chgData name="Chan Ee Hong" userId="cf657ea1-a02b-4814-a06c-e1a0458c92a1" providerId="ADAL" clId="{20ECD239-1CC7-4059-A28F-C3FA5D321771}" dt="2024-03-07T05:08:25.268" v="361" actId="1076"/>
          <ac:picMkLst>
            <pc:docMk/>
            <pc:sldMk cId="363232054" sldId="419"/>
            <ac:picMk id="2" creationId="{120200C2-8321-46CC-0E57-47477C6CD2AD}"/>
          </ac:picMkLst>
        </pc:picChg>
      </pc:sldChg>
      <pc:sldChg chg="delSp modSp mod">
        <pc:chgData name="Chan Ee Hong" userId="cf657ea1-a02b-4814-a06c-e1a0458c92a1" providerId="ADAL" clId="{20ECD239-1CC7-4059-A28F-C3FA5D321771}" dt="2024-03-07T07:55:25.148" v="370" actId="478"/>
        <pc:sldMkLst>
          <pc:docMk/>
          <pc:sldMk cId="5980702" sldId="422"/>
        </pc:sldMkLst>
        <pc:spChg chg="mod">
          <ac:chgData name="Chan Ee Hong" userId="cf657ea1-a02b-4814-a06c-e1a0458c92a1" providerId="ADAL" clId="{20ECD239-1CC7-4059-A28F-C3FA5D321771}" dt="2024-03-07T07:55:02.798" v="366" actId="11"/>
          <ac:spMkLst>
            <pc:docMk/>
            <pc:sldMk cId="5980702" sldId="422"/>
            <ac:spMk id="5" creationId="{82759801-DC4F-D416-A5C6-3F3E9F8FF658}"/>
          </ac:spMkLst>
        </pc:spChg>
        <pc:spChg chg="del">
          <ac:chgData name="Chan Ee Hong" userId="cf657ea1-a02b-4814-a06c-e1a0458c92a1" providerId="ADAL" clId="{20ECD239-1CC7-4059-A28F-C3FA5D321771}" dt="2024-03-07T07:55:22.727" v="369" actId="478"/>
          <ac:spMkLst>
            <pc:docMk/>
            <pc:sldMk cId="5980702" sldId="422"/>
            <ac:spMk id="8" creationId="{6E230EF8-EEFF-8796-157B-9FE05ACDB7AB}"/>
          </ac:spMkLst>
        </pc:spChg>
        <pc:picChg chg="del mod">
          <ac:chgData name="Chan Ee Hong" userId="cf657ea1-a02b-4814-a06c-e1a0458c92a1" providerId="ADAL" clId="{20ECD239-1CC7-4059-A28F-C3FA5D321771}" dt="2024-03-07T07:55:25.148" v="370" actId="478"/>
          <ac:picMkLst>
            <pc:docMk/>
            <pc:sldMk cId="5980702" sldId="422"/>
            <ac:picMk id="6" creationId="{5718A2E7-184D-76BD-886C-51F7CABC6944}"/>
          </ac:picMkLst>
        </pc:picChg>
      </pc:sldChg>
      <pc:sldChg chg="modSp del mod">
        <pc:chgData name="Chan Ee Hong" userId="cf657ea1-a02b-4814-a06c-e1a0458c92a1" providerId="ADAL" clId="{20ECD239-1CC7-4059-A28F-C3FA5D321771}" dt="2024-03-07T07:55:39.336" v="374" actId="47"/>
        <pc:sldMkLst>
          <pc:docMk/>
          <pc:sldMk cId="3282534610" sldId="423"/>
        </pc:sldMkLst>
        <pc:picChg chg="mod">
          <ac:chgData name="Chan Ee Hong" userId="cf657ea1-a02b-4814-a06c-e1a0458c92a1" providerId="ADAL" clId="{20ECD239-1CC7-4059-A28F-C3FA5D321771}" dt="2024-03-07T07:54:44.970" v="364" actId="1076"/>
          <ac:picMkLst>
            <pc:docMk/>
            <pc:sldMk cId="3282534610" sldId="423"/>
            <ac:picMk id="6" creationId="{1289D523-D268-02DC-B894-FEED84E04B39}"/>
          </ac:picMkLst>
        </pc:picChg>
      </pc:sldChg>
      <pc:sldChg chg="modSp add mod">
        <pc:chgData name="Chan Ee Hong" userId="cf657ea1-a02b-4814-a06c-e1a0458c92a1" providerId="ADAL" clId="{20ECD239-1CC7-4059-A28F-C3FA5D321771}" dt="2024-03-06T08:35:49.871" v="140" actId="13926"/>
        <pc:sldMkLst>
          <pc:docMk/>
          <pc:sldMk cId="1435013121" sldId="429"/>
        </pc:sldMkLst>
        <pc:spChg chg="mod">
          <ac:chgData name="Chan Ee Hong" userId="cf657ea1-a02b-4814-a06c-e1a0458c92a1" providerId="ADAL" clId="{20ECD239-1CC7-4059-A28F-C3FA5D321771}" dt="2024-03-06T08:35:49.871" v="140" actId="13926"/>
          <ac:spMkLst>
            <pc:docMk/>
            <pc:sldMk cId="1435013121" sldId="429"/>
            <ac:spMk id="5" creationId="{7B1C08CD-1BB9-B9A6-52FE-9C909EE4BD13}"/>
          </ac:spMkLst>
        </pc:spChg>
      </pc:sldChg>
      <pc:sldChg chg="modSp add mod ord">
        <pc:chgData name="Chan Ee Hong" userId="cf657ea1-a02b-4814-a06c-e1a0458c92a1" providerId="ADAL" clId="{20ECD239-1CC7-4059-A28F-C3FA5D321771}" dt="2024-03-06T08:39:02.004" v="205"/>
        <pc:sldMkLst>
          <pc:docMk/>
          <pc:sldMk cId="3912153611" sldId="430"/>
        </pc:sldMkLst>
        <pc:spChg chg="mod">
          <ac:chgData name="Chan Ee Hong" userId="cf657ea1-a02b-4814-a06c-e1a0458c92a1" providerId="ADAL" clId="{20ECD239-1CC7-4059-A28F-C3FA5D321771}" dt="2024-03-06T08:36:04.925" v="145" actId="20577"/>
          <ac:spMkLst>
            <pc:docMk/>
            <pc:sldMk cId="3912153611" sldId="430"/>
            <ac:spMk id="4" creationId="{15DDE580-99C8-CD5E-2DB0-24B8EB7F3360}"/>
          </ac:spMkLst>
        </pc:spChg>
        <pc:spChg chg="mod">
          <ac:chgData name="Chan Ee Hong" userId="cf657ea1-a02b-4814-a06c-e1a0458c92a1" providerId="ADAL" clId="{20ECD239-1CC7-4059-A28F-C3FA5D321771}" dt="2024-03-06T08:39:02.004" v="205"/>
          <ac:spMkLst>
            <pc:docMk/>
            <pc:sldMk cId="3912153611" sldId="430"/>
            <ac:spMk id="5" creationId="{B32AE832-76FB-A3F2-6CEA-26ED43CF9F4B}"/>
          </ac:spMkLst>
        </pc:spChg>
      </pc:sldChg>
      <pc:sldChg chg="addSp modSp add mod">
        <pc:chgData name="Chan Ee Hong" userId="cf657ea1-a02b-4814-a06c-e1a0458c92a1" providerId="ADAL" clId="{20ECD239-1CC7-4059-A28F-C3FA5D321771}" dt="2024-03-06T08:39:43.901" v="214" actId="14100"/>
        <pc:sldMkLst>
          <pc:docMk/>
          <pc:sldMk cId="2397902701" sldId="431"/>
        </pc:sldMkLst>
        <pc:spChg chg="add mod ord">
          <ac:chgData name="Chan Ee Hong" userId="cf657ea1-a02b-4814-a06c-e1a0458c92a1" providerId="ADAL" clId="{20ECD239-1CC7-4059-A28F-C3FA5D321771}" dt="2024-03-06T08:39:43.901" v="214" actId="14100"/>
          <ac:spMkLst>
            <pc:docMk/>
            <pc:sldMk cId="2397902701" sldId="431"/>
            <ac:spMk id="2" creationId="{C95EF1EF-694A-A331-49E5-073457330842}"/>
          </ac:spMkLst>
        </pc:spChg>
        <pc:spChg chg="mod">
          <ac:chgData name="Chan Ee Hong" userId="cf657ea1-a02b-4814-a06c-e1a0458c92a1" providerId="ADAL" clId="{20ECD239-1CC7-4059-A28F-C3FA5D321771}" dt="2024-03-06T08:39:12.979" v="208" actId="13926"/>
          <ac:spMkLst>
            <pc:docMk/>
            <pc:sldMk cId="2397902701" sldId="431"/>
            <ac:spMk id="5" creationId="{94277AE5-AB8A-8558-F2A0-180E36CB9355}"/>
          </ac:spMkLst>
        </pc:spChg>
      </pc:sldChg>
      <pc:sldChg chg="addSp delSp modSp new mod modClrScheme chgLayout">
        <pc:chgData name="Chan Ee Hong" userId="cf657ea1-a02b-4814-a06c-e1a0458c92a1" providerId="ADAL" clId="{20ECD239-1CC7-4059-A28F-C3FA5D321771}" dt="2024-03-06T08:43:33.291" v="254" actId="1076"/>
        <pc:sldMkLst>
          <pc:docMk/>
          <pc:sldMk cId="2032781060" sldId="432"/>
        </pc:sldMkLst>
        <pc:spChg chg="del mod ord">
          <ac:chgData name="Chan Ee Hong" userId="cf657ea1-a02b-4814-a06c-e1a0458c92a1" providerId="ADAL" clId="{20ECD239-1CC7-4059-A28F-C3FA5D321771}" dt="2024-03-06T08:42:22.800" v="229" actId="700"/>
          <ac:spMkLst>
            <pc:docMk/>
            <pc:sldMk cId="2032781060" sldId="432"/>
            <ac:spMk id="2" creationId="{25B73C7B-6F89-E621-0458-08BFAC43C242}"/>
          </ac:spMkLst>
        </pc:spChg>
        <pc:spChg chg="del mod ord">
          <ac:chgData name="Chan Ee Hong" userId="cf657ea1-a02b-4814-a06c-e1a0458c92a1" providerId="ADAL" clId="{20ECD239-1CC7-4059-A28F-C3FA5D321771}" dt="2024-03-06T08:42:22.800" v="229" actId="700"/>
          <ac:spMkLst>
            <pc:docMk/>
            <pc:sldMk cId="2032781060" sldId="432"/>
            <ac:spMk id="3" creationId="{33504F96-4749-1107-1D91-E57BC2A7A6C3}"/>
          </ac:spMkLst>
        </pc:spChg>
        <pc:spChg chg="add mod ord">
          <ac:chgData name="Chan Ee Hong" userId="cf657ea1-a02b-4814-a06c-e1a0458c92a1" providerId="ADAL" clId="{20ECD239-1CC7-4059-A28F-C3FA5D321771}" dt="2024-03-06T08:42:36.037" v="247" actId="20577"/>
          <ac:spMkLst>
            <pc:docMk/>
            <pc:sldMk cId="2032781060" sldId="432"/>
            <ac:spMk id="4" creationId="{1CE211F7-3F5C-8008-E598-7AFB3EBDE644}"/>
          </ac:spMkLst>
        </pc:spChg>
        <pc:spChg chg="add del mod ord">
          <ac:chgData name="Chan Ee Hong" userId="cf657ea1-a02b-4814-a06c-e1a0458c92a1" providerId="ADAL" clId="{20ECD239-1CC7-4059-A28F-C3FA5D321771}" dt="2024-03-06T08:42:50.672" v="248" actId="478"/>
          <ac:spMkLst>
            <pc:docMk/>
            <pc:sldMk cId="2032781060" sldId="432"/>
            <ac:spMk id="5" creationId="{AFB50A3A-E5FB-CE55-C291-97F00AE37ED2}"/>
          </ac:spMkLst>
        </pc:spChg>
        <pc:picChg chg="add mod modCrop">
          <ac:chgData name="Chan Ee Hong" userId="cf657ea1-a02b-4814-a06c-e1a0458c92a1" providerId="ADAL" clId="{20ECD239-1CC7-4059-A28F-C3FA5D321771}" dt="2024-03-06T08:43:33.291" v="254" actId="1076"/>
          <ac:picMkLst>
            <pc:docMk/>
            <pc:sldMk cId="2032781060" sldId="432"/>
            <ac:picMk id="7" creationId="{A20395CB-E793-C50F-3560-E9A6F7F5DDAE}"/>
          </ac:picMkLst>
        </pc:picChg>
      </pc:sldChg>
      <pc:sldChg chg="addSp delSp modSp new mod">
        <pc:chgData name="Chan Ee Hong" userId="cf657ea1-a02b-4814-a06c-e1a0458c92a1" providerId="ADAL" clId="{20ECD239-1CC7-4059-A28F-C3FA5D321771}" dt="2024-03-06T08:44:20.324" v="280" actId="1076"/>
        <pc:sldMkLst>
          <pc:docMk/>
          <pc:sldMk cId="1117414037" sldId="433"/>
        </pc:sldMkLst>
        <pc:spChg chg="mod">
          <ac:chgData name="Chan Ee Hong" userId="cf657ea1-a02b-4814-a06c-e1a0458c92a1" providerId="ADAL" clId="{20ECD239-1CC7-4059-A28F-C3FA5D321771}" dt="2024-03-06T08:43:58.273" v="273" actId="20577"/>
          <ac:spMkLst>
            <pc:docMk/>
            <pc:sldMk cId="1117414037" sldId="433"/>
            <ac:spMk id="2" creationId="{46283426-2FCE-4E6B-65E8-EC8196BF9B70}"/>
          </ac:spMkLst>
        </pc:spChg>
        <pc:spChg chg="del">
          <ac:chgData name="Chan Ee Hong" userId="cf657ea1-a02b-4814-a06c-e1a0458c92a1" providerId="ADAL" clId="{20ECD239-1CC7-4059-A28F-C3FA5D321771}" dt="2024-03-06T08:44:01.146" v="274" actId="478"/>
          <ac:spMkLst>
            <pc:docMk/>
            <pc:sldMk cId="1117414037" sldId="433"/>
            <ac:spMk id="3" creationId="{4FA9A4AC-83AA-93BF-E7A7-09DBC7DC383C}"/>
          </ac:spMkLst>
        </pc:spChg>
        <pc:picChg chg="add mod modCrop">
          <ac:chgData name="Chan Ee Hong" userId="cf657ea1-a02b-4814-a06c-e1a0458c92a1" providerId="ADAL" clId="{20ECD239-1CC7-4059-A28F-C3FA5D321771}" dt="2024-03-06T08:44:20.324" v="280" actId="1076"/>
          <ac:picMkLst>
            <pc:docMk/>
            <pc:sldMk cId="1117414037" sldId="433"/>
            <ac:picMk id="5" creationId="{452D746F-4562-0C18-CE54-B41FF2489A5B}"/>
          </ac:picMkLst>
        </pc:picChg>
      </pc:sldChg>
      <pc:sldChg chg="addSp delSp modSp new mod">
        <pc:chgData name="Chan Ee Hong" userId="cf657ea1-a02b-4814-a06c-e1a0458c92a1" providerId="ADAL" clId="{20ECD239-1CC7-4059-A28F-C3FA5D321771}" dt="2024-03-06T08:57:09.789" v="353" actId="1582"/>
        <pc:sldMkLst>
          <pc:docMk/>
          <pc:sldMk cId="865675123" sldId="434"/>
        </pc:sldMkLst>
        <pc:spChg chg="mod">
          <ac:chgData name="Chan Ee Hong" userId="cf657ea1-a02b-4814-a06c-e1a0458c92a1" providerId="ADAL" clId="{20ECD239-1CC7-4059-A28F-C3FA5D321771}" dt="2024-03-06T08:45:26.910" v="298" actId="20577"/>
          <ac:spMkLst>
            <pc:docMk/>
            <pc:sldMk cId="865675123" sldId="434"/>
            <ac:spMk id="2" creationId="{E3C8F5CF-64F9-9ABE-4E03-36D6FF300650}"/>
          </ac:spMkLst>
        </pc:spChg>
        <pc:spChg chg="del">
          <ac:chgData name="Chan Ee Hong" userId="cf657ea1-a02b-4814-a06c-e1a0458c92a1" providerId="ADAL" clId="{20ECD239-1CC7-4059-A28F-C3FA5D321771}" dt="2024-03-06T08:45:29.406" v="299" actId="478"/>
          <ac:spMkLst>
            <pc:docMk/>
            <pc:sldMk cId="865675123" sldId="434"/>
            <ac:spMk id="3" creationId="{EAD66238-60BD-9133-9360-558C2133066A}"/>
          </ac:spMkLst>
        </pc:spChg>
        <pc:spChg chg="add mod">
          <ac:chgData name="Chan Ee Hong" userId="cf657ea1-a02b-4814-a06c-e1a0458c92a1" providerId="ADAL" clId="{20ECD239-1CC7-4059-A28F-C3FA5D321771}" dt="2024-03-06T08:57:09.789" v="353" actId="1582"/>
          <ac:spMkLst>
            <pc:docMk/>
            <pc:sldMk cId="865675123" sldId="434"/>
            <ac:spMk id="9" creationId="{46FF7ADC-6D49-67C2-5A95-9634A007B10E}"/>
          </ac:spMkLst>
        </pc:spChg>
        <pc:picChg chg="add mod modCrop">
          <ac:chgData name="Chan Ee Hong" userId="cf657ea1-a02b-4814-a06c-e1a0458c92a1" providerId="ADAL" clId="{20ECD239-1CC7-4059-A28F-C3FA5D321771}" dt="2024-03-06T08:56:34.894" v="324" actId="1076"/>
          <ac:picMkLst>
            <pc:docMk/>
            <pc:sldMk cId="865675123" sldId="434"/>
            <ac:picMk id="5" creationId="{C325E783-818E-377A-64BE-DA8A5414B83D}"/>
          </ac:picMkLst>
        </pc:picChg>
        <pc:picChg chg="add mod modCrop">
          <ac:chgData name="Chan Ee Hong" userId="cf657ea1-a02b-4814-a06c-e1a0458c92a1" providerId="ADAL" clId="{20ECD239-1CC7-4059-A28F-C3FA5D321771}" dt="2024-03-06T08:55:33.523" v="323" actId="1076"/>
          <ac:picMkLst>
            <pc:docMk/>
            <pc:sldMk cId="865675123" sldId="434"/>
            <ac:picMk id="7" creationId="{31646043-A747-0F04-33FE-D5CE4963379F}"/>
          </ac:picMkLst>
        </pc:picChg>
        <pc:picChg chg="add mod modCrop">
          <ac:chgData name="Chan Ee Hong" userId="cf657ea1-a02b-4814-a06c-e1a0458c92a1" providerId="ADAL" clId="{20ECD239-1CC7-4059-A28F-C3FA5D321771}" dt="2024-03-06T08:56:34.894" v="324" actId="1076"/>
          <ac:picMkLst>
            <pc:docMk/>
            <pc:sldMk cId="865675123" sldId="434"/>
            <ac:picMk id="8" creationId="{99A53F59-F895-A738-A696-EE232D113C08}"/>
          </ac:picMkLst>
        </pc:picChg>
      </pc:sldChg>
      <pc:sldChg chg="new">
        <pc:chgData name="Chan Ee Hong" userId="cf657ea1-a02b-4814-a06c-e1a0458c92a1" providerId="ADAL" clId="{20ECD239-1CC7-4059-A28F-C3FA5D321771}" dt="2024-03-06T09:40:43.794" v="354" actId="680"/>
        <pc:sldMkLst>
          <pc:docMk/>
          <pc:sldMk cId="1186765087" sldId="435"/>
        </pc:sldMkLst>
      </pc:sldChg>
      <pc:sldChg chg="modSp add mod">
        <pc:chgData name="Chan Ee Hong" userId="cf657ea1-a02b-4814-a06c-e1a0458c92a1" providerId="ADAL" clId="{20ECD239-1CC7-4059-A28F-C3FA5D321771}" dt="2024-03-07T07:55:28.758" v="371" actId="1076"/>
        <pc:sldMkLst>
          <pc:docMk/>
          <pc:sldMk cId="1668122068" sldId="436"/>
        </pc:sldMkLst>
        <pc:picChg chg="mod">
          <ac:chgData name="Chan Ee Hong" userId="cf657ea1-a02b-4814-a06c-e1a0458c92a1" providerId="ADAL" clId="{20ECD239-1CC7-4059-A28F-C3FA5D321771}" dt="2024-03-07T07:55:28.758" v="371" actId="1076"/>
          <ac:picMkLst>
            <pc:docMk/>
            <pc:sldMk cId="1668122068" sldId="436"/>
            <ac:picMk id="6" creationId="{BDBD70B2-03DB-7D59-0134-D5A01A85C618}"/>
          </ac:picMkLst>
        </pc:picChg>
      </pc:sldChg>
      <pc:sldChg chg="addSp modSp add">
        <pc:chgData name="Chan Ee Hong" userId="cf657ea1-a02b-4814-a06c-e1a0458c92a1" providerId="ADAL" clId="{20ECD239-1CC7-4059-A28F-C3FA5D321771}" dt="2024-03-07T07:55:37.914" v="373"/>
        <pc:sldMkLst>
          <pc:docMk/>
          <pc:sldMk cId="830317333" sldId="437"/>
        </pc:sldMkLst>
        <pc:spChg chg="add mod">
          <ac:chgData name="Chan Ee Hong" userId="cf657ea1-a02b-4814-a06c-e1a0458c92a1" providerId="ADAL" clId="{20ECD239-1CC7-4059-A28F-C3FA5D321771}" dt="2024-03-07T07:55:37.914" v="373"/>
          <ac:spMkLst>
            <pc:docMk/>
            <pc:sldMk cId="830317333" sldId="437"/>
            <ac:spMk id="2" creationId="{3E3A64A2-E7E1-D699-1898-B6A2F5374EB1}"/>
          </ac:spMkLst>
        </pc:spChg>
      </pc:sldChg>
    </pc:docChg>
  </pc:docChgLst>
  <pc:docChgLst>
    <pc:chgData name="Chan Ee Hong" userId="cf657ea1-a02b-4814-a06c-e1a0458c92a1" providerId="ADAL" clId="{55A7981C-29CF-490D-B14F-62809CE1A97D}"/>
    <pc:docChg chg="undo custSel addSld delSld modSld">
      <pc:chgData name="Chan Ee Hong" userId="cf657ea1-a02b-4814-a06c-e1a0458c92a1" providerId="ADAL" clId="{55A7981C-29CF-490D-B14F-62809CE1A97D}" dt="2024-02-15T06:46:57.006" v="1038" actId="20577"/>
      <pc:docMkLst>
        <pc:docMk/>
      </pc:docMkLst>
      <pc:sldChg chg="addSp delSp modSp add del mod">
        <pc:chgData name="Chan Ee Hong" userId="cf657ea1-a02b-4814-a06c-e1a0458c92a1" providerId="ADAL" clId="{55A7981C-29CF-490D-B14F-62809CE1A97D}" dt="2024-02-15T04:36:11.155" v="37" actId="1076"/>
        <pc:sldMkLst>
          <pc:docMk/>
          <pc:sldMk cId="426136153" sldId="261"/>
        </pc:sldMkLst>
        <pc:spChg chg="mod">
          <ac:chgData name="Chan Ee Hong" userId="cf657ea1-a02b-4814-a06c-e1a0458c92a1" providerId="ADAL" clId="{55A7981C-29CF-490D-B14F-62809CE1A97D}" dt="2024-02-15T04:34:59.480" v="21" actId="20577"/>
          <ac:spMkLst>
            <pc:docMk/>
            <pc:sldMk cId="426136153" sldId="261"/>
            <ac:spMk id="4" creationId="{E8BA9031-C651-8818-EC6C-AA8CC94C6196}"/>
          </ac:spMkLst>
        </pc:spChg>
        <pc:picChg chg="del">
          <ac:chgData name="Chan Ee Hong" userId="cf657ea1-a02b-4814-a06c-e1a0458c92a1" providerId="ADAL" clId="{55A7981C-29CF-490D-B14F-62809CE1A97D}" dt="2024-02-15T04:35:00.888" v="22" actId="478"/>
          <ac:picMkLst>
            <pc:docMk/>
            <pc:sldMk cId="426136153" sldId="261"/>
            <ac:picMk id="3" creationId="{CB2FBF88-2C88-9A39-28F5-4991E4035535}"/>
          </ac:picMkLst>
        </pc:picChg>
        <pc:picChg chg="add mod modCrop">
          <ac:chgData name="Chan Ee Hong" userId="cf657ea1-a02b-4814-a06c-e1a0458c92a1" providerId="ADAL" clId="{55A7981C-29CF-490D-B14F-62809CE1A97D}" dt="2024-02-15T04:36:09.032" v="36" actId="1076"/>
          <ac:picMkLst>
            <pc:docMk/>
            <pc:sldMk cId="426136153" sldId="261"/>
            <ac:picMk id="5" creationId="{6589DDA1-AB62-4A7E-224D-DEED2684740C}"/>
          </ac:picMkLst>
        </pc:picChg>
        <pc:picChg chg="add mod modCrop">
          <ac:chgData name="Chan Ee Hong" userId="cf657ea1-a02b-4814-a06c-e1a0458c92a1" providerId="ADAL" clId="{55A7981C-29CF-490D-B14F-62809CE1A97D}" dt="2024-02-15T04:36:11.155" v="37" actId="1076"/>
          <ac:picMkLst>
            <pc:docMk/>
            <pc:sldMk cId="426136153" sldId="261"/>
            <ac:picMk id="7" creationId="{736E7985-31F7-04D4-0C57-1A0F8F406239}"/>
          </ac:picMkLst>
        </pc:picChg>
        <pc:picChg chg="add mod modCrop">
          <ac:chgData name="Chan Ee Hong" userId="cf657ea1-a02b-4814-a06c-e1a0458c92a1" providerId="ADAL" clId="{55A7981C-29CF-490D-B14F-62809CE1A97D}" dt="2024-02-15T04:36:05.340" v="34" actId="1076"/>
          <ac:picMkLst>
            <pc:docMk/>
            <pc:sldMk cId="426136153" sldId="261"/>
            <ac:picMk id="9" creationId="{A5718AE8-3076-C631-3A83-F53B1B055B77}"/>
          </ac:picMkLst>
        </pc:picChg>
      </pc:sldChg>
      <pc:sldChg chg="add del">
        <pc:chgData name="Chan Ee Hong" userId="cf657ea1-a02b-4814-a06c-e1a0458c92a1" providerId="ADAL" clId="{55A7981C-29CF-490D-B14F-62809CE1A97D}" dt="2024-02-15T04:34:53.187" v="4" actId="47"/>
        <pc:sldMkLst>
          <pc:docMk/>
          <pc:sldMk cId="1635704724" sldId="302"/>
        </pc:sldMkLst>
      </pc:sldChg>
      <pc:sldChg chg="add del">
        <pc:chgData name="Chan Ee Hong" userId="cf657ea1-a02b-4814-a06c-e1a0458c92a1" providerId="ADAL" clId="{55A7981C-29CF-490D-B14F-62809CE1A97D}" dt="2024-02-15T04:34:53.187" v="4" actId="47"/>
        <pc:sldMkLst>
          <pc:docMk/>
          <pc:sldMk cId="3093791632" sldId="303"/>
        </pc:sldMkLst>
      </pc:sldChg>
      <pc:sldChg chg="add del">
        <pc:chgData name="Chan Ee Hong" userId="cf657ea1-a02b-4814-a06c-e1a0458c92a1" providerId="ADAL" clId="{55A7981C-29CF-490D-B14F-62809CE1A97D}" dt="2024-02-15T04:34:53.187" v="4" actId="47"/>
        <pc:sldMkLst>
          <pc:docMk/>
          <pc:sldMk cId="4080436150" sldId="319"/>
        </pc:sldMkLst>
      </pc:sldChg>
      <pc:sldChg chg="add del">
        <pc:chgData name="Chan Ee Hong" userId="cf657ea1-a02b-4814-a06c-e1a0458c92a1" providerId="ADAL" clId="{55A7981C-29CF-490D-B14F-62809CE1A97D}" dt="2024-02-15T04:34:53.187" v="4" actId="47"/>
        <pc:sldMkLst>
          <pc:docMk/>
          <pc:sldMk cId="2858689244" sldId="346"/>
        </pc:sldMkLst>
      </pc:sldChg>
      <pc:sldChg chg="add del">
        <pc:chgData name="Chan Ee Hong" userId="cf657ea1-a02b-4814-a06c-e1a0458c92a1" providerId="ADAL" clId="{55A7981C-29CF-490D-B14F-62809CE1A97D}" dt="2024-02-15T04:34:53.187" v="4" actId="47"/>
        <pc:sldMkLst>
          <pc:docMk/>
          <pc:sldMk cId="1154968553" sldId="347"/>
        </pc:sldMkLst>
      </pc:sldChg>
      <pc:sldChg chg="addSp delSp modSp mod">
        <pc:chgData name="Chan Ee Hong" userId="cf657ea1-a02b-4814-a06c-e1a0458c92a1" providerId="ADAL" clId="{55A7981C-29CF-490D-B14F-62809CE1A97D}" dt="2024-02-15T05:46:44.692" v="845"/>
        <pc:sldMkLst>
          <pc:docMk/>
          <pc:sldMk cId="3643997966" sldId="368"/>
        </pc:sldMkLst>
        <pc:spChg chg="add del mod">
          <ac:chgData name="Chan Ee Hong" userId="cf657ea1-a02b-4814-a06c-e1a0458c92a1" providerId="ADAL" clId="{55A7981C-29CF-490D-B14F-62809CE1A97D}" dt="2024-02-15T05:16:53.194" v="541" actId="478"/>
          <ac:spMkLst>
            <pc:docMk/>
            <pc:sldMk cId="3643997966" sldId="368"/>
            <ac:spMk id="3" creationId="{97A19011-4AE9-A3D9-6341-BE292ACEB4E7}"/>
          </ac:spMkLst>
        </pc:spChg>
        <pc:spChg chg="add del mod">
          <ac:chgData name="Chan Ee Hong" userId="cf657ea1-a02b-4814-a06c-e1a0458c92a1" providerId="ADAL" clId="{55A7981C-29CF-490D-B14F-62809CE1A97D}" dt="2024-02-15T05:46:44.414" v="844" actId="478"/>
          <ac:spMkLst>
            <pc:docMk/>
            <pc:sldMk cId="3643997966" sldId="368"/>
            <ac:spMk id="6" creationId="{4721D3E9-58CA-3582-3D53-F6C2F15F4229}"/>
          </ac:spMkLst>
        </pc:spChg>
        <pc:spChg chg="add mod">
          <ac:chgData name="Chan Ee Hong" userId="cf657ea1-a02b-4814-a06c-e1a0458c92a1" providerId="ADAL" clId="{55A7981C-29CF-490D-B14F-62809CE1A97D}" dt="2024-02-15T05:46:44.692" v="845"/>
          <ac:spMkLst>
            <pc:docMk/>
            <pc:sldMk cId="3643997966" sldId="368"/>
            <ac:spMk id="7" creationId="{1D574CF7-B9E7-6F2D-1086-33BCCD459F43}"/>
          </ac:spMkLst>
        </pc:spChg>
      </pc:sldChg>
      <pc:sldChg chg="addSp delSp modSp mod">
        <pc:chgData name="Chan Ee Hong" userId="cf657ea1-a02b-4814-a06c-e1a0458c92a1" providerId="ADAL" clId="{55A7981C-29CF-490D-B14F-62809CE1A97D}" dt="2024-02-15T05:46:38.621" v="843"/>
        <pc:sldMkLst>
          <pc:docMk/>
          <pc:sldMk cId="146490092" sldId="369"/>
        </pc:sldMkLst>
        <pc:spChg chg="add del mod">
          <ac:chgData name="Chan Ee Hong" userId="cf657ea1-a02b-4814-a06c-e1a0458c92a1" providerId="ADAL" clId="{55A7981C-29CF-490D-B14F-62809CE1A97D}" dt="2024-02-15T05:46:38.147" v="842" actId="478"/>
          <ac:spMkLst>
            <pc:docMk/>
            <pc:sldMk cId="146490092" sldId="369"/>
            <ac:spMk id="7" creationId="{2326EA8A-8A44-0329-0884-5FABD7C588E9}"/>
          </ac:spMkLst>
        </pc:spChg>
        <pc:spChg chg="add mod">
          <ac:chgData name="Chan Ee Hong" userId="cf657ea1-a02b-4814-a06c-e1a0458c92a1" providerId="ADAL" clId="{55A7981C-29CF-490D-B14F-62809CE1A97D}" dt="2024-02-15T05:46:38.621" v="843"/>
          <ac:spMkLst>
            <pc:docMk/>
            <pc:sldMk cId="146490092" sldId="369"/>
            <ac:spMk id="8" creationId="{978C586E-984B-FE1A-C34C-74B4A2C91562}"/>
          </ac:spMkLst>
        </pc:spChg>
      </pc:sldChg>
      <pc:sldChg chg="addSp modSp mod">
        <pc:chgData name="Chan Ee Hong" userId="cf657ea1-a02b-4814-a06c-e1a0458c92a1" providerId="ADAL" clId="{55A7981C-29CF-490D-B14F-62809CE1A97D}" dt="2024-02-15T06:46:57.006" v="1038" actId="20577"/>
        <pc:sldMkLst>
          <pc:docMk/>
          <pc:sldMk cId="2760790593" sldId="370"/>
        </pc:sldMkLst>
        <pc:spChg chg="mod">
          <ac:chgData name="Chan Ee Hong" userId="cf657ea1-a02b-4814-a06c-e1a0458c92a1" providerId="ADAL" clId="{55A7981C-29CF-490D-B14F-62809CE1A97D}" dt="2024-02-15T05:46:28.666" v="841" actId="20577"/>
          <ac:spMkLst>
            <pc:docMk/>
            <pc:sldMk cId="2760790593" sldId="370"/>
            <ac:spMk id="6" creationId="{C75D7E97-092E-F03C-11F9-B684CEBB7035}"/>
          </ac:spMkLst>
        </pc:spChg>
        <pc:spChg chg="mod">
          <ac:chgData name="Chan Ee Hong" userId="cf657ea1-a02b-4814-a06c-e1a0458c92a1" providerId="ADAL" clId="{55A7981C-29CF-490D-B14F-62809CE1A97D}" dt="2024-02-15T05:46:08.223" v="839" actId="1076"/>
          <ac:spMkLst>
            <pc:docMk/>
            <pc:sldMk cId="2760790593" sldId="370"/>
            <ac:spMk id="7" creationId="{1D379111-052B-CF16-8736-F566C9171A7E}"/>
          </ac:spMkLst>
        </pc:spChg>
        <pc:spChg chg="mod">
          <ac:chgData name="Chan Ee Hong" userId="cf657ea1-a02b-4814-a06c-e1a0458c92a1" providerId="ADAL" clId="{55A7981C-29CF-490D-B14F-62809CE1A97D}" dt="2024-02-15T06:46:57.006" v="1038" actId="20577"/>
          <ac:spMkLst>
            <pc:docMk/>
            <pc:sldMk cId="2760790593" sldId="370"/>
            <ac:spMk id="8" creationId="{B8FD9AFA-297D-D566-3199-509636F01D25}"/>
          </ac:spMkLst>
        </pc:spChg>
        <pc:spChg chg="add mod">
          <ac:chgData name="Chan Ee Hong" userId="cf657ea1-a02b-4814-a06c-e1a0458c92a1" providerId="ADAL" clId="{55A7981C-29CF-490D-B14F-62809CE1A97D}" dt="2024-02-15T05:40:48.329" v="642" actId="20577"/>
          <ac:spMkLst>
            <pc:docMk/>
            <pc:sldMk cId="2760790593" sldId="370"/>
            <ac:spMk id="9" creationId="{239FFCCC-9054-4C2F-A0C6-3CB7B2F108D3}"/>
          </ac:spMkLst>
        </pc:spChg>
      </pc:sldChg>
      <pc:sldChg chg="addSp modSp mod">
        <pc:chgData name="Chan Ee Hong" userId="cf657ea1-a02b-4814-a06c-e1a0458c92a1" providerId="ADAL" clId="{55A7981C-29CF-490D-B14F-62809CE1A97D}" dt="2024-02-15T05:56:03.873" v="1036" actId="1076"/>
        <pc:sldMkLst>
          <pc:docMk/>
          <pc:sldMk cId="341504823" sldId="371"/>
        </pc:sldMkLst>
        <pc:spChg chg="add mod">
          <ac:chgData name="Chan Ee Hong" userId="cf657ea1-a02b-4814-a06c-e1a0458c92a1" providerId="ADAL" clId="{55A7981C-29CF-490D-B14F-62809CE1A97D}" dt="2024-02-15T05:56:03.873" v="1036" actId="1076"/>
          <ac:spMkLst>
            <pc:docMk/>
            <pc:sldMk cId="341504823" sldId="371"/>
            <ac:spMk id="5" creationId="{C8D3973F-53C7-FDA5-F806-BF3D0E880CB5}"/>
          </ac:spMkLst>
        </pc:spChg>
      </pc:sldChg>
      <pc:sldChg chg="addSp modSp mod">
        <pc:chgData name="Chan Ee Hong" userId="cf657ea1-a02b-4814-a06c-e1a0458c92a1" providerId="ADAL" clId="{55A7981C-29CF-490D-B14F-62809CE1A97D}" dt="2024-02-15T05:53:12.657" v="974" actId="1076"/>
        <pc:sldMkLst>
          <pc:docMk/>
          <pc:sldMk cId="834387614" sldId="372"/>
        </pc:sldMkLst>
        <pc:spChg chg="add mod">
          <ac:chgData name="Chan Ee Hong" userId="cf657ea1-a02b-4814-a06c-e1a0458c92a1" providerId="ADAL" clId="{55A7981C-29CF-490D-B14F-62809CE1A97D}" dt="2024-02-15T05:52:14.876" v="935" actId="1076"/>
          <ac:spMkLst>
            <pc:docMk/>
            <pc:sldMk cId="834387614" sldId="372"/>
            <ac:spMk id="4" creationId="{883B9C01-472F-98CF-A736-23ED4544139D}"/>
          </ac:spMkLst>
        </pc:spChg>
        <pc:spChg chg="add mod">
          <ac:chgData name="Chan Ee Hong" userId="cf657ea1-a02b-4814-a06c-e1a0458c92a1" providerId="ADAL" clId="{55A7981C-29CF-490D-B14F-62809CE1A97D}" dt="2024-02-15T05:53:12.657" v="974" actId="1076"/>
          <ac:spMkLst>
            <pc:docMk/>
            <pc:sldMk cId="834387614" sldId="372"/>
            <ac:spMk id="5" creationId="{14762E10-8B3E-618B-2317-9F61B982A62C}"/>
          </ac:spMkLst>
        </pc:spChg>
      </pc:sldChg>
      <pc:sldChg chg="new del">
        <pc:chgData name="Chan Ee Hong" userId="cf657ea1-a02b-4814-a06c-e1a0458c92a1" providerId="ADAL" clId="{55A7981C-29CF-490D-B14F-62809CE1A97D}" dt="2024-02-15T04:34:48.317" v="2" actId="680"/>
        <pc:sldMkLst>
          <pc:docMk/>
          <pc:sldMk cId="1947176865" sldId="373"/>
        </pc:sldMkLst>
      </pc:sldChg>
      <pc:sldChg chg="addSp delSp modSp add mod">
        <pc:chgData name="Chan Ee Hong" userId="cf657ea1-a02b-4814-a06c-e1a0458c92a1" providerId="ADAL" clId="{55A7981C-29CF-490D-B14F-62809CE1A97D}" dt="2024-02-15T04:41:22.105" v="242" actId="1076"/>
        <pc:sldMkLst>
          <pc:docMk/>
          <pc:sldMk cId="3301651120" sldId="373"/>
        </pc:sldMkLst>
        <pc:spChg chg="add mod">
          <ac:chgData name="Chan Ee Hong" userId="cf657ea1-a02b-4814-a06c-e1a0458c92a1" providerId="ADAL" clId="{55A7981C-29CF-490D-B14F-62809CE1A97D}" dt="2024-02-15T04:41:22.105" v="242" actId="1076"/>
          <ac:spMkLst>
            <pc:docMk/>
            <pc:sldMk cId="3301651120" sldId="373"/>
            <ac:spMk id="6" creationId="{2BBB1685-605A-2DC6-E2BC-710454A0350A}"/>
          </ac:spMkLst>
        </pc:spChg>
        <pc:picChg chg="add mod modCrop">
          <ac:chgData name="Chan Ee Hong" userId="cf657ea1-a02b-4814-a06c-e1a0458c92a1" providerId="ADAL" clId="{55A7981C-29CF-490D-B14F-62809CE1A97D}" dt="2024-02-15T04:39:29.806" v="47" actId="1076"/>
          <ac:picMkLst>
            <pc:docMk/>
            <pc:sldMk cId="3301651120" sldId="373"/>
            <ac:picMk id="3" creationId="{92A1ADBB-FF00-34F4-BE0A-1DD3E45305AF}"/>
          </ac:picMkLst>
        </pc:picChg>
        <pc:picChg chg="del">
          <ac:chgData name="Chan Ee Hong" userId="cf657ea1-a02b-4814-a06c-e1a0458c92a1" providerId="ADAL" clId="{55A7981C-29CF-490D-B14F-62809CE1A97D}" dt="2024-02-15T04:38:20.540" v="39" actId="478"/>
          <ac:picMkLst>
            <pc:docMk/>
            <pc:sldMk cId="3301651120" sldId="373"/>
            <ac:picMk id="5" creationId="{055F8DAB-A7D5-669D-6B64-FD96CD70A931}"/>
          </ac:picMkLst>
        </pc:picChg>
        <pc:picChg chg="del">
          <ac:chgData name="Chan Ee Hong" userId="cf657ea1-a02b-4814-a06c-e1a0458c92a1" providerId="ADAL" clId="{55A7981C-29CF-490D-B14F-62809CE1A97D}" dt="2024-02-15T04:38:21.740" v="40" actId="478"/>
          <ac:picMkLst>
            <pc:docMk/>
            <pc:sldMk cId="3301651120" sldId="373"/>
            <ac:picMk id="7" creationId="{F202B5A5-8C79-1D76-397B-1B8534274C82}"/>
          </ac:picMkLst>
        </pc:picChg>
        <pc:picChg chg="del">
          <ac:chgData name="Chan Ee Hong" userId="cf657ea1-a02b-4814-a06c-e1a0458c92a1" providerId="ADAL" clId="{55A7981C-29CF-490D-B14F-62809CE1A97D}" dt="2024-02-15T04:38:22.869" v="41" actId="478"/>
          <ac:picMkLst>
            <pc:docMk/>
            <pc:sldMk cId="3301651120" sldId="373"/>
            <ac:picMk id="9" creationId="{94C76E73-776D-6130-B628-4589131E2DE6}"/>
          </ac:picMkLst>
        </pc:picChg>
      </pc:sldChg>
      <pc:sldChg chg="addSp delSp modSp add mod">
        <pc:chgData name="Chan Ee Hong" userId="cf657ea1-a02b-4814-a06c-e1a0458c92a1" providerId="ADAL" clId="{55A7981C-29CF-490D-B14F-62809CE1A97D}" dt="2024-02-15T04:58:08.731" v="437" actId="1076"/>
        <pc:sldMkLst>
          <pc:docMk/>
          <pc:sldMk cId="4041147762" sldId="374"/>
        </pc:sldMkLst>
        <pc:spChg chg="mod">
          <ac:chgData name="Chan Ee Hong" userId="cf657ea1-a02b-4814-a06c-e1a0458c92a1" providerId="ADAL" clId="{55A7981C-29CF-490D-B14F-62809CE1A97D}" dt="2024-02-15T04:45:17.105" v="250" actId="20577"/>
          <ac:spMkLst>
            <pc:docMk/>
            <pc:sldMk cId="4041147762" sldId="374"/>
            <ac:spMk id="4" creationId="{94D7CB62-819E-D96C-D902-028F2C249197}"/>
          </ac:spMkLst>
        </pc:spChg>
        <pc:spChg chg="del">
          <ac:chgData name="Chan Ee Hong" userId="cf657ea1-a02b-4814-a06c-e1a0458c92a1" providerId="ADAL" clId="{55A7981C-29CF-490D-B14F-62809CE1A97D}" dt="2024-02-15T04:45:40.256" v="257" actId="478"/>
          <ac:spMkLst>
            <pc:docMk/>
            <pc:sldMk cId="4041147762" sldId="374"/>
            <ac:spMk id="6" creationId="{77D13A9F-12D6-8280-D35F-1DA5308004DC}"/>
          </ac:spMkLst>
        </pc:spChg>
        <pc:picChg chg="del">
          <ac:chgData name="Chan Ee Hong" userId="cf657ea1-a02b-4814-a06c-e1a0458c92a1" providerId="ADAL" clId="{55A7981C-29CF-490D-B14F-62809CE1A97D}" dt="2024-02-15T04:45:21.027" v="251" actId="478"/>
          <ac:picMkLst>
            <pc:docMk/>
            <pc:sldMk cId="4041147762" sldId="374"/>
            <ac:picMk id="3" creationId="{8C010690-1AF0-5AF0-2919-AE8FAB17834C}"/>
          </ac:picMkLst>
        </pc:picChg>
        <pc:picChg chg="add mod modCrop">
          <ac:chgData name="Chan Ee Hong" userId="cf657ea1-a02b-4814-a06c-e1a0458c92a1" providerId="ADAL" clId="{55A7981C-29CF-490D-B14F-62809CE1A97D}" dt="2024-02-15T04:57:47.541" v="433" actId="1076"/>
          <ac:picMkLst>
            <pc:docMk/>
            <pc:sldMk cId="4041147762" sldId="374"/>
            <ac:picMk id="5" creationId="{4E9F0F21-FEEA-D9F8-9B0D-60423BD6BAB2}"/>
          </ac:picMkLst>
        </pc:picChg>
        <pc:picChg chg="add mod modCrop">
          <ac:chgData name="Chan Ee Hong" userId="cf657ea1-a02b-4814-a06c-e1a0458c92a1" providerId="ADAL" clId="{55A7981C-29CF-490D-B14F-62809CE1A97D}" dt="2024-02-15T04:58:08.731" v="437" actId="1076"/>
          <ac:picMkLst>
            <pc:docMk/>
            <pc:sldMk cId="4041147762" sldId="374"/>
            <ac:picMk id="8" creationId="{DD3D9DA8-24FA-9BD5-55B1-33CDD812332B}"/>
          </ac:picMkLst>
        </pc:picChg>
      </pc:sldChg>
      <pc:sldChg chg="addSp delSp modSp add mod">
        <pc:chgData name="Chan Ee Hong" userId="cf657ea1-a02b-4814-a06c-e1a0458c92a1" providerId="ADAL" clId="{55A7981C-29CF-490D-B14F-62809CE1A97D}" dt="2024-02-15T04:50:25.986" v="326" actId="1076"/>
        <pc:sldMkLst>
          <pc:docMk/>
          <pc:sldMk cId="2880637331" sldId="375"/>
        </pc:sldMkLst>
        <pc:spChg chg="mod">
          <ac:chgData name="Chan Ee Hong" userId="cf657ea1-a02b-4814-a06c-e1a0458c92a1" providerId="ADAL" clId="{55A7981C-29CF-490D-B14F-62809CE1A97D}" dt="2024-02-15T04:49:14.401" v="272" actId="20577"/>
          <ac:spMkLst>
            <pc:docMk/>
            <pc:sldMk cId="2880637331" sldId="375"/>
            <ac:spMk id="4" creationId="{CC4A5846-D586-CC0A-E693-AB0A5514FD0F}"/>
          </ac:spMkLst>
        </pc:spChg>
        <pc:spChg chg="add mod">
          <ac:chgData name="Chan Ee Hong" userId="cf657ea1-a02b-4814-a06c-e1a0458c92a1" providerId="ADAL" clId="{55A7981C-29CF-490D-B14F-62809CE1A97D}" dt="2024-02-15T04:50:25.986" v="326" actId="1076"/>
          <ac:spMkLst>
            <pc:docMk/>
            <pc:sldMk cId="2880637331" sldId="375"/>
            <ac:spMk id="6" creationId="{A4DC624A-E499-AE7A-6AFC-39D82B142917}"/>
          </ac:spMkLst>
        </pc:spChg>
        <pc:picChg chg="add mod modCrop">
          <ac:chgData name="Chan Ee Hong" userId="cf657ea1-a02b-4814-a06c-e1a0458c92a1" providerId="ADAL" clId="{55A7981C-29CF-490D-B14F-62809CE1A97D}" dt="2024-02-15T04:50:01.111" v="280" actId="1076"/>
          <ac:picMkLst>
            <pc:docMk/>
            <pc:sldMk cId="2880637331" sldId="375"/>
            <ac:picMk id="3" creationId="{5C8557E1-FA5C-2C47-EB51-39D344BE8B4F}"/>
          </ac:picMkLst>
        </pc:picChg>
        <pc:picChg chg="del">
          <ac:chgData name="Chan Ee Hong" userId="cf657ea1-a02b-4814-a06c-e1a0458c92a1" providerId="ADAL" clId="{55A7981C-29CF-490D-B14F-62809CE1A97D}" dt="2024-02-15T04:49:15.756" v="273" actId="478"/>
          <ac:picMkLst>
            <pc:docMk/>
            <pc:sldMk cId="2880637331" sldId="375"/>
            <ac:picMk id="5" creationId="{2F846AA8-6A1B-BC88-0DC2-23D78BD2C255}"/>
          </ac:picMkLst>
        </pc:picChg>
      </pc:sldChg>
      <pc:sldChg chg="addSp delSp modSp add mod">
        <pc:chgData name="Chan Ee Hong" userId="cf657ea1-a02b-4814-a06c-e1a0458c92a1" providerId="ADAL" clId="{55A7981C-29CF-490D-B14F-62809CE1A97D}" dt="2024-02-15T04:51:41.063" v="377" actId="1076"/>
        <pc:sldMkLst>
          <pc:docMk/>
          <pc:sldMk cId="3065651434" sldId="376"/>
        </pc:sldMkLst>
        <pc:spChg chg="mod">
          <ac:chgData name="Chan Ee Hong" userId="cf657ea1-a02b-4814-a06c-e1a0458c92a1" providerId="ADAL" clId="{55A7981C-29CF-490D-B14F-62809CE1A97D}" dt="2024-02-15T04:51:41.063" v="377" actId="1076"/>
          <ac:spMkLst>
            <pc:docMk/>
            <pc:sldMk cId="3065651434" sldId="376"/>
            <ac:spMk id="6" creationId="{D23B3A87-B049-4A1D-59E3-D690FD132927}"/>
          </ac:spMkLst>
        </pc:spChg>
        <pc:picChg chg="del">
          <ac:chgData name="Chan Ee Hong" userId="cf657ea1-a02b-4814-a06c-e1a0458c92a1" providerId="ADAL" clId="{55A7981C-29CF-490D-B14F-62809CE1A97D}" dt="2024-02-15T04:50:36.633" v="328" actId="478"/>
          <ac:picMkLst>
            <pc:docMk/>
            <pc:sldMk cId="3065651434" sldId="376"/>
            <ac:picMk id="3" creationId="{4B59454D-1F95-5989-B73F-994EAA583E7C}"/>
          </ac:picMkLst>
        </pc:picChg>
        <pc:picChg chg="add mod modCrop">
          <ac:chgData name="Chan Ee Hong" userId="cf657ea1-a02b-4814-a06c-e1a0458c92a1" providerId="ADAL" clId="{55A7981C-29CF-490D-B14F-62809CE1A97D}" dt="2024-02-15T04:50:52.033" v="335" actId="1076"/>
          <ac:picMkLst>
            <pc:docMk/>
            <pc:sldMk cId="3065651434" sldId="376"/>
            <ac:picMk id="5" creationId="{64BB1AE2-131F-6EDB-2C5D-24226CF43E1B}"/>
          </ac:picMkLst>
        </pc:picChg>
      </pc:sldChg>
      <pc:sldChg chg="addSp delSp modSp new mod">
        <pc:chgData name="Chan Ee Hong" userId="cf657ea1-a02b-4814-a06c-e1a0458c92a1" providerId="ADAL" clId="{55A7981C-29CF-490D-B14F-62809CE1A97D}" dt="2024-02-15T05:18:41.128" v="594" actId="1582"/>
        <pc:sldMkLst>
          <pc:docMk/>
          <pc:sldMk cId="1424172652" sldId="377"/>
        </pc:sldMkLst>
        <pc:spChg chg="mod">
          <ac:chgData name="Chan Ee Hong" userId="cf657ea1-a02b-4814-a06c-e1a0458c92a1" providerId="ADAL" clId="{55A7981C-29CF-490D-B14F-62809CE1A97D}" dt="2024-02-15T04:55:20.168" v="425" actId="20577"/>
          <ac:spMkLst>
            <pc:docMk/>
            <pc:sldMk cId="1424172652" sldId="377"/>
            <ac:spMk id="2" creationId="{D35F57C2-A6B2-587A-4439-B113C3D1E9F1}"/>
          </ac:spMkLst>
        </pc:spChg>
        <pc:spChg chg="del">
          <ac:chgData name="Chan Ee Hong" userId="cf657ea1-a02b-4814-a06c-e1a0458c92a1" providerId="ADAL" clId="{55A7981C-29CF-490D-B14F-62809CE1A97D}" dt="2024-02-15T05:01:47.390" v="442" actId="478"/>
          <ac:spMkLst>
            <pc:docMk/>
            <pc:sldMk cId="1424172652" sldId="377"/>
            <ac:spMk id="3" creationId="{C68860F6-38EB-542B-DD19-BCB76310DECD}"/>
          </ac:spMkLst>
        </pc:spChg>
        <pc:spChg chg="add mod">
          <ac:chgData name="Chan Ee Hong" userId="cf657ea1-a02b-4814-a06c-e1a0458c92a1" providerId="ADAL" clId="{55A7981C-29CF-490D-B14F-62809CE1A97D}" dt="2024-02-15T05:17:55.985" v="551" actId="1582"/>
          <ac:spMkLst>
            <pc:docMk/>
            <pc:sldMk cId="1424172652" sldId="377"/>
            <ac:spMk id="10" creationId="{C50935A4-D81A-F65D-F909-A2D6506F041B}"/>
          </ac:spMkLst>
        </pc:spChg>
        <pc:spChg chg="add mod">
          <ac:chgData name="Chan Ee Hong" userId="cf657ea1-a02b-4814-a06c-e1a0458c92a1" providerId="ADAL" clId="{55A7981C-29CF-490D-B14F-62809CE1A97D}" dt="2024-02-15T05:18:22.357" v="589" actId="1076"/>
          <ac:spMkLst>
            <pc:docMk/>
            <pc:sldMk cId="1424172652" sldId="377"/>
            <ac:spMk id="11" creationId="{4F174C34-2DA2-4A12-92AA-20719186EAF7}"/>
          </ac:spMkLst>
        </pc:spChg>
        <pc:picChg chg="add del mod modCrop">
          <ac:chgData name="Chan Ee Hong" userId="cf657ea1-a02b-4814-a06c-e1a0458c92a1" providerId="ADAL" clId="{55A7981C-29CF-490D-B14F-62809CE1A97D}" dt="2024-02-15T05:01:33.566" v="438" actId="478"/>
          <ac:picMkLst>
            <pc:docMk/>
            <pc:sldMk cId="1424172652" sldId="377"/>
            <ac:picMk id="5" creationId="{10D90081-E298-67D2-9901-48D447D8EDEA}"/>
          </ac:picMkLst>
        </pc:picChg>
        <pc:picChg chg="add mod modCrop">
          <ac:chgData name="Chan Ee Hong" userId="cf657ea1-a02b-4814-a06c-e1a0458c92a1" providerId="ADAL" clId="{55A7981C-29CF-490D-B14F-62809CE1A97D}" dt="2024-02-15T05:17:19.494" v="542" actId="1076"/>
          <ac:picMkLst>
            <pc:docMk/>
            <pc:sldMk cId="1424172652" sldId="377"/>
            <ac:picMk id="7" creationId="{8F196019-21E8-0117-50D9-6638D9598ED8}"/>
          </ac:picMkLst>
        </pc:picChg>
        <pc:picChg chg="add mod modCrop">
          <ac:chgData name="Chan Ee Hong" userId="cf657ea1-a02b-4814-a06c-e1a0458c92a1" providerId="ADAL" clId="{55A7981C-29CF-490D-B14F-62809CE1A97D}" dt="2024-02-15T05:17:33.615" v="546" actId="1076"/>
          <ac:picMkLst>
            <pc:docMk/>
            <pc:sldMk cId="1424172652" sldId="377"/>
            <ac:picMk id="9" creationId="{9B9BDA2E-A110-A6D3-F92F-EFDA76280866}"/>
          </ac:picMkLst>
        </pc:picChg>
        <pc:cxnChg chg="add mod">
          <ac:chgData name="Chan Ee Hong" userId="cf657ea1-a02b-4814-a06c-e1a0458c92a1" providerId="ADAL" clId="{55A7981C-29CF-490D-B14F-62809CE1A97D}" dt="2024-02-15T05:18:41.128" v="594" actId="1582"/>
          <ac:cxnSpMkLst>
            <pc:docMk/>
            <pc:sldMk cId="1424172652" sldId="377"/>
            <ac:cxnSpMk id="13" creationId="{BAB0949F-B038-2079-7ADB-58101ADE4F13}"/>
          </ac:cxnSpMkLst>
        </pc:cxnChg>
      </pc:sldChg>
      <pc:sldChg chg="addSp delSp modSp add mod">
        <pc:chgData name="Chan Ee Hong" userId="cf657ea1-a02b-4814-a06c-e1a0458c92a1" providerId="ADAL" clId="{55A7981C-29CF-490D-B14F-62809CE1A97D}" dt="2024-02-15T04:53:01.709" v="397" actId="1076"/>
        <pc:sldMkLst>
          <pc:docMk/>
          <pc:sldMk cId="1874249212" sldId="378"/>
        </pc:sldMkLst>
        <pc:spChg chg="mod">
          <ac:chgData name="Chan Ee Hong" userId="cf657ea1-a02b-4814-a06c-e1a0458c92a1" providerId="ADAL" clId="{55A7981C-29CF-490D-B14F-62809CE1A97D}" dt="2024-02-15T04:52:02.028" v="389" actId="20577"/>
          <ac:spMkLst>
            <pc:docMk/>
            <pc:sldMk cId="1874249212" sldId="378"/>
            <ac:spMk id="4" creationId="{E68AA7D3-EDAA-34C8-A45E-DC6D25F9B5BA}"/>
          </ac:spMkLst>
        </pc:spChg>
        <pc:spChg chg="del">
          <ac:chgData name="Chan Ee Hong" userId="cf657ea1-a02b-4814-a06c-e1a0458c92a1" providerId="ADAL" clId="{55A7981C-29CF-490D-B14F-62809CE1A97D}" dt="2024-02-15T04:52:40.720" v="391" actId="478"/>
          <ac:spMkLst>
            <pc:docMk/>
            <pc:sldMk cId="1874249212" sldId="378"/>
            <ac:spMk id="6" creationId="{75D52E4C-B089-9E67-B452-BA9FED8547DF}"/>
          </ac:spMkLst>
        </pc:spChg>
        <pc:picChg chg="add mod modCrop">
          <ac:chgData name="Chan Ee Hong" userId="cf657ea1-a02b-4814-a06c-e1a0458c92a1" providerId="ADAL" clId="{55A7981C-29CF-490D-B14F-62809CE1A97D}" dt="2024-02-15T04:53:01.709" v="397" actId="1076"/>
          <ac:picMkLst>
            <pc:docMk/>
            <pc:sldMk cId="1874249212" sldId="378"/>
            <ac:picMk id="3" creationId="{1EDDA2D4-FCE9-4EE2-03A8-DBD611E0A6A0}"/>
          </ac:picMkLst>
        </pc:picChg>
        <pc:picChg chg="del">
          <ac:chgData name="Chan Ee Hong" userId="cf657ea1-a02b-4814-a06c-e1a0458c92a1" providerId="ADAL" clId="{55A7981C-29CF-490D-B14F-62809CE1A97D}" dt="2024-02-15T04:52:03.806" v="390" actId="478"/>
          <ac:picMkLst>
            <pc:docMk/>
            <pc:sldMk cId="1874249212" sldId="378"/>
            <ac:picMk id="5" creationId="{4D9CCBEC-F0F9-021A-A3EB-5F9D57DE0A7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A8418-C05E-46EA-A2DE-4307A8F709C6}" type="datetimeFigureOut">
              <a:rPr lang="en-SG" smtClean="0"/>
              <a:t>4/4/2024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BF657-99E6-4C57-A10F-66A6EC24EE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8960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FBC3-FEAF-410F-88D8-FC93AEDABEF6}" type="datetimeFigureOut">
              <a:rPr lang="en-SG" smtClean="0"/>
              <a:t>4/4/2024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0348763-83E6-49C9-8D8C-FDF96889EE5F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46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FBC3-FEAF-410F-88D8-FC93AEDABEF6}" type="datetimeFigureOut">
              <a:rPr lang="en-SG" smtClean="0"/>
              <a:t>4/4/2024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8763-83E6-49C9-8D8C-FDF96889EE5F}" type="slidenum">
              <a:rPr lang="en-SG" smtClean="0"/>
              <a:t>‹#›</a:t>
            </a:fld>
            <a:endParaRPr lang="en-SG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89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FBC3-FEAF-410F-88D8-FC93AEDABEF6}" type="datetimeFigureOut">
              <a:rPr lang="en-SG" smtClean="0"/>
              <a:t>4/4/2024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8763-83E6-49C9-8D8C-FDF96889EE5F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58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163" y="176037"/>
            <a:ext cx="11630826" cy="1049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163" y="820396"/>
            <a:ext cx="11630826" cy="523308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79163" y="693406"/>
            <a:ext cx="116308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78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FBC3-FEAF-410F-88D8-FC93AEDABEF6}" type="datetimeFigureOut">
              <a:rPr lang="en-SG" smtClean="0"/>
              <a:t>4/4/2024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8763-83E6-49C9-8D8C-FDF96889EE5F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07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FBC3-FEAF-410F-88D8-FC93AEDABEF6}" type="datetimeFigureOut">
              <a:rPr lang="en-SG" smtClean="0"/>
              <a:t>4/4/2024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8763-83E6-49C9-8D8C-FDF96889EE5F}" type="slidenum">
              <a:rPr lang="en-SG" smtClean="0"/>
              <a:t>‹#›</a:t>
            </a:fld>
            <a:endParaRPr lang="en-SG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36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FBC3-FEAF-410F-88D8-FC93AEDABEF6}" type="datetimeFigureOut">
              <a:rPr lang="en-SG" smtClean="0"/>
              <a:t>4/4/2024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8763-83E6-49C9-8D8C-FDF96889EE5F}" type="slidenum">
              <a:rPr lang="en-SG" smtClean="0"/>
              <a:t>‹#›</a:t>
            </a:fld>
            <a:endParaRPr lang="en-S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39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FBC3-FEAF-410F-88D8-FC93AEDABEF6}" type="datetimeFigureOut">
              <a:rPr lang="en-SG" smtClean="0"/>
              <a:t>4/4/2024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8763-83E6-49C9-8D8C-FDF96889EE5F}" type="slidenum">
              <a:rPr lang="en-SG" smtClean="0"/>
              <a:t>‹#›</a:t>
            </a:fld>
            <a:endParaRPr lang="en-SG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42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FBC3-FEAF-410F-88D8-FC93AEDABEF6}" type="datetimeFigureOut">
              <a:rPr lang="en-SG" smtClean="0"/>
              <a:t>4/4/2024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8763-83E6-49C9-8D8C-FDF96889EE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87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FBC3-FEAF-410F-88D8-FC93AEDABEF6}" type="datetimeFigureOut">
              <a:rPr lang="en-SG" smtClean="0"/>
              <a:t>4/4/2024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8763-83E6-49C9-8D8C-FDF96889EE5F}" type="slidenum">
              <a:rPr lang="en-SG" smtClean="0"/>
              <a:t>‹#›</a:t>
            </a:fld>
            <a:endParaRPr lang="en-S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52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85BFBC3-FEAF-410F-88D8-FC93AEDABEF6}" type="datetimeFigureOut">
              <a:rPr lang="en-SG" smtClean="0"/>
              <a:t>4/4/2024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8763-83E6-49C9-8D8C-FDF96889EE5F}" type="slidenum">
              <a:rPr lang="en-SG" smtClean="0"/>
              <a:t>‹#›</a:t>
            </a:fld>
            <a:endParaRPr lang="en-S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73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BFBC3-FEAF-410F-88D8-FC93AEDABEF6}" type="datetimeFigureOut">
              <a:rPr lang="en-SG" smtClean="0"/>
              <a:t>4/4/2024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0348763-83E6-49C9-8D8C-FDF96889EE5F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32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c9QU94YcWjR3EZFk9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80B2-5705-0CF9-A884-10780E6C0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EE2211 Tutorial 10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3F2D6-A9B0-5F23-A7E9-44F3CFB86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4173" y="5381616"/>
            <a:ext cx="9706271" cy="674086"/>
          </a:xfrm>
        </p:spPr>
        <p:txBody>
          <a:bodyPr>
            <a:normAutofit/>
          </a:bodyPr>
          <a:lstStyle/>
          <a:p>
            <a:r>
              <a:rPr lang="en-US" sz="2400" dirty="0"/>
              <a:t>(remember to sign your attendance on the sheet of paper)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799789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4F3B78-C48B-A87D-EC60-4F7D0AEC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10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0B8A2-4016-EF11-978D-F7A308923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283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2F2F84-C73A-FA2C-F226-9C5B5C09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2438C4-BE2B-A426-4612-CB9A7002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63" y="820396"/>
            <a:ext cx="11630826" cy="5233086"/>
          </a:xfrm>
        </p:spPr>
        <p:txBody>
          <a:bodyPr>
            <a:normAutofit/>
          </a:bodyPr>
          <a:lstStyle/>
          <a:p>
            <a:r>
              <a:rPr lang="en-US" dirty="0"/>
              <a:t>We have two classifiers showing the same accuracy with the same cross-validation. The more complex model (such as a 9th-order polynomial model) is preferred over the simpler one (such as a 2nd-order polynomial model).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True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50709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2F2F84-C73A-FA2C-F226-9C5B5C09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2438C4-BE2B-A426-4612-CB9A7002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63" y="820396"/>
            <a:ext cx="11630826" cy="5233086"/>
          </a:xfrm>
        </p:spPr>
        <p:txBody>
          <a:bodyPr>
            <a:normAutofit/>
          </a:bodyPr>
          <a:lstStyle/>
          <a:p>
            <a:r>
              <a:rPr lang="en-US" dirty="0"/>
              <a:t>We have two classifiers showing the same accuracy with the same cross-validation. The more complex model (such as a 9th-order polynomial model) is preferred over the simpler one (such as a 2nd-order polynomial model).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True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98833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68CBB-3464-05B3-B40D-D447D36F5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CC85F8-D873-DEFD-43BC-3A71C533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2A85AD-25AF-AD18-5925-E98C0D52E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63" y="820396"/>
            <a:ext cx="11548402" cy="5233086"/>
          </a:xfrm>
        </p:spPr>
        <p:txBody>
          <a:bodyPr>
            <a:normAutofit/>
          </a:bodyPr>
          <a:lstStyle/>
          <a:p>
            <a:r>
              <a:rPr lang="en-US" dirty="0"/>
              <a:t>According to the plots below, the Gini Coefficient is equal to Two times the Area Under the ROC minus One.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True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False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CEB2C6-DE94-0680-1515-75223675B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8" t="25507" r="7473" b="19131"/>
          <a:stretch/>
        </p:blipFill>
        <p:spPr>
          <a:xfrm>
            <a:off x="707567" y="2920970"/>
            <a:ext cx="10774017" cy="379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78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68CBB-3464-05B3-B40D-D447D36F5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CC85F8-D873-DEFD-43BC-3A71C533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2A85AD-25AF-AD18-5925-E98C0D52E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63" y="820396"/>
            <a:ext cx="11548402" cy="5233086"/>
          </a:xfrm>
        </p:spPr>
        <p:txBody>
          <a:bodyPr>
            <a:normAutofit/>
          </a:bodyPr>
          <a:lstStyle/>
          <a:p>
            <a:r>
              <a:rPr lang="en-US" dirty="0"/>
              <a:t>According to the plots below, the Gini Coefficient is equal to Two times the Area Under the ROC minus One.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True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False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CEB2C6-DE94-0680-1515-75223675B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8" t="25507" r="57259" b="19131"/>
          <a:stretch/>
        </p:blipFill>
        <p:spPr>
          <a:xfrm>
            <a:off x="5889293" y="1527215"/>
            <a:ext cx="2969136" cy="239646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E710925-711D-A478-A159-896099C91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44" t="25507" r="7473" b="19131"/>
          <a:stretch/>
        </p:blipFill>
        <p:spPr>
          <a:xfrm>
            <a:off x="8858429" y="1527214"/>
            <a:ext cx="2969136" cy="2396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1ECBAD-EDA2-963F-DBD0-643B27A5DA73}"/>
              </a:ext>
            </a:extLst>
          </p:cNvPr>
          <p:cNvSpPr txBox="1"/>
          <p:nvPr/>
        </p:nvSpPr>
        <p:spPr>
          <a:xfrm>
            <a:off x="1183328" y="4384647"/>
            <a:ext cx="9740071" cy="1384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Since the area (A+B) = ½ (half the square box of area 1),</a:t>
            </a:r>
          </a:p>
          <a:p>
            <a:r>
              <a:rPr lang="en-US" sz="2800" dirty="0"/>
              <a:t>Gini-coefficient = A/(A+B) = 2 A. AUC = A+1/2 =&gt; A = AUC – 0.5. Substitute A into the Gini above: Gini-coefficient = 2(AUC – 0.5)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948717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68CBB-3464-05B3-B40D-D447D36F5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CC85F8-D873-DEFD-43BC-3A71C533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2A85AD-25AF-AD18-5925-E98C0D52E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63" y="820396"/>
            <a:ext cx="11548402" cy="5233086"/>
          </a:xfrm>
        </p:spPr>
        <p:txBody>
          <a:bodyPr/>
          <a:lstStyle/>
          <a:p>
            <a:r>
              <a:rPr lang="en-US" dirty="0"/>
              <a:t>Suppose the binary classification problem, which you are dealing with, has highly imbalanced classes. The majority class has 99 hundred samples and the minority class has 1 hundred samples. Which of the following metric(s) would you choose for assessing the classification performance?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SG" dirty="0"/>
              <a:t>Classification Accuracy</a:t>
            </a: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SG" dirty="0"/>
              <a:t>Cost sensitive accuracy</a:t>
            </a: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SG" dirty="0"/>
              <a:t>Precision and recall</a:t>
            </a: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SG" dirty="0"/>
              <a:t>None of 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0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68CBB-3464-05B3-B40D-D447D36F5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CC85F8-D873-DEFD-43BC-3A71C533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2A85AD-25AF-AD18-5925-E98C0D52E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63" y="820396"/>
            <a:ext cx="11548402" cy="5233086"/>
          </a:xfrm>
        </p:spPr>
        <p:txBody>
          <a:bodyPr/>
          <a:lstStyle/>
          <a:p>
            <a:r>
              <a:rPr lang="en-US" dirty="0"/>
              <a:t>Suppose the binary classification problem, which you are dealing with, has highly imbalanced classes. The majority class has 99 hundred samples and the minority class has 1 hundred samples. Which of the following metric(s) would you choose for assessing the classification performance?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SG" dirty="0"/>
              <a:t>Classification Accuracy</a:t>
            </a: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SG" dirty="0">
                <a:highlight>
                  <a:srgbClr val="FFFF00"/>
                </a:highlight>
              </a:rPr>
              <a:t>Cost sensitive accuracy</a:t>
            </a:r>
            <a:endParaRPr lang="en-US" dirty="0">
              <a:highlight>
                <a:srgbClr val="FFFF00"/>
              </a:highlight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SG" dirty="0">
                <a:highlight>
                  <a:srgbClr val="FFFF00"/>
                </a:highlight>
              </a:rPr>
              <a:t>Precision and recall</a:t>
            </a:r>
            <a:endParaRPr lang="en-US" dirty="0">
              <a:highlight>
                <a:srgbClr val="FFFF00"/>
              </a:highlight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SG" dirty="0"/>
              <a:t>None of these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9C4AF4-8370-FEC6-CC65-2065F1973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13" t="34203" r="18723" b="19855"/>
          <a:stretch/>
        </p:blipFill>
        <p:spPr>
          <a:xfrm>
            <a:off x="5257069" y="3120887"/>
            <a:ext cx="6272232" cy="259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20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68CBB-3464-05B3-B40D-D447D36F5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CC85F8-D873-DEFD-43BC-3A71C533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2A85AD-25AF-AD18-5925-E98C0D52E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63" y="820396"/>
            <a:ext cx="11548402" cy="5233086"/>
          </a:xfrm>
        </p:spPr>
        <p:txBody>
          <a:bodyPr/>
          <a:lstStyle/>
          <a:p>
            <a:r>
              <a:rPr lang="en-US" dirty="0"/>
              <a:t>Given below is a scenario for Training error rate Tr, and Validation error rate Va for a machine learning algorithm. You want to choose a hyperparameter (P) based on Tr and Va. Which value of P will you choose based on the above table?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10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9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8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7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6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A7C394-558A-0AD8-399D-9249D2E93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499455"/>
              </p:ext>
            </p:extLst>
          </p:nvPr>
        </p:nvGraphicFramePr>
        <p:xfrm>
          <a:off x="8233494" y="2878376"/>
          <a:ext cx="304741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806">
                  <a:extLst>
                    <a:ext uri="{9D8B030D-6E8A-4147-A177-3AD203B41FA5}">
                      <a16:colId xmlns:a16="http://schemas.microsoft.com/office/drawing/2014/main" val="1520414500"/>
                    </a:ext>
                  </a:extLst>
                </a:gridCol>
                <a:gridCol w="1015806">
                  <a:extLst>
                    <a:ext uri="{9D8B030D-6E8A-4147-A177-3AD203B41FA5}">
                      <a16:colId xmlns:a16="http://schemas.microsoft.com/office/drawing/2014/main" val="3890716528"/>
                    </a:ext>
                  </a:extLst>
                </a:gridCol>
                <a:gridCol w="1015806">
                  <a:extLst>
                    <a:ext uri="{9D8B030D-6E8A-4147-A177-3AD203B41FA5}">
                      <a16:colId xmlns:a16="http://schemas.microsoft.com/office/drawing/2014/main" val="4114726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21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0.25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39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0.35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45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0.22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0.15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8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0.15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0.25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52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0.18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0.15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287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060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68CBB-3464-05B3-B40D-D447D36F5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CC85F8-D873-DEFD-43BC-3A71C533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2A85AD-25AF-AD18-5925-E98C0D52E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63" y="820396"/>
            <a:ext cx="11548402" cy="5233086"/>
          </a:xfrm>
        </p:spPr>
        <p:txBody>
          <a:bodyPr/>
          <a:lstStyle/>
          <a:p>
            <a:r>
              <a:rPr lang="en-US" dirty="0"/>
              <a:t>Given below is a scenario for Training error rate Tr, and Validation error rate Va for a machine learning algorithm. You want to choose a hyperparameter (P) based on Tr and Va. Which value of P will you choose based on the above table?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10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9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8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7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6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A7C394-558A-0AD8-399D-9249D2E93A24}"/>
              </a:ext>
            </a:extLst>
          </p:cNvPr>
          <p:cNvGraphicFramePr>
            <a:graphicFrameLocks noGrp="1"/>
          </p:cNvGraphicFramePr>
          <p:nvPr/>
        </p:nvGraphicFramePr>
        <p:xfrm>
          <a:off x="8233494" y="2878376"/>
          <a:ext cx="304741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806">
                  <a:extLst>
                    <a:ext uri="{9D8B030D-6E8A-4147-A177-3AD203B41FA5}">
                      <a16:colId xmlns:a16="http://schemas.microsoft.com/office/drawing/2014/main" val="1520414500"/>
                    </a:ext>
                  </a:extLst>
                </a:gridCol>
                <a:gridCol w="1015806">
                  <a:extLst>
                    <a:ext uri="{9D8B030D-6E8A-4147-A177-3AD203B41FA5}">
                      <a16:colId xmlns:a16="http://schemas.microsoft.com/office/drawing/2014/main" val="3890716528"/>
                    </a:ext>
                  </a:extLst>
                </a:gridCol>
                <a:gridCol w="1015806">
                  <a:extLst>
                    <a:ext uri="{9D8B030D-6E8A-4147-A177-3AD203B41FA5}">
                      <a16:colId xmlns:a16="http://schemas.microsoft.com/office/drawing/2014/main" val="4114726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21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0.25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39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0.35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45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0.22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0.15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8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0.15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0.25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52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0.18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0.15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287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696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68CBB-3464-05B3-B40D-D447D36F5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CC85F8-D873-DEFD-43BC-3A71C533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2A85AD-25AF-AD18-5925-E98C0D52E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63" y="820396"/>
            <a:ext cx="11548402" cy="5233086"/>
          </a:xfrm>
        </p:spPr>
        <p:txBody>
          <a:bodyPr/>
          <a:lstStyle/>
          <a:p>
            <a:r>
              <a:rPr lang="en-US" dirty="0"/>
              <a:t>Tabulate the confusion matrices for the following classification problems.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Binary problem (the class-1 and class-2 data points are respectively indicated by squares and circles)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EBD6EA-3B36-152C-3242-7EAEC49BD1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2" t="32029" r="66087" b="26666"/>
          <a:stretch/>
        </p:blipFill>
        <p:spPr>
          <a:xfrm>
            <a:off x="1311965" y="2812774"/>
            <a:ext cx="3339548" cy="283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5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8F8E-BDC7-77EE-AC26-AD8B3589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9 recap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7B5E9-68F3-3F00-D7AB-A28E2F3DE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5472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68CBB-3464-05B3-B40D-D447D36F5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F67E37-3906-7772-6C7E-21024CC48FFA}"/>
              </a:ext>
            </a:extLst>
          </p:cNvPr>
          <p:cNvSpPr/>
          <p:nvPr/>
        </p:nvSpPr>
        <p:spPr>
          <a:xfrm>
            <a:off x="5532110" y="3170581"/>
            <a:ext cx="3339548" cy="21170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CC85F8-D873-DEFD-43BC-3A71C533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2A85AD-25AF-AD18-5925-E98C0D52E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63" y="820396"/>
            <a:ext cx="11548402" cy="5233086"/>
          </a:xfrm>
        </p:spPr>
        <p:txBody>
          <a:bodyPr/>
          <a:lstStyle/>
          <a:p>
            <a:r>
              <a:rPr lang="en-US" dirty="0"/>
              <a:t>Tabulate the confusion matrices for the following classification problems.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Binary problem (the class-1 and class-2 data points are respectively indicated by squares and circles)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EBD6EA-3B36-152C-3242-7EAEC49BD1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2" t="32029" r="66087" b="26666"/>
          <a:stretch/>
        </p:blipFill>
        <p:spPr>
          <a:xfrm>
            <a:off x="1311965" y="2812774"/>
            <a:ext cx="3339548" cy="2832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EEEF5615-FD8E-C785-727D-7D98F28FC4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555156"/>
                  </p:ext>
                </p:extLst>
              </p:nvPr>
            </p:nvGraphicFramePr>
            <p:xfrm>
              <a:off x="6053364" y="3448970"/>
              <a:ext cx="2297040" cy="15602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5680">
                      <a:extLst>
                        <a:ext uri="{9D8B030D-6E8A-4147-A177-3AD203B41FA5}">
                          <a16:colId xmlns:a16="http://schemas.microsoft.com/office/drawing/2014/main" val="3008104258"/>
                        </a:ext>
                      </a:extLst>
                    </a:gridCol>
                    <a:gridCol w="765680">
                      <a:extLst>
                        <a:ext uri="{9D8B030D-6E8A-4147-A177-3AD203B41FA5}">
                          <a16:colId xmlns:a16="http://schemas.microsoft.com/office/drawing/2014/main" val="3949469323"/>
                        </a:ext>
                      </a:extLst>
                    </a:gridCol>
                    <a:gridCol w="765680">
                      <a:extLst>
                        <a:ext uri="{9D8B030D-6E8A-4147-A177-3AD203B41FA5}">
                          <a16:colId xmlns:a16="http://schemas.microsoft.com/office/drawing/2014/main" val="540192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SG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SG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SG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acc>
                                  </m:sub>
                                </m:sSub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SG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SG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acc>
                                  </m:sub>
                                </m:sSub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7519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SG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16</a:t>
                          </a:r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</a:t>
                          </a:r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4399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SG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</a:t>
                          </a:r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26</a:t>
                          </a:r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43641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EEEF5615-FD8E-C785-727D-7D98F28FC4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555156"/>
                  </p:ext>
                </p:extLst>
              </p:nvPr>
            </p:nvGraphicFramePr>
            <p:xfrm>
              <a:off x="6053364" y="3448970"/>
              <a:ext cx="2297040" cy="15602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5680">
                      <a:extLst>
                        <a:ext uri="{9D8B030D-6E8A-4147-A177-3AD203B41FA5}">
                          <a16:colId xmlns:a16="http://schemas.microsoft.com/office/drawing/2014/main" val="3008104258"/>
                        </a:ext>
                      </a:extLst>
                    </a:gridCol>
                    <a:gridCol w="765680">
                      <a:extLst>
                        <a:ext uri="{9D8B030D-6E8A-4147-A177-3AD203B41FA5}">
                          <a16:colId xmlns:a16="http://schemas.microsoft.com/office/drawing/2014/main" val="3949469323"/>
                        </a:ext>
                      </a:extLst>
                    </a:gridCol>
                    <a:gridCol w="765680">
                      <a:extLst>
                        <a:ext uri="{9D8B030D-6E8A-4147-A177-3AD203B41FA5}">
                          <a16:colId xmlns:a16="http://schemas.microsoft.com/office/drawing/2014/main" val="540192001"/>
                        </a:ext>
                      </a:extLst>
                    </a:gridCol>
                  </a:tblGrid>
                  <a:tr h="523939">
                    <a:tc>
                      <a:txBody>
                        <a:bodyPr/>
                        <a:lstStyle/>
                        <a:p>
                          <a:pPr algn="ctr"/>
                          <a:endParaRPr lang="en-SG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00" t="-1163" r="-104000" b="-2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94" t="-1163" r="-3175" b="-231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751916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7" t="-101163" r="-202381" b="-1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16</a:t>
                          </a:r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</a:t>
                          </a:r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439994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7" t="-203529" r="-202381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</a:t>
                          </a:r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26</a:t>
                          </a:r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43641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7116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68CBB-3464-05B3-B40D-D447D36F5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CC85F8-D873-DEFD-43BC-3A71C533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2A85AD-25AF-AD18-5925-E98C0D52E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63" y="820396"/>
            <a:ext cx="11548402" cy="5233086"/>
          </a:xfrm>
        </p:spPr>
        <p:txBody>
          <a:bodyPr/>
          <a:lstStyle/>
          <a:p>
            <a:r>
              <a:rPr lang="en-US" dirty="0"/>
              <a:t>Tabulate the confusion matrices for the following classification problems.</a:t>
            </a:r>
          </a:p>
          <a:p>
            <a:pPr marL="514350" indent="-514350">
              <a:buFont typeface="+mj-lt"/>
              <a:buAutoNum type="alphaLcParenR" startAt="2"/>
            </a:pPr>
            <a:r>
              <a:rPr lang="en-US" dirty="0"/>
              <a:t>Three-category problem (the class-1, class-2 and class-3 data points are respectively indicated by squares, circles and triangles)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3A01A5-4A26-3A1C-3BA7-3F7BD22E4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7" t="36377" r="62418" b="17681"/>
          <a:stretch/>
        </p:blipFill>
        <p:spPr>
          <a:xfrm>
            <a:off x="1252331" y="2733261"/>
            <a:ext cx="3816626" cy="315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24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68CBB-3464-05B3-B40D-D447D36F5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CC85F8-D873-DEFD-43BC-3A71C533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2A85AD-25AF-AD18-5925-E98C0D52E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63" y="820396"/>
            <a:ext cx="11548402" cy="5233086"/>
          </a:xfrm>
        </p:spPr>
        <p:txBody>
          <a:bodyPr/>
          <a:lstStyle/>
          <a:p>
            <a:r>
              <a:rPr lang="en-US" dirty="0"/>
              <a:t>Tabulate the confusion matrices for the following classification problems.</a:t>
            </a:r>
          </a:p>
          <a:p>
            <a:pPr marL="514350" indent="-514350">
              <a:buFont typeface="+mj-lt"/>
              <a:buAutoNum type="alphaLcParenR" startAt="2"/>
            </a:pPr>
            <a:r>
              <a:rPr lang="en-US" dirty="0"/>
              <a:t>Three-category problem (the class-1, class-2 and class-3 data points are respectively indicated by squares, circles and triangles)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3A01A5-4A26-3A1C-3BA7-3F7BD22E4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7" t="36377" r="62418" b="17681"/>
          <a:stretch/>
        </p:blipFill>
        <p:spPr>
          <a:xfrm>
            <a:off x="1252331" y="2733261"/>
            <a:ext cx="3816626" cy="31507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DF807C-4565-21E9-9EED-4FC12D256D90}"/>
              </a:ext>
            </a:extLst>
          </p:cNvPr>
          <p:cNvSpPr/>
          <p:nvPr/>
        </p:nvSpPr>
        <p:spPr>
          <a:xfrm>
            <a:off x="5532110" y="3170580"/>
            <a:ext cx="3339548" cy="263387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44227DA-52C3-7E41-E16A-96E276CB31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9334428"/>
                  </p:ext>
                </p:extLst>
              </p:nvPr>
            </p:nvGraphicFramePr>
            <p:xfrm>
              <a:off x="6053364" y="3448970"/>
              <a:ext cx="2297040" cy="20804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4260">
                      <a:extLst>
                        <a:ext uri="{9D8B030D-6E8A-4147-A177-3AD203B41FA5}">
                          <a16:colId xmlns:a16="http://schemas.microsoft.com/office/drawing/2014/main" val="3008104258"/>
                        </a:ext>
                      </a:extLst>
                    </a:gridCol>
                    <a:gridCol w="574260">
                      <a:extLst>
                        <a:ext uri="{9D8B030D-6E8A-4147-A177-3AD203B41FA5}">
                          <a16:colId xmlns:a16="http://schemas.microsoft.com/office/drawing/2014/main" val="3949469323"/>
                        </a:ext>
                      </a:extLst>
                    </a:gridCol>
                    <a:gridCol w="574260">
                      <a:extLst>
                        <a:ext uri="{9D8B030D-6E8A-4147-A177-3AD203B41FA5}">
                          <a16:colId xmlns:a16="http://schemas.microsoft.com/office/drawing/2014/main" val="540192001"/>
                        </a:ext>
                      </a:extLst>
                    </a:gridCol>
                    <a:gridCol w="574260">
                      <a:extLst>
                        <a:ext uri="{9D8B030D-6E8A-4147-A177-3AD203B41FA5}">
                          <a16:colId xmlns:a16="http://schemas.microsoft.com/office/drawing/2014/main" val="24995221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SG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SG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SG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acc>
                                  </m:sub>
                                </m:sSub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SG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SG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acc>
                                  </m:sub>
                                </m:sSub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SG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SG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e>
                                    </m:acc>
                                  </m:sub>
                                </m:sSub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7519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SG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16</a:t>
                          </a:r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</a:t>
                          </a:r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4399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SG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25</a:t>
                          </a:r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</a:t>
                          </a:r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4364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SG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</a:t>
                          </a:r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6</a:t>
                          </a:r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91452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44227DA-52C3-7E41-E16A-96E276CB31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9334428"/>
                  </p:ext>
                </p:extLst>
              </p:nvPr>
            </p:nvGraphicFramePr>
            <p:xfrm>
              <a:off x="6053364" y="3448970"/>
              <a:ext cx="2297040" cy="20804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4260">
                      <a:extLst>
                        <a:ext uri="{9D8B030D-6E8A-4147-A177-3AD203B41FA5}">
                          <a16:colId xmlns:a16="http://schemas.microsoft.com/office/drawing/2014/main" val="3008104258"/>
                        </a:ext>
                      </a:extLst>
                    </a:gridCol>
                    <a:gridCol w="574260">
                      <a:extLst>
                        <a:ext uri="{9D8B030D-6E8A-4147-A177-3AD203B41FA5}">
                          <a16:colId xmlns:a16="http://schemas.microsoft.com/office/drawing/2014/main" val="3949469323"/>
                        </a:ext>
                      </a:extLst>
                    </a:gridCol>
                    <a:gridCol w="574260">
                      <a:extLst>
                        <a:ext uri="{9D8B030D-6E8A-4147-A177-3AD203B41FA5}">
                          <a16:colId xmlns:a16="http://schemas.microsoft.com/office/drawing/2014/main" val="540192001"/>
                        </a:ext>
                      </a:extLst>
                    </a:gridCol>
                    <a:gridCol w="574260">
                      <a:extLst>
                        <a:ext uri="{9D8B030D-6E8A-4147-A177-3AD203B41FA5}">
                          <a16:colId xmlns:a16="http://schemas.microsoft.com/office/drawing/2014/main" val="2499522170"/>
                        </a:ext>
                      </a:extLst>
                    </a:gridCol>
                  </a:tblGrid>
                  <a:tr h="525971">
                    <a:tc>
                      <a:txBody>
                        <a:bodyPr/>
                        <a:lstStyle/>
                        <a:p>
                          <a:pPr algn="ctr"/>
                          <a:endParaRPr lang="en-SG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053" t="-1149" r="-202105" b="-3252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3191" t="-1149" r="-104255" b="-3252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191" t="-1149" r="-4255" b="-3252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751916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103529" r="-305319" b="-2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16</a:t>
                          </a:r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</a:t>
                          </a:r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439994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201163" r="-305319" b="-1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25</a:t>
                          </a:r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</a:t>
                          </a:r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436414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304706" r="-305319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</a:t>
                          </a:r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6</a:t>
                          </a:r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91452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20051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2ECF-86DC-1589-AD32-66D775DD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 (python)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E445-BAFB-8386-AB0E-7A85C8DA9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data set “from </a:t>
            </a:r>
            <a:r>
              <a:rPr lang="en-US" dirty="0" err="1"/>
              <a:t>sklearn.datasets</a:t>
            </a:r>
            <a:r>
              <a:rPr lang="en-US" dirty="0"/>
              <a:t> import </a:t>
            </a:r>
            <a:r>
              <a:rPr lang="en-US" dirty="0" err="1"/>
              <a:t>load_iris</a:t>
            </a:r>
            <a:r>
              <a:rPr lang="en-US" dirty="0"/>
              <a:t>”. Perform a 5-fold Cross-validation to observe the best polynomial order (among orders 1 to 10 and without regularization) for validation prediction. Note that, you will have to partition the whole dataset for training/validation/test parts, where the size of validation set is the same as that of test. Provide a plot of the average 5-fold training and validation error rates over the polynomial orders. The randomly partitioned data sets of the 5-fold shall be maintained for reuse in evaluation of future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1502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2ECF-86DC-1589-AD32-66D775DD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(python)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E445-BAFB-8386-AB0E-7A85C8DA9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</a:t>
            </a:r>
            <a:r>
              <a:rPr lang="en-US" dirty="0" err="1"/>
              <a:t>spambase</a:t>
            </a:r>
            <a:r>
              <a:rPr lang="en-US" dirty="0"/>
              <a:t> data set from the UCI Machine Learning repository. Randomly split the dataset into two parts, 80% for training and 20% for testing. </a:t>
            </a:r>
            <a:r>
              <a:rPr lang="en-US"/>
              <a:t>Compute the test Classification Error Rate and the AUC based on the optimal linear regression model without regularization.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907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0EC8-345E-BBFF-E69F-28FDDBDD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S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B22036-9764-90B0-913F-5769CA082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63" y="820396"/>
            <a:ext cx="5651618" cy="5233086"/>
          </a:xfrm>
        </p:spPr>
        <p:txBody>
          <a:bodyPr>
            <a:normAutofit/>
          </a:bodyPr>
          <a:lstStyle/>
          <a:p>
            <a:r>
              <a:rPr lang="en-US" dirty="0"/>
              <a:t>Feel free to come up to me if you have any questions about anything!</a:t>
            </a:r>
          </a:p>
          <a:p>
            <a:r>
              <a:rPr lang="en-US" dirty="0"/>
              <a:t>If you are shy, you can use the anonymous form to leave questions &amp; feedback about the tutorial.</a:t>
            </a:r>
          </a:p>
          <a:p>
            <a:r>
              <a:rPr lang="en-US" dirty="0"/>
              <a:t>You can also reach out to me on our Telegram group or PM me at </a:t>
            </a:r>
            <a:r>
              <a:rPr lang="en-US"/>
              <a:t>@eehongchan</a:t>
            </a:r>
            <a:endParaRPr lang="en-SG" dirty="0"/>
          </a:p>
        </p:txBody>
      </p:sp>
      <p:pic>
        <p:nvPicPr>
          <p:cNvPr id="5" name="Picture 4" descr="A qr code with black squares&#10;&#10;Description automatically generated">
            <a:extLst>
              <a:ext uri="{FF2B5EF4-FFF2-40B4-BE49-F238E27FC236}">
                <a16:creationId xmlns:a16="http://schemas.microsoft.com/office/drawing/2014/main" id="{2B5B188D-D220-87BA-90C9-7D7A8A790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81" y="2006125"/>
            <a:ext cx="2845750" cy="2845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6A0527-11FB-8700-B543-263CFB002E88}"/>
              </a:ext>
            </a:extLst>
          </p:cNvPr>
          <p:cNvSpPr txBox="1"/>
          <p:nvPr/>
        </p:nvSpPr>
        <p:spPr>
          <a:xfrm>
            <a:off x="5813571" y="4851875"/>
            <a:ext cx="3106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hlinkClick r:id="rId3"/>
              </a:rPr>
              <a:t>https://forms.gle/c9QU94YcWjR3EZFk9</a:t>
            </a:r>
            <a:endParaRPr lang="en-SG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2DA907-02A5-B72C-F19C-2C001F31D3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6" t="25296" r="14927" b="24486"/>
          <a:stretch/>
        </p:blipFill>
        <p:spPr>
          <a:xfrm>
            <a:off x="9344174" y="2006124"/>
            <a:ext cx="2495373" cy="34439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B7DD6D-C975-71A4-8B72-7A82018DFA20}"/>
              </a:ext>
            </a:extLst>
          </p:cNvPr>
          <p:cNvSpPr txBox="1"/>
          <p:nvPr/>
        </p:nvSpPr>
        <p:spPr>
          <a:xfrm>
            <a:off x="5922416" y="1544460"/>
            <a:ext cx="2854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Anonymous feedback</a:t>
            </a:r>
            <a:endParaRPr lang="en-SG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944437-234F-61D4-1B8B-8E1202A05530}"/>
              </a:ext>
            </a:extLst>
          </p:cNvPr>
          <p:cNvSpPr txBox="1"/>
          <p:nvPr/>
        </p:nvSpPr>
        <p:spPr>
          <a:xfrm>
            <a:off x="9937515" y="1544459"/>
            <a:ext cx="1308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Telegram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19001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E211F7-3F5C-8008-E598-7AFB3EBD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131516-AF72-68FD-15D3-E625B392E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55" t="24348" r="21739" b="18841"/>
          <a:stretch/>
        </p:blipFill>
        <p:spPr>
          <a:xfrm>
            <a:off x="1597119" y="1241651"/>
            <a:ext cx="8994913" cy="437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8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E84C5D3A-F00F-1178-5AF2-B7EE239772ED}"/>
              </a:ext>
            </a:extLst>
          </p:cNvPr>
          <p:cNvSpPr/>
          <p:nvPr/>
        </p:nvSpPr>
        <p:spPr>
          <a:xfrm>
            <a:off x="6993157" y="1236428"/>
            <a:ext cx="4065104" cy="5019261"/>
          </a:xfrm>
          <a:prstGeom prst="ellipse">
            <a:avLst/>
          </a:prstGeom>
          <a:solidFill>
            <a:srgbClr val="FFFF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C73BAC-C706-752A-CF83-C7E5632B25C3}"/>
              </a:ext>
            </a:extLst>
          </p:cNvPr>
          <p:cNvSpPr/>
          <p:nvPr/>
        </p:nvSpPr>
        <p:spPr>
          <a:xfrm>
            <a:off x="946852" y="1236428"/>
            <a:ext cx="4065104" cy="5019261"/>
          </a:xfrm>
          <a:prstGeom prst="ellipse">
            <a:avLst/>
          </a:prstGeom>
          <a:solidFill>
            <a:srgbClr val="C7E6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E211F7-3F5C-8008-E598-7AFB3EBD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impurity and </a:t>
            </a:r>
            <a:r>
              <a:rPr lang="en-US" dirty="0" err="1"/>
              <a:t>mse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FE0F44-4159-2614-7E66-540A78A32700}"/>
                  </a:ext>
                </a:extLst>
              </p:cNvPr>
              <p:cNvSpPr txBox="1"/>
              <p:nvPr/>
            </p:nvSpPr>
            <p:spPr>
              <a:xfrm>
                <a:off x="1514416" y="1569949"/>
                <a:ext cx="2821991" cy="1217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u="sng" dirty="0"/>
                  <a:t>Gini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FE0F44-4159-2614-7E66-540A78A32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416" y="1569949"/>
                <a:ext cx="2821991" cy="1217577"/>
              </a:xfrm>
              <a:prstGeom prst="rect">
                <a:avLst/>
              </a:prstGeom>
              <a:blipFill>
                <a:blip r:embed="rId2"/>
                <a:stretch>
                  <a:fillRect t="-402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641264-0A9B-18E4-704D-DAA344DB5893}"/>
                  </a:ext>
                </a:extLst>
              </p:cNvPr>
              <p:cNvSpPr txBox="1"/>
              <p:nvPr/>
            </p:nvSpPr>
            <p:spPr>
              <a:xfrm>
                <a:off x="1254857" y="3116367"/>
                <a:ext cx="3341107" cy="1217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u="sng" dirty="0"/>
                  <a:t>Entropy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641264-0A9B-18E4-704D-DAA344DB5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857" y="3116367"/>
                <a:ext cx="3341107" cy="1217577"/>
              </a:xfrm>
              <a:prstGeom prst="rect">
                <a:avLst/>
              </a:prstGeom>
              <a:blipFill>
                <a:blip r:embed="rId3"/>
                <a:stretch>
                  <a:fillRect t="-4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E60156-E467-EC13-27DB-16652EDD1B05}"/>
                  </a:ext>
                </a:extLst>
              </p:cNvPr>
              <p:cNvSpPr txBox="1"/>
              <p:nvPr/>
            </p:nvSpPr>
            <p:spPr>
              <a:xfrm>
                <a:off x="1469883" y="4872552"/>
                <a:ext cx="29110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u="sng" dirty="0"/>
                  <a:t>Misclassification Rate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E60156-E467-EC13-27DB-16652EDD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883" y="4872552"/>
                <a:ext cx="2911054" cy="830997"/>
              </a:xfrm>
              <a:prstGeom prst="rect">
                <a:avLst/>
              </a:prstGeom>
              <a:blipFill>
                <a:blip r:embed="rId4"/>
                <a:stretch>
                  <a:fillRect l="-1046" t="-5839" r="-837" b="-729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E8FF43-0FE4-F930-2B7B-C4456570914D}"/>
                  </a:ext>
                </a:extLst>
              </p:cNvPr>
              <p:cNvSpPr txBox="1"/>
              <p:nvPr/>
            </p:nvSpPr>
            <p:spPr>
              <a:xfrm>
                <a:off x="7134435" y="3116367"/>
                <a:ext cx="3802708" cy="1259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u="sng" dirty="0"/>
                  <a:t>Mean Squared Error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E8FF43-0FE4-F930-2B7B-C44565709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435" y="3116367"/>
                <a:ext cx="3802708" cy="1259384"/>
              </a:xfrm>
              <a:prstGeom prst="rect">
                <a:avLst/>
              </a:prstGeom>
              <a:blipFill>
                <a:blip r:embed="rId5"/>
                <a:stretch>
                  <a:fillRect t="-38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346A874-7985-0E01-DB6B-7462148B338F}"/>
              </a:ext>
            </a:extLst>
          </p:cNvPr>
          <p:cNvSpPr txBox="1"/>
          <p:nvPr/>
        </p:nvSpPr>
        <p:spPr>
          <a:xfrm>
            <a:off x="1520094" y="779541"/>
            <a:ext cx="291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Classification trees</a:t>
            </a:r>
            <a:endParaRPr lang="en-SG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C8833-E183-0594-8131-B262EE9E2FE4}"/>
              </a:ext>
            </a:extLst>
          </p:cNvPr>
          <p:cNvSpPr txBox="1"/>
          <p:nvPr/>
        </p:nvSpPr>
        <p:spPr>
          <a:xfrm>
            <a:off x="7566399" y="779541"/>
            <a:ext cx="2602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Regression trees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8402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E211F7-3F5C-8008-E598-7AFB3EBD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overfitting and instability in trees</a:t>
            </a:r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73D37B-5051-87F1-B2DB-83140DE8788F}"/>
              </a:ext>
            </a:extLst>
          </p:cNvPr>
          <p:cNvSpPr txBox="1"/>
          <p:nvPr/>
        </p:nvSpPr>
        <p:spPr>
          <a:xfrm>
            <a:off x="279163" y="809759"/>
            <a:ext cx="10743333" cy="5187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Set </a:t>
            </a:r>
            <a:r>
              <a:rPr lang="en-US" sz="2800" b="1" dirty="0"/>
              <a:t>maximum depth </a:t>
            </a:r>
            <a:r>
              <a:rPr lang="en-US" sz="2800" dirty="0"/>
              <a:t>for the tree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Set </a:t>
            </a:r>
            <a:r>
              <a:rPr lang="en-US" sz="2800" b="1" dirty="0"/>
              <a:t>minimum number of samples </a:t>
            </a:r>
            <a:r>
              <a:rPr lang="en-US" sz="2800" dirty="0"/>
              <a:t>for splitting a leaf node, e.g., if leaf node has less than 10 samples, then do not split node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Set </a:t>
            </a:r>
            <a:r>
              <a:rPr lang="en-US" sz="2800" b="1" dirty="0"/>
              <a:t>minimum decrease in impurity</a:t>
            </a:r>
            <a:r>
              <a:rPr lang="en-US" sz="2800" dirty="0"/>
              <a:t>, e.g., if selecting the best feature &amp; threshold does not improve impurity by at least 1%, then do not split the leaf node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Randomly look at a </a:t>
            </a:r>
            <a:r>
              <a:rPr lang="en-US" sz="2800" b="1" dirty="0"/>
              <a:t>subset of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Generate a </a:t>
            </a:r>
            <a:r>
              <a:rPr lang="en-US" sz="2800" b="1" dirty="0"/>
              <a:t>random forest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259133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8F8E-BDC7-77EE-AC26-AD8B3589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10 recap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7B5E9-68F3-3F00-D7AB-A28E2F3DE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273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E211F7-3F5C-8008-E598-7AFB3EBD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Training, validation, test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659FD-26E6-B60F-6D8C-3E6890EA5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45" t="43623" r="28098" b="22753"/>
          <a:stretch/>
        </p:blipFill>
        <p:spPr>
          <a:xfrm>
            <a:off x="1345440" y="1779104"/>
            <a:ext cx="9501119" cy="32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3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E211F7-3F5C-8008-E598-7AFB3EBD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0A6199-373C-CFBA-181A-DA6B2621A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60" t="43043" r="23532" b="24203"/>
          <a:stretch/>
        </p:blipFill>
        <p:spPr>
          <a:xfrm>
            <a:off x="2085847" y="2594114"/>
            <a:ext cx="8020306" cy="2792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14A250-40AF-476C-AF45-69D7D09AB66B}"/>
              </a:ext>
            </a:extLst>
          </p:cNvPr>
          <p:cNvSpPr txBox="1"/>
          <p:nvPr/>
        </p:nvSpPr>
        <p:spPr>
          <a:xfrm>
            <a:off x="3730839" y="1900979"/>
            <a:ext cx="4727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84079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EAB6-AC6E-669F-4676-7F0C852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8017B5-3943-5E0E-AA52-DDEC98350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13" t="34203" r="18723" b="19855"/>
          <a:stretch/>
        </p:blipFill>
        <p:spPr>
          <a:xfrm>
            <a:off x="1646672" y="1585291"/>
            <a:ext cx="8898655" cy="368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308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1824</TotalTime>
  <Words>1005</Words>
  <Application>Microsoft Office PowerPoint</Application>
  <PresentationFormat>Widescreen</PresentationFormat>
  <Paragraphs>153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Arial</vt:lpstr>
      <vt:lpstr>Cambria Math</vt:lpstr>
      <vt:lpstr>Gill Sans MT</vt:lpstr>
      <vt:lpstr>Gallery</vt:lpstr>
      <vt:lpstr>EE2211 Tutorial 10</vt:lpstr>
      <vt:lpstr>Lecture 9 recap</vt:lpstr>
      <vt:lpstr>Decision trees</vt:lpstr>
      <vt:lpstr>Node impurity and mse</vt:lpstr>
      <vt:lpstr>Reduce overfitting and instability in trees</vt:lpstr>
      <vt:lpstr>Lecture 10 recap</vt:lpstr>
      <vt:lpstr>Training, validation, test</vt:lpstr>
      <vt:lpstr>K-fold cross validation</vt:lpstr>
      <vt:lpstr>Confusion matrix</vt:lpstr>
      <vt:lpstr>Tutorial 10</vt:lpstr>
      <vt:lpstr>Question 1</vt:lpstr>
      <vt:lpstr>Question 1</vt:lpstr>
      <vt:lpstr>Question 2</vt:lpstr>
      <vt:lpstr>Question 2</vt:lpstr>
      <vt:lpstr>Question 3</vt:lpstr>
      <vt:lpstr>Question 3</vt:lpstr>
      <vt:lpstr>Question 4</vt:lpstr>
      <vt:lpstr>Question 4</vt:lpstr>
      <vt:lpstr>Question 5</vt:lpstr>
      <vt:lpstr>Question 5</vt:lpstr>
      <vt:lpstr>Question 5</vt:lpstr>
      <vt:lpstr>Question 5</vt:lpstr>
      <vt:lpstr>Question 6 (python)</vt:lpstr>
      <vt:lpstr>Question 7 (python)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EE2211 Tutorial 1</dc:title>
  <dc:creator>Chan Ee Hong</dc:creator>
  <cp:lastModifiedBy>Chan Ee Hong</cp:lastModifiedBy>
  <cp:revision>4</cp:revision>
  <dcterms:created xsi:type="dcterms:W3CDTF">2024-01-22T07:50:50Z</dcterms:created>
  <dcterms:modified xsi:type="dcterms:W3CDTF">2024-04-04T02:28:41Z</dcterms:modified>
</cp:coreProperties>
</file>