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06" r:id="rId3"/>
    <p:sldId id="260" r:id="rId4"/>
    <p:sldId id="261" r:id="rId5"/>
    <p:sldId id="302" r:id="rId6"/>
    <p:sldId id="303" r:id="rId7"/>
    <p:sldId id="319" r:id="rId8"/>
    <p:sldId id="262" r:id="rId9"/>
    <p:sldId id="263" r:id="rId10"/>
    <p:sldId id="307" r:id="rId11"/>
    <p:sldId id="308" r:id="rId12"/>
    <p:sldId id="309" r:id="rId13"/>
    <p:sldId id="311" r:id="rId14"/>
    <p:sldId id="312" r:id="rId15"/>
    <p:sldId id="313" r:id="rId16"/>
    <p:sldId id="314" r:id="rId17"/>
    <p:sldId id="315" r:id="rId18"/>
    <p:sldId id="316" r:id="rId19"/>
    <p:sldId id="317" r:id="rId20"/>
    <p:sldId id="318" r:id="rId21"/>
    <p:sldId id="30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00"/>
    <a:srgbClr val="1AA8A7"/>
    <a:srgbClr val="C9A02B"/>
    <a:srgbClr val="157DB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0E20B2-D58A-43B4-8A9D-12D85AB202F4}" v="19" dt="2024-01-31T09:36:37.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 Ee Hong" userId="cf657ea1-a02b-4814-a06c-e1a0458c92a1" providerId="ADAL" clId="{7E0E20B2-D58A-43B4-8A9D-12D85AB202F4}"/>
    <pc:docChg chg="undo custSel addSld delSld modSld">
      <pc:chgData name="Chan Ee Hong" userId="cf657ea1-a02b-4814-a06c-e1a0458c92a1" providerId="ADAL" clId="{7E0E20B2-D58A-43B4-8A9D-12D85AB202F4}" dt="2024-01-31T09:37:51.209" v="650" actId="20577"/>
      <pc:docMkLst>
        <pc:docMk/>
      </pc:docMkLst>
      <pc:sldChg chg="modSp mod">
        <pc:chgData name="Chan Ee Hong" userId="cf657ea1-a02b-4814-a06c-e1a0458c92a1" providerId="ADAL" clId="{7E0E20B2-D58A-43B4-8A9D-12D85AB202F4}" dt="2024-01-31T09:17:37.561" v="0" actId="20577"/>
        <pc:sldMkLst>
          <pc:docMk/>
          <pc:sldMk cId="3799789480" sldId="256"/>
        </pc:sldMkLst>
        <pc:spChg chg="mod">
          <ac:chgData name="Chan Ee Hong" userId="cf657ea1-a02b-4814-a06c-e1a0458c92a1" providerId="ADAL" clId="{7E0E20B2-D58A-43B4-8A9D-12D85AB202F4}" dt="2024-01-31T09:17:37.561" v="0" actId="20577"/>
          <ac:spMkLst>
            <pc:docMk/>
            <pc:sldMk cId="3799789480" sldId="256"/>
            <ac:spMk id="2" creationId="{9A6980B2-5705-0CF9-A884-10780E6C0D96}"/>
          </ac:spMkLst>
        </pc:spChg>
      </pc:sldChg>
      <pc:sldChg chg="del">
        <pc:chgData name="Chan Ee Hong" userId="cf657ea1-a02b-4814-a06c-e1a0458c92a1" providerId="ADAL" clId="{7E0E20B2-D58A-43B4-8A9D-12D85AB202F4}" dt="2024-01-31T09:17:39.603" v="1" actId="47"/>
        <pc:sldMkLst>
          <pc:docMk/>
          <pc:sldMk cId="3977080998" sldId="257"/>
        </pc:sldMkLst>
      </pc:sldChg>
      <pc:sldChg chg="del">
        <pc:chgData name="Chan Ee Hong" userId="cf657ea1-a02b-4814-a06c-e1a0458c92a1" providerId="ADAL" clId="{7E0E20B2-D58A-43B4-8A9D-12D85AB202F4}" dt="2024-01-31T09:17:40.465" v="2" actId="47"/>
        <pc:sldMkLst>
          <pc:docMk/>
          <pc:sldMk cId="1549363631" sldId="258"/>
        </pc:sldMkLst>
      </pc:sldChg>
      <pc:sldChg chg="del">
        <pc:chgData name="Chan Ee Hong" userId="cf657ea1-a02b-4814-a06c-e1a0458c92a1" providerId="ADAL" clId="{7E0E20B2-D58A-43B4-8A9D-12D85AB202F4}" dt="2024-01-31T09:17:44.969" v="3" actId="47"/>
        <pc:sldMkLst>
          <pc:docMk/>
          <pc:sldMk cId="1850035949" sldId="259"/>
        </pc:sldMkLst>
      </pc:sldChg>
      <pc:sldChg chg="addSp delSp modSp mod">
        <pc:chgData name="Chan Ee Hong" userId="cf657ea1-a02b-4814-a06c-e1a0458c92a1" providerId="ADAL" clId="{7E0E20B2-D58A-43B4-8A9D-12D85AB202F4}" dt="2024-01-31T09:29:06.264" v="259" actId="1076"/>
        <pc:sldMkLst>
          <pc:docMk/>
          <pc:sldMk cId="426136153" sldId="261"/>
        </pc:sldMkLst>
        <pc:spChg chg="mod">
          <ac:chgData name="Chan Ee Hong" userId="cf657ea1-a02b-4814-a06c-e1a0458c92a1" providerId="ADAL" clId="{7E0E20B2-D58A-43B4-8A9D-12D85AB202F4}" dt="2024-01-31T09:28:46.841" v="252" actId="20577"/>
          <ac:spMkLst>
            <pc:docMk/>
            <pc:sldMk cId="426136153" sldId="261"/>
            <ac:spMk id="4" creationId="{E8BA9031-C651-8818-EC6C-AA8CC94C6196}"/>
          </ac:spMkLst>
        </pc:spChg>
        <pc:picChg chg="del">
          <ac:chgData name="Chan Ee Hong" userId="cf657ea1-a02b-4814-a06c-e1a0458c92a1" providerId="ADAL" clId="{7E0E20B2-D58A-43B4-8A9D-12D85AB202F4}" dt="2024-01-31T09:28:48.177" v="253" actId="478"/>
          <ac:picMkLst>
            <pc:docMk/>
            <pc:sldMk cId="426136153" sldId="261"/>
            <ac:picMk id="3" creationId="{2ADDDE95-D49A-D471-1166-D3AFC35D69E2}"/>
          </ac:picMkLst>
        </pc:picChg>
        <pc:picChg chg="add mod modCrop">
          <ac:chgData name="Chan Ee Hong" userId="cf657ea1-a02b-4814-a06c-e1a0458c92a1" providerId="ADAL" clId="{7E0E20B2-D58A-43B4-8A9D-12D85AB202F4}" dt="2024-01-31T09:29:06.264" v="259" actId="1076"/>
          <ac:picMkLst>
            <pc:docMk/>
            <pc:sldMk cId="426136153" sldId="261"/>
            <ac:picMk id="5" creationId="{98E23CD0-0E9A-B379-52A1-B0BE9AE429AA}"/>
          </ac:picMkLst>
        </pc:picChg>
      </pc:sldChg>
      <pc:sldChg chg="modSp mod">
        <pc:chgData name="Chan Ee Hong" userId="cf657ea1-a02b-4814-a06c-e1a0458c92a1" providerId="ADAL" clId="{7E0E20B2-D58A-43B4-8A9D-12D85AB202F4}" dt="2024-01-31T09:36:42.915" v="648" actId="20577"/>
        <pc:sldMkLst>
          <pc:docMk/>
          <pc:sldMk cId="146283828" sldId="262"/>
        </pc:sldMkLst>
        <pc:spChg chg="mod">
          <ac:chgData name="Chan Ee Hong" userId="cf657ea1-a02b-4814-a06c-e1a0458c92a1" providerId="ADAL" clId="{7E0E20B2-D58A-43B4-8A9D-12D85AB202F4}" dt="2024-01-31T09:36:42.915" v="648" actId="20577"/>
          <ac:spMkLst>
            <pc:docMk/>
            <pc:sldMk cId="146283828" sldId="262"/>
            <ac:spMk id="4" creationId="{CF4F3B78-C48B-A87D-EC60-4F7D0AECC530}"/>
          </ac:spMkLst>
        </pc:spChg>
      </pc:sldChg>
      <pc:sldChg chg="modSp mod">
        <pc:chgData name="Chan Ee Hong" userId="cf657ea1-a02b-4814-a06c-e1a0458c92a1" providerId="ADAL" clId="{7E0E20B2-D58A-43B4-8A9D-12D85AB202F4}" dt="2024-01-31T09:19:25.602" v="28" actId="20577"/>
        <pc:sldMkLst>
          <pc:docMk/>
          <pc:sldMk cId="2507090794" sldId="263"/>
        </pc:sldMkLst>
        <pc:spChg chg="mod">
          <ac:chgData name="Chan Ee Hong" userId="cf657ea1-a02b-4814-a06c-e1a0458c92a1" providerId="ADAL" clId="{7E0E20B2-D58A-43B4-8A9D-12D85AB202F4}" dt="2024-01-31T09:19:25.602" v="28" actId="20577"/>
          <ac:spMkLst>
            <pc:docMk/>
            <pc:sldMk cId="2507090794" sldId="263"/>
            <ac:spMk id="5" creationId="{8B2438C4-BE2B-A426-4612-CB9A7002F02D}"/>
          </ac:spMkLst>
        </pc:spChg>
      </pc:sldChg>
      <pc:sldChg chg="del">
        <pc:chgData name="Chan Ee Hong" userId="cf657ea1-a02b-4814-a06c-e1a0458c92a1" providerId="ADAL" clId="{7E0E20B2-D58A-43B4-8A9D-12D85AB202F4}" dt="2024-01-31T09:17:55.449" v="4" actId="47"/>
        <pc:sldMkLst>
          <pc:docMk/>
          <pc:sldMk cId="2814904943" sldId="264"/>
        </pc:sldMkLst>
      </pc:sldChg>
      <pc:sldChg chg="del">
        <pc:chgData name="Chan Ee Hong" userId="cf657ea1-a02b-4814-a06c-e1a0458c92a1" providerId="ADAL" clId="{7E0E20B2-D58A-43B4-8A9D-12D85AB202F4}" dt="2024-01-31T09:17:55.449" v="4" actId="47"/>
        <pc:sldMkLst>
          <pc:docMk/>
          <pc:sldMk cId="3255255735" sldId="265"/>
        </pc:sldMkLst>
      </pc:sldChg>
      <pc:sldChg chg="del">
        <pc:chgData name="Chan Ee Hong" userId="cf657ea1-a02b-4814-a06c-e1a0458c92a1" providerId="ADAL" clId="{7E0E20B2-D58A-43B4-8A9D-12D85AB202F4}" dt="2024-01-31T09:17:55.449" v="4" actId="47"/>
        <pc:sldMkLst>
          <pc:docMk/>
          <pc:sldMk cId="570372309" sldId="267"/>
        </pc:sldMkLst>
      </pc:sldChg>
      <pc:sldChg chg="del">
        <pc:chgData name="Chan Ee Hong" userId="cf657ea1-a02b-4814-a06c-e1a0458c92a1" providerId="ADAL" clId="{7E0E20B2-D58A-43B4-8A9D-12D85AB202F4}" dt="2024-01-31T09:17:55.449" v="4" actId="47"/>
        <pc:sldMkLst>
          <pc:docMk/>
          <pc:sldMk cId="3601527361" sldId="268"/>
        </pc:sldMkLst>
      </pc:sldChg>
      <pc:sldChg chg="del">
        <pc:chgData name="Chan Ee Hong" userId="cf657ea1-a02b-4814-a06c-e1a0458c92a1" providerId="ADAL" clId="{7E0E20B2-D58A-43B4-8A9D-12D85AB202F4}" dt="2024-01-31T09:17:55.449" v="4" actId="47"/>
        <pc:sldMkLst>
          <pc:docMk/>
          <pc:sldMk cId="1908753415" sldId="269"/>
        </pc:sldMkLst>
      </pc:sldChg>
      <pc:sldChg chg="del">
        <pc:chgData name="Chan Ee Hong" userId="cf657ea1-a02b-4814-a06c-e1a0458c92a1" providerId="ADAL" clId="{7E0E20B2-D58A-43B4-8A9D-12D85AB202F4}" dt="2024-01-31T09:17:55.449" v="4" actId="47"/>
        <pc:sldMkLst>
          <pc:docMk/>
          <pc:sldMk cId="2502668624" sldId="270"/>
        </pc:sldMkLst>
      </pc:sldChg>
      <pc:sldChg chg="del">
        <pc:chgData name="Chan Ee Hong" userId="cf657ea1-a02b-4814-a06c-e1a0458c92a1" providerId="ADAL" clId="{7E0E20B2-D58A-43B4-8A9D-12D85AB202F4}" dt="2024-01-31T09:17:55.449" v="4" actId="47"/>
        <pc:sldMkLst>
          <pc:docMk/>
          <pc:sldMk cId="48026104" sldId="272"/>
        </pc:sldMkLst>
      </pc:sldChg>
      <pc:sldChg chg="del">
        <pc:chgData name="Chan Ee Hong" userId="cf657ea1-a02b-4814-a06c-e1a0458c92a1" providerId="ADAL" clId="{7E0E20B2-D58A-43B4-8A9D-12D85AB202F4}" dt="2024-01-31T09:17:55.449" v="4" actId="47"/>
        <pc:sldMkLst>
          <pc:docMk/>
          <pc:sldMk cId="1058081562" sldId="273"/>
        </pc:sldMkLst>
      </pc:sldChg>
      <pc:sldChg chg="del">
        <pc:chgData name="Chan Ee Hong" userId="cf657ea1-a02b-4814-a06c-e1a0458c92a1" providerId="ADAL" clId="{7E0E20B2-D58A-43B4-8A9D-12D85AB202F4}" dt="2024-01-31T09:17:55.449" v="4" actId="47"/>
        <pc:sldMkLst>
          <pc:docMk/>
          <pc:sldMk cId="1237643845" sldId="274"/>
        </pc:sldMkLst>
      </pc:sldChg>
      <pc:sldChg chg="del">
        <pc:chgData name="Chan Ee Hong" userId="cf657ea1-a02b-4814-a06c-e1a0458c92a1" providerId="ADAL" clId="{7E0E20B2-D58A-43B4-8A9D-12D85AB202F4}" dt="2024-01-31T09:17:55.449" v="4" actId="47"/>
        <pc:sldMkLst>
          <pc:docMk/>
          <pc:sldMk cId="1857224140" sldId="275"/>
        </pc:sldMkLst>
      </pc:sldChg>
      <pc:sldChg chg="del">
        <pc:chgData name="Chan Ee Hong" userId="cf657ea1-a02b-4814-a06c-e1a0458c92a1" providerId="ADAL" clId="{7E0E20B2-D58A-43B4-8A9D-12D85AB202F4}" dt="2024-01-31T09:17:55.449" v="4" actId="47"/>
        <pc:sldMkLst>
          <pc:docMk/>
          <pc:sldMk cId="437850950" sldId="276"/>
        </pc:sldMkLst>
      </pc:sldChg>
      <pc:sldChg chg="del">
        <pc:chgData name="Chan Ee Hong" userId="cf657ea1-a02b-4814-a06c-e1a0458c92a1" providerId="ADAL" clId="{7E0E20B2-D58A-43B4-8A9D-12D85AB202F4}" dt="2024-01-31T09:17:55.449" v="4" actId="47"/>
        <pc:sldMkLst>
          <pc:docMk/>
          <pc:sldMk cId="3589395479" sldId="277"/>
        </pc:sldMkLst>
      </pc:sldChg>
      <pc:sldChg chg="del">
        <pc:chgData name="Chan Ee Hong" userId="cf657ea1-a02b-4814-a06c-e1a0458c92a1" providerId="ADAL" clId="{7E0E20B2-D58A-43B4-8A9D-12D85AB202F4}" dt="2024-01-31T09:17:55.449" v="4" actId="47"/>
        <pc:sldMkLst>
          <pc:docMk/>
          <pc:sldMk cId="326827329" sldId="279"/>
        </pc:sldMkLst>
      </pc:sldChg>
      <pc:sldChg chg="del">
        <pc:chgData name="Chan Ee Hong" userId="cf657ea1-a02b-4814-a06c-e1a0458c92a1" providerId="ADAL" clId="{7E0E20B2-D58A-43B4-8A9D-12D85AB202F4}" dt="2024-01-31T09:17:55.449" v="4" actId="47"/>
        <pc:sldMkLst>
          <pc:docMk/>
          <pc:sldMk cId="3596164424" sldId="280"/>
        </pc:sldMkLst>
      </pc:sldChg>
      <pc:sldChg chg="del">
        <pc:chgData name="Chan Ee Hong" userId="cf657ea1-a02b-4814-a06c-e1a0458c92a1" providerId="ADAL" clId="{7E0E20B2-D58A-43B4-8A9D-12D85AB202F4}" dt="2024-01-31T09:17:55.449" v="4" actId="47"/>
        <pc:sldMkLst>
          <pc:docMk/>
          <pc:sldMk cId="3264331886" sldId="282"/>
        </pc:sldMkLst>
      </pc:sldChg>
      <pc:sldChg chg="del">
        <pc:chgData name="Chan Ee Hong" userId="cf657ea1-a02b-4814-a06c-e1a0458c92a1" providerId="ADAL" clId="{7E0E20B2-D58A-43B4-8A9D-12D85AB202F4}" dt="2024-01-31T09:17:55.449" v="4" actId="47"/>
        <pc:sldMkLst>
          <pc:docMk/>
          <pc:sldMk cId="1267113263" sldId="283"/>
        </pc:sldMkLst>
      </pc:sldChg>
      <pc:sldChg chg="del">
        <pc:chgData name="Chan Ee Hong" userId="cf657ea1-a02b-4814-a06c-e1a0458c92a1" providerId="ADAL" clId="{7E0E20B2-D58A-43B4-8A9D-12D85AB202F4}" dt="2024-01-31T09:17:55.449" v="4" actId="47"/>
        <pc:sldMkLst>
          <pc:docMk/>
          <pc:sldMk cId="4175758977" sldId="285"/>
        </pc:sldMkLst>
      </pc:sldChg>
      <pc:sldChg chg="del">
        <pc:chgData name="Chan Ee Hong" userId="cf657ea1-a02b-4814-a06c-e1a0458c92a1" providerId="ADAL" clId="{7E0E20B2-D58A-43B4-8A9D-12D85AB202F4}" dt="2024-01-31T09:17:55.449" v="4" actId="47"/>
        <pc:sldMkLst>
          <pc:docMk/>
          <pc:sldMk cId="4001704601" sldId="286"/>
        </pc:sldMkLst>
      </pc:sldChg>
      <pc:sldChg chg="del">
        <pc:chgData name="Chan Ee Hong" userId="cf657ea1-a02b-4814-a06c-e1a0458c92a1" providerId="ADAL" clId="{7E0E20B2-D58A-43B4-8A9D-12D85AB202F4}" dt="2024-01-31T09:17:55.449" v="4" actId="47"/>
        <pc:sldMkLst>
          <pc:docMk/>
          <pc:sldMk cId="2406858651" sldId="287"/>
        </pc:sldMkLst>
      </pc:sldChg>
      <pc:sldChg chg="del">
        <pc:chgData name="Chan Ee Hong" userId="cf657ea1-a02b-4814-a06c-e1a0458c92a1" providerId="ADAL" clId="{7E0E20B2-D58A-43B4-8A9D-12D85AB202F4}" dt="2024-01-31T09:17:55.449" v="4" actId="47"/>
        <pc:sldMkLst>
          <pc:docMk/>
          <pc:sldMk cId="2188575636" sldId="288"/>
        </pc:sldMkLst>
      </pc:sldChg>
      <pc:sldChg chg="del">
        <pc:chgData name="Chan Ee Hong" userId="cf657ea1-a02b-4814-a06c-e1a0458c92a1" providerId="ADAL" clId="{7E0E20B2-D58A-43B4-8A9D-12D85AB202F4}" dt="2024-01-31T09:17:55.449" v="4" actId="47"/>
        <pc:sldMkLst>
          <pc:docMk/>
          <pc:sldMk cId="613790478" sldId="289"/>
        </pc:sldMkLst>
      </pc:sldChg>
      <pc:sldChg chg="del">
        <pc:chgData name="Chan Ee Hong" userId="cf657ea1-a02b-4814-a06c-e1a0458c92a1" providerId="ADAL" clId="{7E0E20B2-D58A-43B4-8A9D-12D85AB202F4}" dt="2024-01-31T09:17:55.449" v="4" actId="47"/>
        <pc:sldMkLst>
          <pc:docMk/>
          <pc:sldMk cId="2841663623" sldId="290"/>
        </pc:sldMkLst>
      </pc:sldChg>
      <pc:sldChg chg="del">
        <pc:chgData name="Chan Ee Hong" userId="cf657ea1-a02b-4814-a06c-e1a0458c92a1" providerId="ADAL" clId="{7E0E20B2-D58A-43B4-8A9D-12D85AB202F4}" dt="2024-01-31T09:17:55.449" v="4" actId="47"/>
        <pc:sldMkLst>
          <pc:docMk/>
          <pc:sldMk cId="3752879897" sldId="291"/>
        </pc:sldMkLst>
      </pc:sldChg>
      <pc:sldChg chg="del">
        <pc:chgData name="Chan Ee Hong" userId="cf657ea1-a02b-4814-a06c-e1a0458c92a1" providerId="ADAL" clId="{7E0E20B2-D58A-43B4-8A9D-12D85AB202F4}" dt="2024-01-31T09:17:55.449" v="4" actId="47"/>
        <pc:sldMkLst>
          <pc:docMk/>
          <pc:sldMk cId="1921635104" sldId="292"/>
        </pc:sldMkLst>
      </pc:sldChg>
      <pc:sldChg chg="del">
        <pc:chgData name="Chan Ee Hong" userId="cf657ea1-a02b-4814-a06c-e1a0458c92a1" providerId="ADAL" clId="{7E0E20B2-D58A-43B4-8A9D-12D85AB202F4}" dt="2024-01-31T09:17:55.449" v="4" actId="47"/>
        <pc:sldMkLst>
          <pc:docMk/>
          <pc:sldMk cId="3422351702" sldId="293"/>
        </pc:sldMkLst>
      </pc:sldChg>
      <pc:sldChg chg="del">
        <pc:chgData name="Chan Ee Hong" userId="cf657ea1-a02b-4814-a06c-e1a0458c92a1" providerId="ADAL" clId="{7E0E20B2-D58A-43B4-8A9D-12D85AB202F4}" dt="2024-01-31T09:17:55.449" v="4" actId="47"/>
        <pc:sldMkLst>
          <pc:docMk/>
          <pc:sldMk cId="1998770172" sldId="294"/>
        </pc:sldMkLst>
      </pc:sldChg>
      <pc:sldChg chg="del">
        <pc:chgData name="Chan Ee Hong" userId="cf657ea1-a02b-4814-a06c-e1a0458c92a1" providerId="ADAL" clId="{7E0E20B2-D58A-43B4-8A9D-12D85AB202F4}" dt="2024-01-31T09:17:55.449" v="4" actId="47"/>
        <pc:sldMkLst>
          <pc:docMk/>
          <pc:sldMk cId="3967250541" sldId="295"/>
        </pc:sldMkLst>
      </pc:sldChg>
      <pc:sldChg chg="del">
        <pc:chgData name="Chan Ee Hong" userId="cf657ea1-a02b-4814-a06c-e1a0458c92a1" providerId="ADAL" clId="{7E0E20B2-D58A-43B4-8A9D-12D85AB202F4}" dt="2024-01-31T09:17:55.449" v="4" actId="47"/>
        <pc:sldMkLst>
          <pc:docMk/>
          <pc:sldMk cId="501303601" sldId="298"/>
        </pc:sldMkLst>
      </pc:sldChg>
      <pc:sldChg chg="del">
        <pc:chgData name="Chan Ee Hong" userId="cf657ea1-a02b-4814-a06c-e1a0458c92a1" providerId="ADAL" clId="{7E0E20B2-D58A-43B4-8A9D-12D85AB202F4}" dt="2024-01-31T09:17:55.449" v="4" actId="47"/>
        <pc:sldMkLst>
          <pc:docMk/>
          <pc:sldMk cId="516472680" sldId="299"/>
        </pc:sldMkLst>
      </pc:sldChg>
      <pc:sldChg chg="del">
        <pc:chgData name="Chan Ee Hong" userId="cf657ea1-a02b-4814-a06c-e1a0458c92a1" providerId="ADAL" clId="{7E0E20B2-D58A-43B4-8A9D-12D85AB202F4}" dt="2024-01-31T09:17:55.449" v="4" actId="47"/>
        <pc:sldMkLst>
          <pc:docMk/>
          <pc:sldMk cId="590161717" sldId="300"/>
        </pc:sldMkLst>
      </pc:sldChg>
      <pc:sldChg chg="addSp delSp modSp mod chgLayout">
        <pc:chgData name="Chan Ee Hong" userId="cf657ea1-a02b-4814-a06c-e1a0458c92a1" providerId="ADAL" clId="{7E0E20B2-D58A-43B4-8A9D-12D85AB202F4}" dt="2024-01-31T09:30:40.601" v="367" actId="20577"/>
        <pc:sldMkLst>
          <pc:docMk/>
          <pc:sldMk cId="1635704724" sldId="302"/>
        </pc:sldMkLst>
        <pc:spChg chg="mod ord">
          <ac:chgData name="Chan Ee Hong" userId="cf657ea1-a02b-4814-a06c-e1a0458c92a1" providerId="ADAL" clId="{7E0E20B2-D58A-43B4-8A9D-12D85AB202F4}" dt="2024-01-31T09:30:17.971" v="283" actId="700"/>
          <ac:spMkLst>
            <pc:docMk/>
            <pc:sldMk cId="1635704724" sldId="302"/>
            <ac:spMk id="2" creationId="{7D4E846B-F263-775A-1C67-A37606877A8A}"/>
          </ac:spMkLst>
        </pc:spChg>
        <pc:spChg chg="add mod ord">
          <ac:chgData name="Chan Ee Hong" userId="cf657ea1-a02b-4814-a06c-e1a0458c92a1" providerId="ADAL" clId="{7E0E20B2-D58A-43B4-8A9D-12D85AB202F4}" dt="2024-01-31T09:30:40.601" v="367" actId="20577"/>
          <ac:spMkLst>
            <pc:docMk/>
            <pc:sldMk cId="1635704724" sldId="302"/>
            <ac:spMk id="3" creationId="{7F593F2E-110B-E7C8-372B-9003303C940C}"/>
          </ac:spMkLst>
        </pc:spChg>
        <pc:picChg chg="del">
          <ac:chgData name="Chan Ee Hong" userId="cf657ea1-a02b-4814-a06c-e1a0458c92a1" providerId="ADAL" clId="{7E0E20B2-D58A-43B4-8A9D-12D85AB202F4}" dt="2024-01-31T09:30:11.274" v="282" actId="478"/>
          <ac:picMkLst>
            <pc:docMk/>
            <pc:sldMk cId="1635704724" sldId="302"/>
            <ac:picMk id="5" creationId="{E8388024-9DBC-0023-99D4-F4B905A92901}"/>
          </ac:picMkLst>
        </pc:picChg>
      </pc:sldChg>
      <pc:sldChg chg="addSp delSp modSp mod chgLayout">
        <pc:chgData name="Chan Ee Hong" userId="cf657ea1-a02b-4814-a06c-e1a0458c92a1" providerId="ADAL" clId="{7E0E20B2-D58A-43B4-8A9D-12D85AB202F4}" dt="2024-01-31T09:34:49.609" v="598" actId="1076"/>
        <pc:sldMkLst>
          <pc:docMk/>
          <pc:sldMk cId="3093791632" sldId="303"/>
        </pc:sldMkLst>
        <pc:spChg chg="mod ord">
          <ac:chgData name="Chan Ee Hong" userId="cf657ea1-a02b-4814-a06c-e1a0458c92a1" providerId="ADAL" clId="{7E0E20B2-D58A-43B4-8A9D-12D85AB202F4}" dt="2024-01-31T09:32:02.646" v="389" actId="700"/>
          <ac:spMkLst>
            <pc:docMk/>
            <pc:sldMk cId="3093791632" sldId="303"/>
            <ac:spMk id="2" creationId="{7D4E846B-F263-775A-1C67-A37606877A8A}"/>
          </ac:spMkLst>
        </pc:spChg>
        <pc:spChg chg="add mod ord">
          <ac:chgData name="Chan Ee Hong" userId="cf657ea1-a02b-4814-a06c-e1a0458c92a1" providerId="ADAL" clId="{7E0E20B2-D58A-43B4-8A9D-12D85AB202F4}" dt="2024-01-31T09:34:35.667" v="592" actId="1076"/>
          <ac:spMkLst>
            <pc:docMk/>
            <pc:sldMk cId="3093791632" sldId="303"/>
            <ac:spMk id="3" creationId="{376D668B-0030-3589-4C40-357F6BCA55A1}"/>
          </ac:spMkLst>
        </pc:spChg>
        <pc:spChg chg="add">
          <ac:chgData name="Chan Ee Hong" userId="cf657ea1-a02b-4814-a06c-e1a0458c92a1" providerId="ADAL" clId="{7E0E20B2-D58A-43B4-8A9D-12D85AB202F4}" dt="2024-01-31T09:34:36.827" v="593"/>
          <ac:spMkLst>
            <pc:docMk/>
            <pc:sldMk cId="3093791632" sldId="303"/>
            <ac:spMk id="8" creationId="{83DB5724-B085-170B-473D-EFF41E4EA157}"/>
          </ac:spMkLst>
        </pc:spChg>
        <pc:picChg chg="del mod">
          <ac:chgData name="Chan Ee Hong" userId="cf657ea1-a02b-4814-a06c-e1a0458c92a1" providerId="ADAL" clId="{7E0E20B2-D58A-43B4-8A9D-12D85AB202F4}" dt="2024-01-31T09:31:51.706" v="388" actId="478"/>
          <ac:picMkLst>
            <pc:docMk/>
            <pc:sldMk cId="3093791632" sldId="303"/>
            <ac:picMk id="4" creationId="{2EC218A4-DBD7-1D94-9202-B6523D8CF446}"/>
          </ac:picMkLst>
        </pc:picChg>
        <pc:picChg chg="del">
          <ac:chgData name="Chan Ee Hong" userId="cf657ea1-a02b-4814-a06c-e1a0458c92a1" providerId="ADAL" clId="{7E0E20B2-D58A-43B4-8A9D-12D85AB202F4}" dt="2024-01-31T09:31:50.466" v="386" actId="478"/>
          <ac:picMkLst>
            <pc:docMk/>
            <pc:sldMk cId="3093791632" sldId="303"/>
            <ac:picMk id="5" creationId="{E8388024-9DBC-0023-99D4-F4B905A92901}"/>
          </ac:picMkLst>
        </pc:picChg>
        <pc:picChg chg="add mod modCrop">
          <ac:chgData name="Chan Ee Hong" userId="cf657ea1-a02b-4814-a06c-e1a0458c92a1" providerId="ADAL" clId="{7E0E20B2-D58A-43B4-8A9D-12D85AB202F4}" dt="2024-01-31T09:32:32.222" v="429" actId="1076"/>
          <ac:picMkLst>
            <pc:docMk/>
            <pc:sldMk cId="3093791632" sldId="303"/>
            <ac:picMk id="7" creationId="{5774EFB5-BFB5-FF27-3FB5-D27FE545D98C}"/>
          </ac:picMkLst>
        </pc:picChg>
        <pc:picChg chg="add mod modCrop">
          <ac:chgData name="Chan Ee Hong" userId="cf657ea1-a02b-4814-a06c-e1a0458c92a1" providerId="ADAL" clId="{7E0E20B2-D58A-43B4-8A9D-12D85AB202F4}" dt="2024-01-31T09:34:49.609" v="598" actId="1076"/>
          <ac:picMkLst>
            <pc:docMk/>
            <pc:sldMk cId="3093791632" sldId="303"/>
            <ac:picMk id="9" creationId="{85FDD164-2A3A-8961-761D-A03F48DC671F}"/>
          </ac:picMkLst>
        </pc:picChg>
      </pc:sldChg>
      <pc:sldChg chg="del">
        <pc:chgData name="Chan Ee Hong" userId="cf657ea1-a02b-4814-a06c-e1a0458c92a1" providerId="ADAL" clId="{7E0E20B2-D58A-43B4-8A9D-12D85AB202F4}" dt="2024-01-31T09:36:39.804" v="645" actId="47"/>
        <pc:sldMkLst>
          <pc:docMk/>
          <pc:sldMk cId="1549046351" sldId="304"/>
        </pc:sldMkLst>
      </pc:sldChg>
      <pc:sldChg chg="del">
        <pc:chgData name="Chan Ee Hong" userId="cf657ea1-a02b-4814-a06c-e1a0458c92a1" providerId="ADAL" clId="{7E0E20B2-D58A-43B4-8A9D-12D85AB202F4}" dt="2024-01-31T09:36:40.554" v="646" actId="47"/>
        <pc:sldMkLst>
          <pc:docMk/>
          <pc:sldMk cId="788194066" sldId="305"/>
        </pc:sldMkLst>
      </pc:sldChg>
      <pc:sldChg chg="modSp add mod">
        <pc:chgData name="Chan Ee Hong" userId="cf657ea1-a02b-4814-a06c-e1a0458c92a1" providerId="ADAL" clId="{7E0E20B2-D58A-43B4-8A9D-12D85AB202F4}" dt="2024-01-31T09:37:51.209" v="650" actId="20577"/>
        <pc:sldMkLst>
          <pc:docMk/>
          <pc:sldMk cId="3346412763" sldId="307"/>
        </pc:sldMkLst>
        <pc:spChg chg="mod">
          <ac:chgData name="Chan Ee Hong" userId="cf657ea1-a02b-4814-a06c-e1a0458c92a1" providerId="ADAL" clId="{7E0E20B2-D58A-43B4-8A9D-12D85AB202F4}" dt="2024-01-31T09:37:51.209" v="650" actId="20577"/>
          <ac:spMkLst>
            <pc:docMk/>
            <pc:sldMk cId="3346412763" sldId="307"/>
            <ac:spMk id="4" creationId="{0E2F2F84-C73A-FA2C-F226-9C5B5C0951B1}"/>
          </ac:spMkLst>
        </pc:spChg>
        <pc:spChg chg="mod">
          <ac:chgData name="Chan Ee Hong" userId="cf657ea1-a02b-4814-a06c-e1a0458c92a1" providerId="ADAL" clId="{7E0E20B2-D58A-43B4-8A9D-12D85AB202F4}" dt="2024-01-31T09:19:18.544" v="26" actId="20577"/>
          <ac:spMkLst>
            <pc:docMk/>
            <pc:sldMk cId="3346412763" sldId="307"/>
            <ac:spMk id="5" creationId="{8B2438C4-BE2B-A426-4612-CB9A7002F02D}"/>
          </ac:spMkLst>
        </pc:spChg>
      </pc:sldChg>
      <pc:sldChg chg="modSp new mod">
        <pc:chgData name="Chan Ee Hong" userId="cf657ea1-a02b-4814-a06c-e1a0458c92a1" providerId="ADAL" clId="{7E0E20B2-D58A-43B4-8A9D-12D85AB202F4}" dt="2024-01-31T09:19:54.880" v="54" actId="20577"/>
        <pc:sldMkLst>
          <pc:docMk/>
          <pc:sldMk cId="1442449381" sldId="308"/>
        </pc:sldMkLst>
        <pc:spChg chg="mod">
          <ac:chgData name="Chan Ee Hong" userId="cf657ea1-a02b-4814-a06c-e1a0458c92a1" providerId="ADAL" clId="{7E0E20B2-D58A-43B4-8A9D-12D85AB202F4}" dt="2024-01-31T09:19:40.337" v="39" actId="20577"/>
          <ac:spMkLst>
            <pc:docMk/>
            <pc:sldMk cId="1442449381" sldId="308"/>
            <ac:spMk id="2" creationId="{1CD1CEBC-77D6-2C89-BC2F-5C78ED6ED492}"/>
          </ac:spMkLst>
        </pc:spChg>
        <pc:spChg chg="mod">
          <ac:chgData name="Chan Ee Hong" userId="cf657ea1-a02b-4814-a06c-e1a0458c92a1" providerId="ADAL" clId="{7E0E20B2-D58A-43B4-8A9D-12D85AB202F4}" dt="2024-01-31T09:19:54.880" v="54" actId="20577"/>
          <ac:spMkLst>
            <pc:docMk/>
            <pc:sldMk cId="1442449381" sldId="308"/>
            <ac:spMk id="3" creationId="{B22D89BE-170F-0394-806A-2D30CF8FBF8C}"/>
          </ac:spMkLst>
        </pc:spChg>
      </pc:sldChg>
      <pc:sldChg chg="addSp modSp new mod">
        <pc:chgData name="Chan Ee Hong" userId="cf657ea1-a02b-4814-a06c-e1a0458c92a1" providerId="ADAL" clId="{7E0E20B2-D58A-43B4-8A9D-12D85AB202F4}" dt="2024-01-31T09:21:53.116" v="103" actId="20577"/>
        <pc:sldMkLst>
          <pc:docMk/>
          <pc:sldMk cId="950393086" sldId="309"/>
        </pc:sldMkLst>
        <pc:spChg chg="mod">
          <ac:chgData name="Chan Ee Hong" userId="cf657ea1-a02b-4814-a06c-e1a0458c92a1" providerId="ADAL" clId="{7E0E20B2-D58A-43B4-8A9D-12D85AB202F4}" dt="2024-01-31T09:20:22.873" v="65" actId="20577"/>
          <ac:spMkLst>
            <pc:docMk/>
            <pc:sldMk cId="950393086" sldId="309"/>
            <ac:spMk id="2" creationId="{6DE692DA-A523-8944-7A46-7A7AE26357DF}"/>
          </ac:spMkLst>
        </pc:spChg>
        <pc:spChg chg="mod">
          <ac:chgData name="Chan Ee Hong" userId="cf657ea1-a02b-4814-a06c-e1a0458c92a1" providerId="ADAL" clId="{7E0E20B2-D58A-43B4-8A9D-12D85AB202F4}" dt="2024-01-31T09:21:14.100" v="86" actId="27636"/>
          <ac:spMkLst>
            <pc:docMk/>
            <pc:sldMk cId="950393086" sldId="309"/>
            <ac:spMk id="3" creationId="{44887303-B271-8F18-CFDB-638514FB37BE}"/>
          </ac:spMkLst>
        </pc:spChg>
        <pc:spChg chg="add mod">
          <ac:chgData name="Chan Ee Hong" userId="cf657ea1-a02b-4814-a06c-e1a0458c92a1" providerId="ADAL" clId="{7E0E20B2-D58A-43B4-8A9D-12D85AB202F4}" dt="2024-01-31T09:21:08.969" v="84" actId="1076"/>
          <ac:spMkLst>
            <pc:docMk/>
            <pc:sldMk cId="950393086" sldId="309"/>
            <ac:spMk id="4" creationId="{C2B0B853-3E2B-EA5C-33B5-AE94C297D57F}"/>
          </ac:spMkLst>
        </pc:spChg>
        <pc:spChg chg="add mod">
          <ac:chgData name="Chan Ee Hong" userId="cf657ea1-a02b-4814-a06c-e1a0458c92a1" providerId="ADAL" clId="{7E0E20B2-D58A-43B4-8A9D-12D85AB202F4}" dt="2024-01-31T09:21:53.116" v="103" actId="20577"/>
          <ac:spMkLst>
            <pc:docMk/>
            <pc:sldMk cId="950393086" sldId="309"/>
            <ac:spMk id="5" creationId="{EA8D0B20-66DB-786E-7E8A-DFB5AD163D2C}"/>
          </ac:spMkLst>
        </pc:spChg>
      </pc:sldChg>
      <pc:sldChg chg="modSp add del mod">
        <pc:chgData name="Chan Ee Hong" userId="cf657ea1-a02b-4814-a06c-e1a0458c92a1" providerId="ADAL" clId="{7E0E20B2-D58A-43B4-8A9D-12D85AB202F4}" dt="2024-01-31T09:22:20.965" v="115" actId="47"/>
        <pc:sldMkLst>
          <pc:docMk/>
          <pc:sldMk cId="3965730478" sldId="310"/>
        </pc:sldMkLst>
        <pc:spChg chg="mod">
          <ac:chgData name="Chan Ee Hong" userId="cf657ea1-a02b-4814-a06c-e1a0458c92a1" providerId="ADAL" clId="{7E0E20B2-D58A-43B4-8A9D-12D85AB202F4}" dt="2024-01-31T09:21:59.275" v="105" actId="21"/>
          <ac:spMkLst>
            <pc:docMk/>
            <pc:sldMk cId="3965730478" sldId="310"/>
            <ac:spMk id="5" creationId="{EA8D0B20-66DB-786E-7E8A-DFB5AD163D2C}"/>
          </ac:spMkLst>
        </pc:spChg>
      </pc:sldChg>
      <pc:sldChg chg="add">
        <pc:chgData name="Chan Ee Hong" userId="cf657ea1-a02b-4814-a06c-e1a0458c92a1" providerId="ADAL" clId="{7E0E20B2-D58A-43B4-8A9D-12D85AB202F4}" dt="2024-01-31T09:21:50.658" v="102" actId="2890"/>
        <pc:sldMkLst>
          <pc:docMk/>
          <pc:sldMk cId="355248505" sldId="311"/>
        </pc:sldMkLst>
      </pc:sldChg>
      <pc:sldChg chg="modSp add mod">
        <pc:chgData name="Chan Ee Hong" userId="cf657ea1-a02b-4814-a06c-e1a0458c92a1" providerId="ADAL" clId="{7E0E20B2-D58A-43B4-8A9D-12D85AB202F4}" dt="2024-01-31T09:22:03.642" v="108" actId="20577"/>
        <pc:sldMkLst>
          <pc:docMk/>
          <pc:sldMk cId="2299373297" sldId="312"/>
        </pc:sldMkLst>
        <pc:spChg chg="mod">
          <ac:chgData name="Chan Ee Hong" userId="cf657ea1-a02b-4814-a06c-e1a0458c92a1" providerId="ADAL" clId="{7E0E20B2-D58A-43B4-8A9D-12D85AB202F4}" dt="2024-01-31T09:22:03.642" v="108" actId="20577"/>
          <ac:spMkLst>
            <pc:docMk/>
            <pc:sldMk cId="2299373297" sldId="312"/>
            <ac:spMk id="5" creationId="{EA8D0B20-66DB-786E-7E8A-DFB5AD163D2C}"/>
          </ac:spMkLst>
        </pc:spChg>
      </pc:sldChg>
      <pc:sldChg chg="modSp add mod">
        <pc:chgData name="Chan Ee Hong" userId="cf657ea1-a02b-4814-a06c-e1a0458c92a1" providerId="ADAL" clId="{7E0E20B2-D58A-43B4-8A9D-12D85AB202F4}" dt="2024-01-31T09:22:19.178" v="114" actId="13926"/>
        <pc:sldMkLst>
          <pc:docMk/>
          <pc:sldMk cId="4169476714" sldId="313"/>
        </pc:sldMkLst>
        <pc:spChg chg="mod">
          <ac:chgData name="Chan Ee Hong" userId="cf657ea1-a02b-4814-a06c-e1a0458c92a1" providerId="ADAL" clId="{7E0E20B2-D58A-43B4-8A9D-12D85AB202F4}" dt="2024-01-31T09:22:19.178" v="114" actId="13926"/>
          <ac:spMkLst>
            <pc:docMk/>
            <pc:sldMk cId="4169476714" sldId="313"/>
            <ac:spMk id="5" creationId="{EA8D0B20-66DB-786E-7E8A-DFB5AD163D2C}"/>
          </ac:spMkLst>
        </pc:spChg>
      </pc:sldChg>
      <pc:sldChg chg="modSp new mod">
        <pc:chgData name="Chan Ee Hong" userId="cf657ea1-a02b-4814-a06c-e1a0458c92a1" providerId="ADAL" clId="{7E0E20B2-D58A-43B4-8A9D-12D85AB202F4}" dt="2024-01-31T09:22:56.137" v="137" actId="20577"/>
        <pc:sldMkLst>
          <pc:docMk/>
          <pc:sldMk cId="798465920" sldId="314"/>
        </pc:sldMkLst>
        <pc:spChg chg="mod">
          <ac:chgData name="Chan Ee Hong" userId="cf657ea1-a02b-4814-a06c-e1a0458c92a1" providerId="ADAL" clId="{7E0E20B2-D58A-43B4-8A9D-12D85AB202F4}" dt="2024-01-31T09:22:48.481" v="128" actId="20577"/>
          <ac:spMkLst>
            <pc:docMk/>
            <pc:sldMk cId="798465920" sldId="314"/>
            <ac:spMk id="2" creationId="{20B245CF-CF53-CF63-3E07-0EAD4176AE88}"/>
          </ac:spMkLst>
        </pc:spChg>
        <pc:spChg chg="mod">
          <ac:chgData name="Chan Ee Hong" userId="cf657ea1-a02b-4814-a06c-e1a0458c92a1" providerId="ADAL" clId="{7E0E20B2-D58A-43B4-8A9D-12D85AB202F4}" dt="2024-01-31T09:22:56.137" v="137" actId="20577"/>
          <ac:spMkLst>
            <pc:docMk/>
            <pc:sldMk cId="798465920" sldId="314"/>
            <ac:spMk id="3" creationId="{BC35573B-88DC-DE60-E0AA-64FFBF7651AF}"/>
          </ac:spMkLst>
        </pc:spChg>
      </pc:sldChg>
      <pc:sldChg chg="modSp add mod">
        <pc:chgData name="Chan Ee Hong" userId="cf657ea1-a02b-4814-a06c-e1a0458c92a1" providerId="ADAL" clId="{7E0E20B2-D58A-43B4-8A9D-12D85AB202F4}" dt="2024-01-31T09:24:11.409" v="184" actId="20577"/>
        <pc:sldMkLst>
          <pc:docMk/>
          <pc:sldMk cId="3536789561" sldId="315"/>
        </pc:sldMkLst>
        <pc:spChg chg="mod">
          <ac:chgData name="Chan Ee Hong" userId="cf657ea1-a02b-4814-a06c-e1a0458c92a1" providerId="ADAL" clId="{7E0E20B2-D58A-43B4-8A9D-12D85AB202F4}" dt="2024-01-31T09:23:01.665" v="140" actId="20577"/>
          <ac:spMkLst>
            <pc:docMk/>
            <pc:sldMk cId="3536789561" sldId="315"/>
            <ac:spMk id="2" creationId="{20B245CF-CF53-CF63-3E07-0EAD4176AE88}"/>
          </ac:spMkLst>
        </pc:spChg>
        <pc:spChg chg="mod">
          <ac:chgData name="Chan Ee Hong" userId="cf657ea1-a02b-4814-a06c-e1a0458c92a1" providerId="ADAL" clId="{7E0E20B2-D58A-43B4-8A9D-12D85AB202F4}" dt="2024-01-31T09:24:11.409" v="184" actId="20577"/>
          <ac:spMkLst>
            <pc:docMk/>
            <pc:sldMk cId="3536789561" sldId="315"/>
            <ac:spMk id="3" creationId="{BC35573B-88DC-DE60-E0AA-64FFBF7651AF}"/>
          </ac:spMkLst>
        </pc:spChg>
      </pc:sldChg>
      <pc:sldChg chg="modSp add mod">
        <pc:chgData name="Chan Ee Hong" userId="cf657ea1-a02b-4814-a06c-e1a0458c92a1" providerId="ADAL" clId="{7E0E20B2-D58A-43B4-8A9D-12D85AB202F4}" dt="2024-01-31T09:23:54.866" v="183" actId="20577"/>
        <pc:sldMkLst>
          <pc:docMk/>
          <pc:sldMk cId="3210167716" sldId="316"/>
        </pc:sldMkLst>
        <pc:spChg chg="mod">
          <ac:chgData name="Chan Ee Hong" userId="cf657ea1-a02b-4814-a06c-e1a0458c92a1" providerId="ADAL" clId="{7E0E20B2-D58A-43B4-8A9D-12D85AB202F4}" dt="2024-01-31T09:23:54.866" v="183" actId="20577"/>
          <ac:spMkLst>
            <pc:docMk/>
            <pc:sldMk cId="3210167716" sldId="316"/>
            <ac:spMk id="3" creationId="{BC35573B-88DC-DE60-E0AA-64FFBF7651AF}"/>
          </ac:spMkLst>
        </pc:spChg>
      </pc:sldChg>
      <pc:sldChg chg="modSp new mod">
        <pc:chgData name="Chan Ee Hong" userId="cf657ea1-a02b-4814-a06c-e1a0458c92a1" providerId="ADAL" clId="{7E0E20B2-D58A-43B4-8A9D-12D85AB202F4}" dt="2024-01-31T09:25:17.385" v="230" actId="20577"/>
        <pc:sldMkLst>
          <pc:docMk/>
          <pc:sldMk cId="13646062" sldId="317"/>
        </pc:sldMkLst>
        <pc:spChg chg="mod">
          <ac:chgData name="Chan Ee Hong" userId="cf657ea1-a02b-4814-a06c-e1a0458c92a1" providerId="ADAL" clId="{7E0E20B2-D58A-43B4-8A9D-12D85AB202F4}" dt="2024-01-31T09:24:26.921" v="195" actId="20577"/>
          <ac:spMkLst>
            <pc:docMk/>
            <pc:sldMk cId="13646062" sldId="317"/>
            <ac:spMk id="2" creationId="{99337E02-4A4B-2682-58FB-02805679C6FC}"/>
          </ac:spMkLst>
        </pc:spChg>
        <pc:spChg chg="mod">
          <ac:chgData name="Chan Ee Hong" userId="cf657ea1-a02b-4814-a06c-e1a0458c92a1" providerId="ADAL" clId="{7E0E20B2-D58A-43B4-8A9D-12D85AB202F4}" dt="2024-01-31T09:25:17.385" v="230" actId="20577"/>
          <ac:spMkLst>
            <pc:docMk/>
            <pc:sldMk cId="13646062" sldId="317"/>
            <ac:spMk id="3" creationId="{0CB719FD-63FA-2867-2ECC-88ECDAB8C396}"/>
          </ac:spMkLst>
        </pc:spChg>
      </pc:sldChg>
      <pc:sldChg chg="modSp add mod">
        <pc:chgData name="Chan Ee Hong" userId="cf657ea1-a02b-4814-a06c-e1a0458c92a1" providerId="ADAL" clId="{7E0E20B2-D58A-43B4-8A9D-12D85AB202F4}" dt="2024-01-31T09:25:55.808" v="248" actId="13926"/>
        <pc:sldMkLst>
          <pc:docMk/>
          <pc:sldMk cId="193143355" sldId="318"/>
        </pc:sldMkLst>
        <pc:spChg chg="mod">
          <ac:chgData name="Chan Ee Hong" userId="cf657ea1-a02b-4814-a06c-e1a0458c92a1" providerId="ADAL" clId="{7E0E20B2-D58A-43B4-8A9D-12D85AB202F4}" dt="2024-01-31T09:25:55.808" v="248" actId="13926"/>
          <ac:spMkLst>
            <pc:docMk/>
            <pc:sldMk cId="193143355" sldId="318"/>
            <ac:spMk id="3" creationId="{0CB719FD-63FA-2867-2ECC-88ECDAB8C396}"/>
          </ac:spMkLst>
        </pc:spChg>
      </pc:sldChg>
      <pc:sldChg chg="addSp modSp new mod">
        <pc:chgData name="Chan Ee Hong" userId="cf657ea1-a02b-4814-a06c-e1a0458c92a1" providerId="ADAL" clId="{7E0E20B2-D58A-43B4-8A9D-12D85AB202F4}" dt="2024-01-31T09:36:37.551" v="644" actId="1076"/>
        <pc:sldMkLst>
          <pc:docMk/>
          <pc:sldMk cId="4080436150" sldId="319"/>
        </pc:sldMkLst>
        <pc:spChg chg="mod">
          <ac:chgData name="Chan Ee Hong" userId="cf657ea1-a02b-4814-a06c-e1a0458c92a1" providerId="ADAL" clId="{7E0E20B2-D58A-43B4-8A9D-12D85AB202F4}" dt="2024-01-31T09:35:36.330" v="622" actId="20577"/>
          <ac:spMkLst>
            <pc:docMk/>
            <pc:sldMk cId="4080436150" sldId="319"/>
            <ac:spMk id="2" creationId="{5A103852-8F43-A3BD-21D6-F40253DAC0C3}"/>
          </ac:spMkLst>
        </pc:spChg>
        <pc:spChg chg="mod">
          <ac:chgData name="Chan Ee Hong" userId="cf657ea1-a02b-4814-a06c-e1a0458c92a1" providerId="ADAL" clId="{7E0E20B2-D58A-43B4-8A9D-12D85AB202F4}" dt="2024-01-31T09:35:42.505" v="635" actId="20577"/>
          <ac:spMkLst>
            <pc:docMk/>
            <pc:sldMk cId="4080436150" sldId="319"/>
            <ac:spMk id="3" creationId="{37A38325-95B7-7D6A-EBD4-E7B5E66139E0}"/>
          </ac:spMkLst>
        </pc:spChg>
        <pc:picChg chg="add mod">
          <ac:chgData name="Chan Ee Hong" userId="cf657ea1-a02b-4814-a06c-e1a0458c92a1" providerId="ADAL" clId="{7E0E20B2-D58A-43B4-8A9D-12D85AB202F4}" dt="2024-01-31T09:36:01.901" v="640" actId="1076"/>
          <ac:picMkLst>
            <pc:docMk/>
            <pc:sldMk cId="4080436150" sldId="319"/>
            <ac:picMk id="2050" creationId="{1FCEFB41-9A93-2FE6-5EDF-70620B16FF15}"/>
          </ac:picMkLst>
        </pc:picChg>
        <pc:picChg chg="add mod">
          <ac:chgData name="Chan Ee Hong" userId="cf657ea1-a02b-4814-a06c-e1a0458c92a1" providerId="ADAL" clId="{7E0E20B2-D58A-43B4-8A9D-12D85AB202F4}" dt="2024-01-31T09:36:37.551" v="644" actId="1076"/>
          <ac:picMkLst>
            <pc:docMk/>
            <pc:sldMk cId="4080436150" sldId="319"/>
            <ac:picMk id="2052" creationId="{70F1C531-DD02-7BA1-70CF-8C84CC3E82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5BFBC3-FEAF-410F-88D8-FC93AEDABEF6}" type="datetimeFigureOut">
              <a:rPr lang="en-SG" smtClean="0"/>
              <a:t>31/1/2024</a:t>
            </a:fld>
            <a:endParaRPr lang="en-SG"/>
          </a:p>
        </p:txBody>
      </p:sp>
      <p:sp>
        <p:nvSpPr>
          <p:cNvPr id="5" name="Footer Placeholder 4"/>
          <p:cNvSpPr>
            <a:spLocks noGrp="1"/>
          </p:cNvSpPr>
          <p:nvPr>
            <p:ph type="ftr" sz="quarter" idx="11"/>
          </p:nvPr>
        </p:nvSpPr>
        <p:spPr>
          <a:xfrm>
            <a:off x="2416500" y="329307"/>
            <a:ext cx="4973915" cy="309201"/>
          </a:xfrm>
        </p:spPr>
        <p:txBody>
          <a:bodyPr/>
          <a:lstStyle/>
          <a:p>
            <a:endParaRPr lang="en-SG"/>
          </a:p>
        </p:txBody>
      </p:sp>
      <p:sp>
        <p:nvSpPr>
          <p:cNvPr id="6" name="Slide Number Placeholder 5"/>
          <p:cNvSpPr>
            <a:spLocks noGrp="1"/>
          </p:cNvSpPr>
          <p:nvPr>
            <p:ph type="sldNum" sz="quarter" idx="12"/>
          </p:nvPr>
        </p:nvSpPr>
        <p:spPr>
          <a:xfrm>
            <a:off x="1437664" y="798973"/>
            <a:ext cx="811019" cy="503578"/>
          </a:xfrm>
        </p:spPr>
        <p:txBody>
          <a:bodyPr/>
          <a:lstStyle/>
          <a:p>
            <a:fld id="{A0348763-83E6-49C9-8D8C-FDF96889EE5F}" type="slidenum">
              <a:rPr lang="en-SG" smtClean="0"/>
              <a:t>‹#›</a:t>
            </a:fld>
            <a:endParaRPr lang="en-S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746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BFBC3-FEAF-410F-88D8-FC93AEDABEF6}" type="datetimeFigureOut">
              <a:rPr lang="en-SG" smtClean="0"/>
              <a:t>31/1/2024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0348763-83E6-49C9-8D8C-FDF96889EE5F}" type="slidenum">
              <a:rPr lang="en-SG" smtClean="0"/>
              <a:t>‹#›</a:t>
            </a:fld>
            <a:endParaRPr lang="en-S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589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BFBC3-FEAF-410F-88D8-FC93AEDABEF6}" type="datetimeFigureOut">
              <a:rPr lang="en-SG" smtClean="0"/>
              <a:t>31/1/2024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0348763-83E6-49C9-8D8C-FDF96889EE5F}" type="slidenum">
              <a:rPr lang="en-SG" smtClean="0"/>
              <a:t>‹#›</a:t>
            </a:fld>
            <a:endParaRPr lang="en-S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858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9163" y="176037"/>
            <a:ext cx="11630826" cy="1049235"/>
          </a:xfrm>
        </p:spPr>
        <p:txBody>
          <a:bodyPr/>
          <a:lstStyle/>
          <a:p>
            <a:r>
              <a:rPr lang="en-US" dirty="0"/>
              <a:t>Click to edit Master title style</a:t>
            </a:r>
          </a:p>
        </p:txBody>
      </p:sp>
      <p:sp>
        <p:nvSpPr>
          <p:cNvPr id="3" name="Content Placeholder 2"/>
          <p:cNvSpPr>
            <a:spLocks noGrp="1"/>
          </p:cNvSpPr>
          <p:nvPr>
            <p:ph idx="1"/>
          </p:nvPr>
        </p:nvSpPr>
        <p:spPr>
          <a:xfrm>
            <a:off x="279163" y="820396"/>
            <a:ext cx="11630826" cy="5233086"/>
          </a:xfrm>
        </p:spPr>
        <p:txBody>
          <a:bodyPr anchor="t"/>
          <a:lstStyle>
            <a:lvl1pPr>
              <a:defRPr sz="28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p:cNvCxnSpPr>
            <a:cxnSpLocks/>
          </p:cNvCxnSpPr>
          <p:nvPr/>
        </p:nvCxnSpPr>
        <p:spPr>
          <a:xfrm>
            <a:off x="279163" y="693406"/>
            <a:ext cx="116308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78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5BFBC3-FEAF-410F-88D8-FC93AEDABEF6}" type="datetimeFigureOut">
              <a:rPr lang="en-SG" smtClean="0"/>
              <a:t>31/1/2024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0348763-83E6-49C9-8D8C-FDF96889EE5F}" type="slidenum">
              <a:rPr lang="en-SG" smtClean="0"/>
              <a:t>‹#›</a:t>
            </a:fld>
            <a:endParaRPr lang="en-S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7072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5BFBC3-FEAF-410F-88D8-FC93AEDABEF6}" type="datetimeFigureOut">
              <a:rPr lang="en-SG" smtClean="0"/>
              <a:t>31/1/2024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0348763-83E6-49C9-8D8C-FDF96889EE5F}" type="slidenum">
              <a:rPr lang="en-SG" smtClean="0"/>
              <a:t>‹#›</a:t>
            </a:fld>
            <a:endParaRPr lang="en-S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036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5BFBC3-FEAF-410F-88D8-FC93AEDABEF6}" type="datetimeFigureOut">
              <a:rPr lang="en-SG" smtClean="0"/>
              <a:t>31/1/2024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0348763-83E6-49C9-8D8C-FDF96889EE5F}" type="slidenum">
              <a:rPr lang="en-SG" smtClean="0"/>
              <a:t>‹#›</a:t>
            </a:fld>
            <a:endParaRPr lang="en-S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139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5BFBC3-FEAF-410F-88D8-FC93AEDABEF6}" type="datetimeFigureOut">
              <a:rPr lang="en-SG" smtClean="0"/>
              <a:t>31/1/2024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0348763-83E6-49C9-8D8C-FDF96889EE5F}" type="slidenum">
              <a:rPr lang="en-SG" smtClean="0"/>
              <a:t>‹#›</a:t>
            </a:fld>
            <a:endParaRPr lang="en-S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242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BFBC3-FEAF-410F-88D8-FC93AEDABEF6}" type="datetimeFigureOut">
              <a:rPr lang="en-SG" smtClean="0"/>
              <a:t>31/1/2024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0348763-83E6-49C9-8D8C-FDF96889EE5F}" type="slidenum">
              <a:rPr lang="en-SG" smtClean="0"/>
              <a:t>‹#›</a:t>
            </a:fld>
            <a:endParaRPr lang="en-SG"/>
          </a:p>
        </p:txBody>
      </p:sp>
    </p:spTree>
    <p:extLst>
      <p:ext uri="{BB962C8B-B14F-4D97-AF65-F5344CB8AC3E}">
        <p14:creationId xmlns:p14="http://schemas.microsoft.com/office/powerpoint/2010/main" val="77787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5BFBC3-FEAF-410F-88D8-FC93AEDABEF6}" type="datetimeFigureOut">
              <a:rPr lang="en-SG" smtClean="0"/>
              <a:t>31/1/2024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0348763-83E6-49C9-8D8C-FDF96889EE5F}" type="slidenum">
              <a:rPr lang="en-SG" smtClean="0"/>
              <a:t>‹#›</a:t>
            </a:fld>
            <a:endParaRPr lang="en-S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052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85BFBC3-FEAF-410F-88D8-FC93AEDABEF6}" type="datetimeFigureOut">
              <a:rPr lang="en-SG" smtClean="0"/>
              <a:t>31/1/2024</a:t>
            </a:fld>
            <a:endParaRPr lang="en-SG"/>
          </a:p>
        </p:txBody>
      </p:sp>
      <p:sp>
        <p:nvSpPr>
          <p:cNvPr id="6" name="Footer Placeholder 5"/>
          <p:cNvSpPr>
            <a:spLocks noGrp="1"/>
          </p:cNvSpPr>
          <p:nvPr>
            <p:ph type="ftr" sz="quarter" idx="11"/>
          </p:nvPr>
        </p:nvSpPr>
        <p:spPr>
          <a:xfrm>
            <a:off x="1447382" y="318640"/>
            <a:ext cx="5541004" cy="320931"/>
          </a:xfrm>
        </p:spPr>
        <p:txBody>
          <a:bodyPr/>
          <a:lstStyle/>
          <a:p>
            <a:endParaRPr lang="en-SG"/>
          </a:p>
        </p:txBody>
      </p:sp>
      <p:sp>
        <p:nvSpPr>
          <p:cNvPr id="7" name="Slide Number Placeholder 6"/>
          <p:cNvSpPr>
            <a:spLocks noGrp="1"/>
          </p:cNvSpPr>
          <p:nvPr>
            <p:ph type="sldNum" sz="quarter" idx="12"/>
          </p:nvPr>
        </p:nvSpPr>
        <p:spPr/>
        <p:txBody>
          <a:bodyPr/>
          <a:lstStyle/>
          <a:p>
            <a:fld id="{A0348763-83E6-49C9-8D8C-FDF96889EE5F}" type="slidenum">
              <a:rPr lang="en-SG" smtClean="0"/>
              <a:t>‹#›</a:t>
            </a:fld>
            <a:endParaRPr lang="en-S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073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85BFBC3-FEAF-410F-88D8-FC93AEDABEF6}" type="datetimeFigureOut">
              <a:rPr lang="en-SG" smtClean="0"/>
              <a:t>31/1/2024</a:t>
            </a:fld>
            <a:endParaRPr lang="en-S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0348763-83E6-49C9-8D8C-FDF96889EE5F}" type="slidenum">
              <a:rPr lang="en-SG" smtClean="0"/>
              <a:t>‹#›</a:t>
            </a:fld>
            <a:endParaRPr lang="en-S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320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ata.gov.sg/dataset/annual-motor-vehicle-population-by-vehicle-typ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forms.gle/c9QU94YcWjR3EZFk9"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80B2-5705-0CF9-A884-10780E6C0D96}"/>
              </a:ext>
            </a:extLst>
          </p:cNvPr>
          <p:cNvSpPr>
            <a:spLocks noGrp="1"/>
          </p:cNvSpPr>
          <p:nvPr>
            <p:ph type="ctrTitle"/>
          </p:nvPr>
        </p:nvSpPr>
        <p:spPr/>
        <p:txBody>
          <a:bodyPr/>
          <a:lstStyle/>
          <a:p>
            <a:r>
              <a:rPr lang="en-US" dirty="0"/>
              <a:t>EE2211 Tutorial 2</a:t>
            </a:r>
            <a:endParaRPr lang="en-SG" dirty="0"/>
          </a:p>
        </p:txBody>
      </p:sp>
      <p:sp>
        <p:nvSpPr>
          <p:cNvPr id="3" name="Subtitle 2">
            <a:extLst>
              <a:ext uri="{FF2B5EF4-FFF2-40B4-BE49-F238E27FC236}">
                <a16:creationId xmlns:a16="http://schemas.microsoft.com/office/drawing/2014/main" id="{9003F2D6-A9B0-5F23-A7E9-44F3CFB86DAD}"/>
              </a:ext>
            </a:extLst>
          </p:cNvPr>
          <p:cNvSpPr>
            <a:spLocks noGrp="1"/>
          </p:cNvSpPr>
          <p:nvPr>
            <p:ph type="subTitle" idx="1"/>
          </p:nvPr>
        </p:nvSpPr>
        <p:spPr>
          <a:xfrm>
            <a:off x="2584173" y="5381616"/>
            <a:ext cx="9706271" cy="674086"/>
          </a:xfrm>
        </p:spPr>
        <p:txBody>
          <a:bodyPr>
            <a:normAutofit/>
          </a:bodyPr>
          <a:lstStyle/>
          <a:p>
            <a:r>
              <a:rPr lang="en-US" sz="2400" dirty="0"/>
              <a:t>(remember to sign your attendance on the sheet of paper)</a:t>
            </a:r>
            <a:endParaRPr lang="en-SG" sz="2400" dirty="0"/>
          </a:p>
        </p:txBody>
      </p:sp>
    </p:spTree>
    <p:extLst>
      <p:ext uri="{BB962C8B-B14F-4D97-AF65-F5344CB8AC3E}">
        <p14:creationId xmlns:p14="http://schemas.microsoft.com/office/powerpoint/2010/main" val="379978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F2F84-C73A-FA2C-F226-9C5B5C0951B1}"/>
              </a:ext>
            </a:extLst>
          </p:cNvPr>
          <p:cNvSpPr>
            <a:spLocks noGrp="1"/>
          </p:cNvSpPr>
          <p:nvPr>
            <p:ph type="title"/>
          </p:nvPr>
        </p:nvSpPr>
        <p:spPr/>
        <p:txBody>
          <a:bodyPr/>
          <a:lstStyle/>
          <a:p>
            <a:r>
              <a:rPr lang="en-US" dirty="0"/>
              <a:t>Question 2</a:t>
            </a:r>
            <a:endParaRPr lang="en-SG" dirty="0"/>
          </a:p>
        </p:txBody>
      </p:sp>
      <p:sp>
        <p:nvSpPr>
          <p:cNvPr id="5" name="Content Placeholder 4">
            <a:extLst>
              <a:ext uri="{FF2B5EF4-FFF2-40B4-BE49-F238E27FC236}">
                <a16:creationId xmlns:a16="http://schemas.microsoft.com/office/drawing/2014/main" id="{8B2438C4-BE2B-A426-4612-CB9A7002F02D}"/>
              </a:ext>
            </a:extLst>
          </p:cNvPr>
          <p:cNvSpPr>
            <a:spLocks noGrp="1"/>
          </p:cNvSpPr>
          <p:nvPr>
            <p:ph idx="1"/>
          </p:nvPr>
        </p:nvSpPr>
        <p:spPr/>
        <p:txBody>
          <a:bodyPr/>
          <a:lstStyle/>
          <a:p>
            <a:r>
              <a:rPr lang="en-US" dirty="0"/>
              <a:t>Download the CSV file from </a:t>
            </a:r>
            <a:r>
              <a:rPr lang="en-US" dirty="0">
                <a:hlinkClick r:id="rId2"/>
              </a:rPr>
              <a:t>https://data.gov.sg/dataset/annual-motor-vehicle-population-by-vehicle-type</a:t>
            </a:r>
            <a:r>
              <a:rPr lang="en-US" dirty="0"/>
              <a:t>. Extract and plot the number of Omnibuses, Excursion buses and Private buses over the years as shown below. (Hint: you might need “import pandas as pd” and “import </a:t>
            </a:r>
            <a:r>
              <a:rPr lang="en-US" dirty="0" err="1"/>
              <a:t>matplotlib.pyplot</a:t>
            </a:r>
            <a:r>
              <a:rPr lang="en-US" dirty="0"/>
              <a:t> as </a:t>
            </a:r>
            <a:r>
              <a:rPr lang="en-US" dirty="0" err="1"/>
              <a:t>plt</a:t>
            </a:r>
            <a:r>
              <a:rPr lang="en-US" dirty="0"/>
              <a:t>”.)</a:t>
            </a:r>
            <a:endParaRPr lang="en-SG" dirty="0"/>
          </a:p>
        </p:txBody>
      </p:sp>
    </p:spTree>
    <p:extLst>
      <p:ext uri="{BB962C8B-B14F-4D97-AF65-F5344CB8AC3E}">
        <p14:creationId xmlns:p14="http://schemas.microsoft.com/office/powerpoint/2010/main" val="334641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CEBC-77D6-2C89-BC2F-5C78ED6ED492}"/>
              </a:ext>
            </a:extLst>
          </p:cNvPr>
          <p:cNvSpPr>
            <a:spLocks noGrp="1"/>
          </p:cNvSpPr>
          <p:nvPr>
            <p:ph type="title"/>
          </p:nvPr>
        </p:nvSpPr>
        <p:spPr/>
        <p:txBody>
          <a:bodyPr/>
          <a:lstStyle/>
          <a:p>
            <a:r>
              <a:rPr lang="en-US" dirty="0"/>
              <a:t>Question 3</a:t>
            </a:r>
            <a:endParaRPr lang="en-SG" dirty="0"/>
          </a:p>
        </p:txBody>
      </p:sp>
      <p:sp>
        <p:nvSpPr>
          <p:cNvPr id="3" name="Content Placeholder 2">
            <a:extLst>
              <a:ext uri="{FF2B5EF4-FFF2-40B4-BE49-F238E27FC236}">
                <a16:creationId xmlns:a16="http://schemas.microsoft.com/office/drawing/2014/main" id="{B22D89BE-170F-0394-806A-2D30CF8FBF8C}"/>
              </a:ext>
            </a:extLst>
          </p:cNvPr>
          <p:cNvSpPr>
            <a:spLocks noGrp="1"/>
          </p:cNvSpPr>
          <p:nvPr>
            <p:ph idx="1"/>
          </p:nvPr>
        </p:nvSpPr>
        <p:spPr/>
        <p:txBody>
          <a:bodyPr/>
          <a:lstStyle/>
          <a:p>
            <a:r>
              <a:rPr lang="en-US" dirty="0"/>
              <a:t>The “iris” flower data set consists of measurements such as the length, width of the petals, and the length, width of the sepals, all measured in centimeters, associated with each iris flower. Get the data set “from </a:t>
            </a:r>
            <a:r>
              <a:rPr lang="en-US" dirty="0" err="1"/>
              <a:t>sklearn.datasets</a:t>
            </a:r>
            <a:r>
              <a:rPr lang="en-US" dirty="0"/>
              <a:t> import </a:t>
            </a:r>
            <a:r>
              <a:rPr lang="en-US" dirty="0" err="1"/>
              <a:t>load_iris</a:t>
            </a:r>
            <a:r>
              <a:rPr lang="en-US" dirty="0"/>
              <a:t>” and do a scatter plot as shown below. (Hint: you might need “from </a:t>
            </a:r>
            <a:r>
              <a:rPr lang="en-US" dirty="0" err="1"/>
              <a:t>pandas.plotting</a:t>
            </a:r>
            <a:r>
              <a:rPr lang="en-US" dirty="0"/>
              <a:t> import </a:t>
            </a:r>
            <a:r>
              <a:rPr lang="en-US" dirty="0" err="1"/>
              <a:t>scatter_matrix</a:t>
            </a:r>
            <a:r>
              <a:rPr lang="en-US" dirty="0"/>
              <a:t>”)</a:t>
            </a:r>
            <a:endParaRPr lang="en-SG" dirty="0"/>
          </a:p>
        </p:txBody>
      </p:sp>
    </p:spTree>
    <p:extLst>
      <p:ext uri="{BB962C8B-B14F-4D97-AF65-F5344CB8AC3E}">
        <p14:creationId xmlns:p14="http://schemas.microsoft.com/office/powerpoint/2010/main" val="144244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92DA-A523-8944-7A46-7A7AE26357DF}"/>
              </a:ext>
            </a:extLst>
          </p:cNvPr>
          <p:cNvSpPr>
            <a:spLocks noGrp="1"/>
          </p:cNvSpPr>
          <p:nvPr>
            <p:ph type="title"/>
          </p:nvPr>
        </p:nvSpPr>
        <p:spPr/>
        <p:txBody>
          <a:bodyPr/>
          <a:lstStyle/>
          <a:p>
            <a:r>
              <a:rPr lang="en-US" dirty="0"/>
              <a:t>Question 4</a:t>
            </a:r>
            <a:endParaRPr lang="en-SG" dirty="0"/>
          </a:p>
        </p:txBody>
      </p:sp>
      <p:sp>
        <p:nvSpPr>
          <p:cNvPr id="3" name="Content Placeholder 2">
            <a:extLst>
              <a:ext uri="{FF2B5EF4-FFF2-40B4-BE49-F238E27FC236}">
                <a16:creationId xmlns:a16="http://schemas.microsoft.com/office/drawing/2014/main" id="{44887303-B271-8F18-CFDB-638514FB37BE}"/>
              </a:ext>
            </a:extLst>
          </p:cNvPr>
          <p:cNvSpPr>
            <a:spLocks noGrp="1"/>
          </p:cNvSpPr>
          <p:nvPr>
            <p:ph idx="1"/>
          </p:nvPr>
        </p:nvSpPr>
        <p:spPr>
          <a:xfrm>
            <a:off x="279163" y="820396"/>
            <a:ext cx="7514601" cy="5233086"/>
          </a:xfrm>
        </p:spPr>
        <p:txBody>
          <a:bodyPr>
            <a:normAutofit/>
          </a:bodyPr>
          <a:lstStyle/>
          <a:p>
            <a:r>
              <a:rPr lang="en-US" dirty="0"/>
              <a:t>You are given a set of data for supervised learning. A sample block of data looks like this:</a:t>
            </a:r>
          </a:p>
          <a:p>
            <a:r>
              <a:rPr lang="en-US" dirty="0"/>
              <a:t>Each row corresponds to a sample data measurement with 5 input features and 1 response.</a:t>
            </a:r>
          </a:p>
        </p:txBody>
      </p:sp>
      <p:sp>
        <p:nvSpPr>
          <p:cNvPr id="4" name="TextBox 3">
            <a:extLst>
              <a:ext uri="{FF2B5EF4-FFF2-40B4-BE49-F238E27FC236}">
                <a16:creationId xmlns:a16="http://schemas.microsoft.com/office/drawing/2014/main" id="{C2B0B853-3E2B-EA5C-33B5-AE94C297D57F}"/>
              </a:ext>
            </a:extLst>
          </p:cNvPr>
          <p:cNvSpPr txBox="1"/>
          <p:nvPr/>
        </p:nvSpPr>
        <p:spPr>
          <a:xfrm>
            <a:off x="7689265" y="804518"/>
            <a:ext cx="4325223" cy="2308324"/>
          </a:xfrm>
          <a:prstGeom prst="rect">
            <a:avLst/>
          </a:prstGeom>
          <a:noFill/>
        </p:spPr>
        <p:txBody>
          <a:bodyPr wrap="none" rtlCol="0">
            <a:spAutoFit/>
          </a:bodyPr>
          <a:lstStyle/>
          <a:p>
            <a:r>
              <a:rPr lang="en-US" dirty="0"/>
              <a:t>1.2234, 0.3302, 123.50, 0.0081, 30033.81, 1</a:t>
            </a:r>
          </a:p>
          <a:p>
            <a:r>
              <a:rPr lang="en-US" dirty="0"/>
              <a:t>1.3456, 0.3208, 113.24, 0.0067, 29283.18, -1</a:t>
            </a:r>
          </a:p>
          <a:p>
            <a:r>
              <a:rPr lang="en-US" dirty="0"/>
              <a:t>0.9988, 0.2326, 133.45, 0.0093, 36034.33, 1</a:t>
            </a:r>
          </a:p>
          <a:p>
            <a:r>
              <a:rPr lang="en-US" dirty="0"/>
              <a:t>1.1858, 0.4301, 128.55, 0.0077, 34037.35, 1</a:t>
            </a:r>
          </a:p>
          <a:p>
            <a:r>
              <a:rPr lang="en-US" dirty="0"/>
              <a:t>1.1533, 0.3853, 116.70, 0.0066, 22033.58, -13</a:t>
            </a:r>
          </a:p>
          <a:p>
            <a:r>
              <a:rPr lang="en-US" dirty="0"/>
              <a:t>1.2755, 0.3102, 118.30, 0.0098, 30183.65, 1</a:t>
            </a:r>
          </a:p>
          <a:p>
            <a:r>
              <a:rPr lang="en-US" dirty="0"/>
              <a:t>1.0045, 0.2901, 123.52, 0.0065, 31093.98, -1</a:t>
            </a:r>
          </a:p>
          <a:p>
            <a:r>
              <a:rPr lang="en-US" dirty="0"/>
              <a:t>1.1131, 0.3912, 113.15, 0.0088, 29033.23, -1</a:t>
            </a:r>
            <a:endParaRPr lang="en-SG" dirty="0"/>
          </a:p>
        </p:txBody>
      </p:sp>
      <p:sp>
        <p:nvSpPr>
          <p:cNvPr id="5" name="TextBox 4">
            <a:extLst>
              <a:ext uri="{FF2B5EF4-FFF2-40B4-BE49-F238E27FC236}">
                <a16:creationId xmlns:a16="http://schemas.microsoft.com/office/drawing/2014/main" id="{EA8D0B20-66DB-786E-7E8A-DFB5AD163D2C}"/>
              </a:ext>
            </a:extLst>
          </p:cNvPr>
          <p:cNvSpPr txBox="1"/>
          <p:nvPr/>
        </p:nvSpPr>
        <p:spPr>
          <a:xfrm>
            <a:off x="279163" y="3613665"/>
            <a:ext cx="11932754" cy="461665"/>
          </a:xfrm>
          <a:prstGeom prst="rect">
            <a:avLst/>
          </a:prstGeom>
          <a:noFill/>
        </p:spPr>
        <p:txBody>
          <a:bodyPr wrap="none" rtlCol="0">
            <a:spAutoFit/>
          </a:bodyPr>
          <a:lstStyle/>
          <a:p>
            <a:pPr marL="457200" indent="-457200">
              <a:buAutoNum type="alphaLcParenBoth"/>
            </a:pPr>
            <a:r>
              <a:rPr lang="en-US" sz="2400" dirty="0"/>
              <a:t>What kind of undesired effect can you anticipate if this set of raw data is used for learning?</a:t>
            </a:r>
          </a:p>
        </p:txBody>
      </p:sp>
    </p:spTree>
    <p:extLst>
      <p:ext uri="{BB962C8B-B14F-4D97-AF65-F5344CB8AC3E}">
        <p14:creationId xmlns:p14="http://schemas.microsoft.com/office/powerpoint/2010/main" val="950393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92DA-A523-8944-7A46-7A7AE26357DF}"/>
              </a:ext>
            </a:extLst>
          </p:cNvPr>
          <p:cNvSpPr>
            <a:spLocks noGrp="1"/>
          </p:cNvSpPr>
          <p:nvPr>
            <p:ph type="title"/>
          </p:nvPr>
        </p:nvSpPr>
        <p:spPr/>
        <p:txBody>
          <a:bodyPr/>
          <a:lstStyle/>
          <a:p>
            <a:r>
              <a:rPr lang="en-US" dirty="0"/>
              <a:t>Question 4</a:t>
            </a:r>
            <a:endParaRPr lang="en-SG" dirty="0"/>
          </a:p>
        </p:txBody>
      </p:sp>
      <p:sp>
        <p:nvSpPr>
          <p:cNvPr id="3" name="Content Placeholder 2">
            <a:extLst>
              <a:ext uri="{FF2B5EF4-FFF2-40B4-BE49-F238E27FC236}">
                <a16:creationId xmlns:a16="http://schemas.microsoft.com/office/drawing/2014/main" id="{44887303-B271-8F18-CFDB-638514FB37BE}"/>
              </a:ext>
            </a:extLst>
          </p:cNvPr>
          <p:cNvSpPr>
            <a:spLocks noGrp="1"/>
          </p:cNvSpPr>
          <p:nvPr>
            <p:ph idx="1"/>
          </p:nvPr>
        </p:nvSpPr>
        <p:spPr>
          <a:xfrm>
            <a:off x="279163" y="820396"/>
            <a:ext cx="7514601" cy="5233086"/>
          </a:xfrm>
        </p:spPr>
        <p:txBody>
          <a:bodyPr>
            <a:normAutofit/>
          </a:bodyPr>
          <a:lstStyle/>
          <a:p>
            <a:r>
              <a:rPr lang="en-US" dirty="0"/>
              <a:t>You are given a set of data for supervised learning. A sample block of data looks like this:</a:t>
            </a:r>
          </a:p>
          <a:p>
            <a:r>
              <a:rPr lang="en-US" dirty="0"/>
              <a:t>Each row corresponds to a sample data measurement with 5 input features and 1 response.</a:t>
            </a:r>
          </a:p>
        </p:txBody>
      </p:sp>
      <p:sp>
        <p:nvSpPr>
          <p:cNvPr id="4" name="TextBox 3">
            <a:extLst>
              <a:ext uri="{FF2B5EF4-FFF2-40B4-BE49-F238E27FC236}">
                <a16:creationId xmlns:a16="http://schemas.microsoft.com/office/drawing/2014/main" id="{C2B0B853-3E2B-EA5C-33B5-AE94C297D57F}"/>
              </a:ext>
            </a:extLst>
          </p:cNvPr>
          <p:cNvSpPr txBox="1"/>
          <p:nvPr/>
        </p:nvSpPr>
        <p:spPr>
          <a:xfrm>
            <a:off x="7689265" y="804518"/>
            <a:ext cx="4325223" cy="2308324"/>
          </a:xfrm>
          <a:prstGeom prst="rect">
            <a:avLst/>
          </a:prstGeom>
          <a:noFill/>
        </p:spPr>
        <p:txBody>
          <a:bodyPr wrap="none" rtlCol="0">
            <a:spAutoFit/>
          </a:bodyPr>
          <a:lstStyle/>
          <a:p>
            <a:r>
              <a:rPr lang="en-US" dirty="0"/>
              <a:t>1.2234, 0.3302, 123.50, 0.0081, 30033.81, 1</a:t>
            </a:r>
          </a:p>
          <a:p>
            <a:r>
              <a:rPr lang="en-US" dirty="0"/>
              <a:t>1.3456, 0.3208, 113.24, 0.0067, 29283.18, -1</a:t>
            </a:r>
          </a:p>
          <a:p>
            <a:r>
              <a:rPr lang="en-US" dirty="0"/>
              <a:t>0.9988, 0.2326, 133.45, 0.0093, 36034.33, 1</a:t>
            </a:r>
          </a:p>
          <a:p>
            <a:r>
              <a:rPr lang="en-US" dirty="0"/>
              <a:t>1.1858, 0.4301, 128.55, 0.0077, 34037.35, 1</a:t>
            </a:r>
          </a:p>
          <a:p>
            <a:r>
              <a:rPr lang="en-US" dirty="0"/>
              <a:t>1.1533, 0.3853, 116.70, 0.0066, 22033.58, -13</a:t>
            </a:r>
          </a:p>
          <a:p>
            <a:r>
              <a:rPr lang="en-US" dirty="0"/>
              <a:t>1.2755, 0.3102, 118.30, 0.0098, 30183.65, 1</a:t>
            </a:r>
          </a:p>
          <a:p>
            <a:r>
              <a:rPr lang="en-US" dirty="0"/>
              <a:t>1.0045, 0.2901, 123.52, 0.0065, 31093.98, -1</a:t>
            </a:r>
          </a:p>
          <a:p>
            <a:r>
              <a:rPr lang="en-US" dirty="0"/>
              <a:t>1.1131, 0.3912, 113.15, 0.0088, 29033.23, -1</a:t>
            </a:r>
            <a:endParaRPr lang="en-SG" dirty="0"/>
          </a:p>
        </p:txBody>
      </p:sp>
      <p:sp>
        <p:nvSpPr>
          <p:cNvPr id="5" name="TextBox 4">
            <a:extLst>
              <a:ext uri="{FF2B5EF4-FFF2-40B4-BE49-F238E27FC236}">
                <a16:creationId xmlns:a16="http://schemas.microsoft.com/office/drawing/2014/main" id="{EA8D0B20-66DB-786E-7E8A-DFB5AD163D2C}"/>
              </a:ext>
            </a:extLst>
          </p:cNvPr>
          <p:cNvSpPr txBox="1"/>
          <p:nvPr/>
        </p:nvSpPr>
        <p:spPr>
          <a:xfrm>
            <a:off x="279163" y="3613665"/>
            <a:ext cx="11847795" cy="830997"/>
          </a:xfrm>
          <a:prstGeom prst="rect">
            <a:avLst/>
          </a:prstGeom>
          <a:noFill/>
        </p:spPr>
        <p:txBody>
          <a:bodyPr wrap="none" rtlCol="0">
            <a:spAutoFit/>
          </a:bodyPr>
          <a:lstStyle/>
          <a:p>
            <a:pPr marL="457200" indent="-457200">
              <a:buAutoNum type="alphaLcParenBoth"/>
            </a:pPr>
            <a:r>
              <a:rPr lang="en-US" sz="2400" dirty="0"/>
              <a:t>What kind of undesired effect can you anticipate if this set of raw data is used for learning?</a:t>
            </a:r>
          </a:p>
          <a:p>
            <a:r>
              <a:rPr lang="en-US" sz="2400" dirty="0">
                <a:highlight>
                  <a:srgbClr val="FFFF00"/>
                </a:highlight>
              </a:rPr>
              <a:t>Those features with very large values may overshadow those with very small values.</a:t>
            </a:r>
          </a:p>
        </p:txBody>
      </p:sp>
    </p:spTree>
    <p:extLst>
      <p:ext uri="{BB962C8B-B14F-4D97-AF65-F5344CB8AC3E}">
        <p14:creationId xmlns:p14="http://schemas.microsoft.com/office/powerpoint/2010/main" val="355248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92DA-A523-8944-7A46-7A7AE26357DF}"/>
              </a:ext>
            </a:extLst>
          </p:cNvPr>
          <p:cNvSpPr>
            <a:spLocks noGrp="1"/>
          </p:cNvSpPr>
          <p:nvPr>
            <p:ph type="title"/>
          </p:nvPr>
        </p:nvSpPr>
        <p:spPr/>
        <p:txBody>
          <a:bodyPr/>
          <a:lstStyle/>
          <a:p>
            <a:r>
              <a:rPr lang="en-US" dirty="0"/>
              <a:t>Question 4</a:t>
            </a:r>
            <a:endParaRPr lang="en-SG" dirty="0"/>
          </a:p>
        </p:txBody>
      </p:sp>
      <p:sp>
        <p:nvSpPr>
          <p:cNvPr id="3" name="Content Placeholder 2">
            <a:extLst>
              <a:ext uri="{FF2B5EF4-FFF2-40B4-BE49-F238E27FC236}">
                <a16:creationId xmlns:a16="http://schemas.microsoft.com/office/drawing/2014/main" id="{44887303-B271-8F18-CFDB-638514FB37BE}"/>
              </a:ext>
            </a:extLst>
          </p:cNvPr>
          <p:cNvSpPr>
            <a:spLocks noGrp="1"/>
          </p:cNvSpPr>
          <p:nvPr>
            <p:ph idx="1"/>
          </p:nvPr>
        </p:nvSpPr>
        <p:spPr>
          <a:xfrm>
            <a:off x="279163" y="820396"/>
            <a:ext cx="7514601" cy="5233086"/>
          </a:xfrm>
        </p:spPr>
        <p:txBody>
          <a:bodyPr>
            <a:normAutofit/>
          </a:bodyPr>
          <a:lstStyle/>
          <a:p>
            <a:r>
              <a:rPr lang="en-US" dirty="0"/>
              <a:t>You are given a set of data for supervised learning. A sample block of data looks like this:</a:t>
            </a:r>
          </a:p>
          <a:p>
            <a:r>
              <a:rPr lang="en-US" dirty="0"/>
              <a:t>Each row corresponds to a sample data measurement with 5 input features and 1 response.</a:t>
            </a:r>
          </a:p>
        </p:txBody>
      </p:sp>
      <p:sp>
        <p:nvSpPr>
          <p:cNvPr id="4" name="TextBox 3">
            <a:extLst>
              <a:ext uri="{FF2B5EF4-FFF2-40B4-BE49-F238E27FC236}">
                <a16:creationId xmlns:a16="http://schemas.microsoft.com/office/drawing/2014/main" id="{C2B0B853-3E2B-EA5C-33B5-AE94C297D57F}"/>
              </a:ext>
            </a:extLst>
          </p:cNvPr>
          <p:cNvSpPr txBox="1"/>
          <p:nvPr/>
        </p:nvSpPr>
        <p:spPr>
          <a:xfrm>
            <a:off x="7689265" y="804518"/>
            <a:ext cx="4325223" cy="2308324"/>
          </a:xfrm>
          <a:prstGeom prst="rect">
            <a:avLst/>
          </a:prstGeom>
          <a:noFill/>
        </p:spPr>
        <p:txBody>
          <a:bodyPr wrap="none" rtlCol="0">
            <a:spAutoFit/>
          </a:bodyPr>
          <a:lstStyle/>
          <a:p>
            <a:r>
              <a:rPr lang="en-US" dirty="0"/>
              <a:t>1.2234, 0.3302, 123.50, 0.0081, 30033.81, 1</a:t>
            </a:r>
          </a:p>
          <a:p>
            <a:r>
              <a:rPr lang="en-US" dirty="0"/>
              <a:t>1.3456, 0.3208, 113.24, 0.0067, 29283.18, -1</a:t>
            </a:r>
          </a:p>
          <a:p>
            <a:r>
              <a:rPr lang="en-US" dirty="0"/>
              <a:t>0.9988, 0.2326, 133.45, 0.0093, 36034.33, 1</a:t>
            </a:r>
          </a:p>
          <a:p>
            <a:r>
              <a:rPr lang="en-US" dirty="0"/>
              <a:t>1.1858, 0.4301, 128.55, 0.0077, 34037.35, 1</a:t>
            </a:r>
          </a:p>
          <a:p>
            <a:r>
              <a:rPr lang="en-US" dirty="0"/>
              <a:t>1.1533, 0.3853, 116.70, 0.0066, 22033.58, -13</a:t>
            </a:r>
          </a:p>
          <a:p>
            <a:r>
              <a:rPr lang="en-US" dirty="0"/>
              <a:t>1.2755, 0.3102, 118.30, 0.0098, 30183.65, 1</a:t>
            </a:r>
          </a:p>
          <a:p>
            <a:r>
              <a:rPr lang="en-US" dirty="0"/>
              <a:t>1.0045, 0.2901, 123.52, 0.0065, 31093.98, -1</a:t>
            </a:r>
          </a:p>
          <a:p>
            <a:r>
              <a:rPr lang="en-US" dirty="0"/>
              <a:t>1.1131, 0.3912, 113.15, 0.0088, 29033.23, -1</a:t>
            </a:r>
            <a:endParaRPr lang="en-SG" dirty="0"/>
          </a:p>
        </p:txBody>
      </p:sp>
      <p:sp>
        <p:nvSpPr>
          <p:cNvPr id="5" name="TextBox 4">
            <a:extLst>
              <a:ext uri="{FF2B5EF4-FFF2-40B4-BE49-F238E27FC236}">
                <a16:creationId xmlns:a16="http://schemas.microsoft.com/office/drawing/2014/main" id="{EA8D0B20-66DB-786E-7E8A-DFB5AD163D2C}"/>
              </a:ext>
            </a:extLst>
          </p:cNvPr>
          <p:cNvSpPr txBox="1"/>
          <p:nvPr/>
        </p:nvSpPr>
        <p:spPr>
          <a:xfrm>
            <a:off x="279163" y="3613665"/>
            <a:ext cx="11932754" cy="1938992"/>
          </a:xfrm>
          <a:prstGeom prst="rect">
            <a:avLst/>
          </a:prstGeom>
          <a:noFill/>
        </p:spPr>
        <p:txBody>
          <a:bodyPr wrap="none" rtlCol="0">
            <a:spAutoFit/>
          </a:bodyPr>
          <a:lstStyle/>
          <a:p>
            <a:pPr marL="457200" indent="-457200">
              <a:buAutoNum type="alphaLcParenBoth"/>
            </a:pPr>
            <a:r>
              <a:rPr lang="en-US" sz="2400" dirty="0"/>
              <a:t>What kind of undesired effect can you anticipate if this set of raw data is used for learning?</a:t>
            </a:r>
          </a:p>
          <a:p>
            <a:r>
              <a:rPr lang="en-US" sz="2400" dirty="0">
                <a:highlight>
                  <a:srgbClr val="FFFF00"/>
                </a:highlight>
              </a:rPr>
              <a:t>Those features with very large values may overshadow those with very small values.</a:t>
            </a:r>
          </a:p>
          <a:p>
            <a:endParaRPr lang="en-US" sz="2400" dirty="0">
              <a:highlight>
                <a:srgbClr val="FFFF00"/>
              </a:highlight>
            </a:endParaRPr>
          </a:p>
          <a:p>
            <a:r>
              <a:rPr lang="en-US" sz="2400" dirty="0"/>
              <a:t>(b) How can the data be preprocessed to handle this issue?</a:t>
            </a:r>
            <a:endParaRPr lang="en-SG" sz="2400" dirty="0"/>
          </a:p>
          <a:p>
            <a:endParaRPr lang="en-US" sz="2400" dirty="0">
              <a:highlight>
                <a:srgbClr val="FFFF00"/>
              </a:highlight>
            </a:endParaRPr>
          </a:p>
        </p:txBody>
      </p:sp>
    </p:spTree>
    <p:extLst>
      <p:ext uri="{BB962C8B-B14F-4D97-AF65-F5344CB8AC3E}">
        <p14:creationId xmlns:p14="http://schemas.microsoft.com/office/powerpoint/2010/main" val="229937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92DA-A523-8944-7A46-7A7AE26357DF}"/>
              </a:ext>
            </a:extLst>
          </p:cNvPr>
          <p:cNvSpPr>
            <a:spLocks noGrp="1"/>
          </p:cNvSpPr>
          <p:nvPr>
            <p:ph type="title"/>
          </p:nvPr>
        </p:nvSpPr>
        <p:spPr/>
        <p:txBody>
          <a:bodyPr/>
          <a:lstStyle/>
          <a:p>
            <a:r>
              <a:rPr lang="en-US" dirty="0"/>
              <a:t>Question 4</a:t>
            </a:r>
            <a:endParaRPr lang="en-SG" dirty="0"/>
          </a:p>
        </p:txBody>
      </p:sp>
      <p:sp>
        <p:nvSpPr>
          <p:cNvPr id="3" name="Content Placeholder 2">
            <a:extLst>
              <a:ext uri="{FF2B5EF4-FFF2-40B4-BE49-F238E27FC236}">
                <a16:creationId xmlns:a16="http://schemas.microsoft.com/office/drawing/2014/main" id="{44887303-B271-8F18-CFDB-638514FB37BE}"/>
              </a:ext>
            </a:extLst>
          </p:cNvPr>
          <p:cNvSpPr>
            <a:spLocks noGrp="1"/>
          </p:cNvSpPr>
          <p:nvPr>
            <p:ph idx="1"/>
          </p:nvPr>
        </p:nvSpPr>
        <p:spPr>
          <a:xfrm>
            <a:off x="279163" y="820396"/>
            <a:ext cx="7514601" cy="5233086"/>
          </a:xfrm>
        </p:spPr>
        <p:txBody>
          <a:bodyPr>
            <a:normAutofit/>
          </a:bodyPr>
          <a:lstStyle/>
          <a:p>
            <a:r>
              <a:rPr lang="en-US" dirty="0"/>
              <a:t>You are given a set of data for supervised learning. A sample block of data looks like this:</a:t>
            </a:r>
          </a:p>
          <a:p>
            <a:r>
              <a:rPr lang="en-US" dirty="0"/>
              <a:t>Each row corresponds to a sample data measurement with 5 input features and 1 response.</a:t>
            </a:r>
          </a:p>
        </p:txBody>
      </p:sp>
      <p:sp>
        <p:nvSpPr>
          <p:cNvPr id="4" name="TextBox 3">
            <a:extLst>
              <a:ext uri="{FF2B5EF4-FFF2-40B4-BE49-F238E27FC236}">
                <a16:creationId xmlns:a16="http://schemas.microsoft.com/office/drawing/2014/main" id="{C2B0B853-3E2B-EA5C-33B5-AE94C297D57F}"/>
              </a:ext>
            </a:extLst>
          </p:cNvPr>
          <p:cNvSpPr txBox="1"/>
          <p:nvPr/>
        </p:nvSpPr>
        <p:spPr>
          <a:xfrm>
            <a:off x="7689265" y="804518"/>
            <a:ext cx="4325223" cy="2308324"/>
          </a:xfrm>
          <a:prstGeom prst="rect">
            <a:avLst/>
          </a:prstGeom>
          <a:noFill/>
        </p:spPr>
        <p:txBody>
          <a:bodyPr wrap="none" rtlCol="0">
            <a:spAutoFit/>
          </a:bodyPr>
          <a:lstStyle/>
          <a:p>
            <a:r>
              <a:rPr lang="en-US" dirty="0"/>
              <a:t>1.2234, 0.3302, 123.50, 0.0081, 30033.81, 1</a:t>
            </a:r>
          </a:p>
          <a:p>
            <a:r>
              <a:rPr lang="en-US" dirty="0"/>
              <a:t>1.3456, 0.3208, 113.24, 0.0067, 29283.18, -1</a:t>
            </a:r>
          </a:p>
          <a:p>
            <a:r>
              <a:rPr lang="en-US" dirty="0"/>
              <a:t>0.9988, 0.2326, 133.45, 0.0093, 36034.33, 1</a:t>
            </a:r>
          </a:p>
          <a:p>
            <a:r>
              <a:rPr lang="en-US" dirty="0"/>
              <a:t>1.1858, 0.4301, 128.55, 0.0077, 34037.35, 1</a:t>
            </a:r>
          </a:p>
          <a:p>
            <a:r>
              <a:rPr lang="en-US" dirty="0"/>
              <a:t>1.1533, 0.3853, 116.70, 0.0066, 22033.58, -13</a:t>
            </a:r>
          </a:p>
          <a:p>
            <a:r>
              <a:rPr lang="en-US" dirty="0"/>
              <a:t>1.2755, 0.3102, 118.30, 0.0098, 30183.65, 1</a:t>
            </a:r>
          </a:p>
          <a:p>
            <a:r>
              <a:rPr lang="en-US" dirty="0"/>
              <a:t>1.0045, 0.2901, 123.52, 0.0065, 31093.98, -1</a:t>
            </a:r>
          </a:p>
          <a:p>
            <a:r>
              <a:rPr lang="en-US" dirty="0"/>
              <a:t>1.1131, 0.3912, 113.15, 0.0088, 29033.23, -1</a:t>
            </a:r>
            <a:endParaRPr lang="en-SG" dirty="0"/>
          </a:p>
        </p:txBody>
      </p:sp>
      <p:sp>
        <p:nvSpPr>
          <p:cNvPr id="5" name="TextBox 4">
            <a:extLst>
              <a:ext uri="{FF2B5EF4-FFF2-40B4-BE49-F238E27FC236}">
                <a16:creationId xmlns:a16="http://schemas.microsoft.com/office/drawing/2014/main" id="{EA8D0B20-66DB-786E-7E8A-DFB5AD163D2C}"/>
              </a:ext>
            </a:extLst>
          </p:cNvPr>
          <p:cNvSpPr txBox="1"/>
          <p:nvPr/>
        </p:nvSpPr>
        <p:spPr>
          <a:xfrm>
            <a:off x="279163" y="3613665"/>
            <a:ext cx="11932754" cy="2308324"/>
          </a:xfrm>
          <a:prstGeom prst="rect">
            <a:avLst/>
          </a:prstGeom>
          <a:noFill/>
        </p:spPr>
        <p:txBody>
          <a:bodyPr wrap="none" rtlCol="0">
            <a:spAutoFit/>
          </a:bodyPr>
          <a:lstStyle/>
          <a:p>
            <a:pPr marL="457200" indent="-457200">
              <a:buAutoNum type="alphaLcParenBoth"/>
            </a:pPr>
            <a:r>
              <a:rPr lang="en-US" sz="2400" dirty="0"/>
              <a:t>What kind of undesired effect can you anticipate if this set of raw data is used for learning?</a:t>
            </a:r>
          </a:p>
          <a:p>
            <a:r>
              <a:rPr lang="en-US" sz="2400" dirty="0">
                <a:highlight>
                  <a:srgbClr val="FFFF00"/>
                </a:highlight>
              </a:rPr>
              <a:t>Those features with very large values may overshadow those with very small values.</a:t>
            </a:r>
          </a:p>
          <a:p>
            <a:endParaRPr lang="en-US" sz="2400" dirty="0">
              <a:highlight>
                <a:srgbClr val="FFFF00"/>
              </a:highlight>
            </a:endParaRPr>
          </a:p>
          <a:p>
            <a:r>
              <a:rPr lang="en-US" sz="2400" dirty="0"/>
              <a:t>(b) How can the data be preprocessed to handle this issue?</a:t>
            </a:r>
          </a:p>
          <a:p>
            <a:r>
              <a:rPr lang="en-US" sz="2400" dirty="0">
                <a:highlight>
                  <a:srgbClr val="FFFF00"/>
                </a:highlight>
              </a:rPr>
              <a:t>We can either use min-max or z-score normalization to resolve the problem.</a:t>
            </a:r>
            <a:endParaRPr lang="en-SG" sz="2400" dirty="0">
              <a:highlight>
                <a:srgbClr val="FFFF00"/>
              </a:highlight>
            </a:endParaRPr>
          </a:p>
          <a:p>
            <a:endParaRPr lang="en-US" sz="2400" dirty="0">
              <a:highlight>
                <a:srgbClr val="FFFF00"/>
              </a:highlight>
            </a:endParaRPr>
          </a:p>
        </p:txBody>
      </p:sp>
    </p:spTree>
    <p:extLst>
      <p:ext uri="{BB962C8B-B14F-4D97-AF65-F5344CB8AC3E}">
        <p14:creationId xmlns:p14="http://schemas.microsoft.com/office/powerpoint/2010/main" val="416947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45CF-CF53-CF63-3E07-0EAD4176AE88}"/>
              </a:ext>
            </a:extLst>
          </p:cNvPr>
          <p:cNvSpPr>
            <a:spLocks noGrp="1"/>
          </p:cNvSpPr>
          <p:nvPr>
            <p:ph type="title"/>
          </p:nvPr>
        </p:nvSpPr>
        <p:spPr/>
        <p:txBody>
          <a:bodyPr/>
          <a:lstStyle/>
          <a:p>
            <a:r>
              <a:rPr lang="en-US" dirty="0"/>
              <a:t>Question 5</a:t>
            </a:r>
            <a:endParaRPr lang="en-SG" dirty="0"/>
          </a:p>
        </p:txBody>
      </p:sp>
      <p:sp>
        <p:nvSpPr>
          <p:cNvPr id="3" name="Content Placeholder 2">
            <a:extLst>
              <a:ext uri="{FF2B5EF4-FFF2-40B4-BE49-F238E27FC236}">
                <a16:creationId xmlns:a16="http://schemas.microsoft.com/office/drawing/2014/main" id="{BC35573B-88DC-DE60-E0AA-64FFBF7651AF}"/>
              </a:ext>
            </a:extLst>
          </p:cNvPr>
          <p:cNvSpPr>
            <a:spLocks noGrp="1"/>
          </p:cNvSpPr>
          <p:nvPr>
            <p:ph idx="1"/>
          </p:nvPr>
        </p:nvSpPr>
        <p:spPr/>
        <p:txBody>
          <a:bodyPr/>
          <a:lstStyle/>
          <a:p>
            <a:r>
              <a:rPr lang="en-US" dirty="0"/>
              <a:t>The Pima Indians Diabetes Dataset involves predicting the onset of diabetes within 5 years in Pima Indians given medical details. Download the Pima-Indians-Diabetes data from https://raw.githubusercontent.com/jbrownlee/Datasets/master/pima-indians-diabetes.data.csv.</a:t>
            </a:r>
            <a:endParaRPr lang="en-SG" dirty="0"/>
          </a:p>
        </p:txBody>
      </p:sp>
    </p:spTree>
    <p:extLst>
      <p:ext uri="{BB962C8B-B14F-4D97-AF65-F5344CB8AC3E}">
        <p14:creationId xmlns:p14="http://schemas.microsoft.com/office/powerpoint/2010/main" val="798465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45CF-CF53-CF63-3E07-0EAD4176AE88}"/>
              </a:ext>
            </a:extLst>
          </p:cNvPr>
          <p:cNvSpPr>
            <a:spLocks noGrp="1"/>
          </p:cNvSpPr>
          <p:nvPr>
            <p:ph type="title"/>
          </p:nvPr>
        </p:nvSpPr>
        <p:spPr/>
        <p:txBody>
          <a:bodyPr/>
          <a:lstStyle/>
          <a:p>
            <a:r>
              <a:rPr lang="en-US" dirty="0"/>
              <a:t>Question 6</a:t>
            </a:r>
            <a:endParaRPr lang="en-SG" dirty="0"/>
          </a:p>
        </p:txBody>
      </p:sp>
      <p:sp>
        <p:nvSpPr>
          <p:cNvPr id="3" name="Content Placeholder 2">
            <a:extLst>
              <a:ext uri="{FF2B5EF4-FFF2-40B4-BE49-F238E27FC236}">
                <a16:creationId xmlns:a16="http://schemas.microsoft.com/office/drawing/2014/main" id="{BC35573B-88DC-DE60-E0AA-64FFBF7651AF}"/>
              </a:ext>
            </a:extLst>
          </p:cNvPr>
          <p:cNvSpPr>
            <a:spLocks noGrp="1"/>
          </p:cNvSpPr>
          <p:nvPr>
            <p:ph idx="1"/>
          </p:nvPr>
        </p:nvSpPr>
        <p:spPr/>
        <p:txBody>
          <a:bodyPr>
            <a:normAutofit/>
          </a:bodyPr>
          <a:lstStyle/>
          <a:p>
            <a:r>
              <a:rPr lang="en-US" dirty="0"/>
              <a:t>Disease Outbreak Response System Condition (DORSCON) in Singapore is a </a:t>
            </a:r>
            <a:r>
              <a:rPr lang="en-US" dirty="0" err="1"/>
              <a:t>colour</a:t>
            </a:r>
            <a:r>
              <a:rPr lang="en-US" dirty="0"/>
              <a:t>-coded framework that shows the current disease situation. The framework provides us with general guidelines on what needs to be done to prevent and reduce the impact of infections. There are 4 statuses – Green, Yellow, Orange and Red, depending on the severity and spread of the disease. Which types of data does DORSCON belong to ?</a:t>
            </a:r>
          </a:p>
          <a:p>
            <a:pPr marL="971550" lvl="1" indent="-514350">
              <a:buFont typeface="+mj-lt"/>
              <a:buAutoNum type="arabicPeriod"/>
            </a:pPr>
            <a:r>
              <a:rPr lang="en-US" dirty="0"/>
              <a:t>Categorical</a:t>
            </a:r>
          </a:p>
          <a:p>
            <a:pPr marL="971550" lvl="1" indent="-514350">
              <a:buFont typeface="+mj-lt"/>
              <a:buAutoNum type="arabicPeriod"/>
            </a:pPr>
            <a:r>
              <a:rPr lang="en-US" dirty="0"/>
              <a:t>Ordinal</a:t>
            </a:r>
          </a:p>
          <a:p>
            <a:pPr marL="971550" lvl="1" indent="-514350">
              <a:buFont typeface="+mj-lt"/>
              <a:buAutoNum type="arabicPeriod"/>
            </a:pPr>
            <a:r>
              <a:rPr lang="en-US" dirty="0"/>
              <a:t>Continuous</a:t>
            </a:r>
          </a:p>
          <a:p>
            <a:pPr marL="971550" lvl="1" indent="-514350">
              <a:buFont typeface="+mj-lt"/>
              <a:buAutoNum type="arabicPeriod"/>
            </a:pPr>
            <a:r>
              <a:rPr lang="en-US" dirty="0"/>
              <a:t>Interval</a:t>
            </a:r>
            <a:endParaRPr lang="en-SG" dirty="0"/>
          </a:p>
        </p:txBody>
      </p:sp>
    </p:spTree>
    <p:extLst>
      <p:ext uri="{BB962C8B-B14F-4D97-AF65-F5344CB8AC3E}">
        <p14:creationId xmlns:p14="http://schemas.microsoft.com/office/powerpoint/2010/main" val="3536789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45CF-CF53-CF63-3E07-0EAD4176AE88}"/>
              </a:ext>
            </a:extLst>
          </p:cNvPr>
          <p:cNvSpPr>
            <a:spLocks noGrp="1"/>
          </p:cNvSpPr>
          <p:nvPr>
            <p:ph type="title"/>
          </p:nvPr>
        </p:nvSpPr>
        <p:spPr/>
        <p:txBody>
          <a:bodyPr/>
          <a:lstStyle/>
          <a:p>
            <a:r>
              <a:rPr lang="en-US" dirty="0"/>
              <a:t>Question 6</a:t>
            </a:r>
            <a:endParaRPr lang="en-SG" dirty="0"/>
          </a:p>
        </p:txBody>
      </p:sp>
      <p:sp>
        <p:nvSpPr>
          <p:cNvPr id="3" name="Content Placeholder 2">
            <a:extLst>
              <a:ext uri="{FF2B5EF4-FFF2-40B4-BE49-F238E27FC236}">
                <a16:creationId xmlns:a16="http://schemas.microsoft.com/office/drawing/2014/main" id="{BC35573B-88DC-DE60-E0AA-64FFBF7651AF}"/>
              </a:ext>
            </a:extLst>
          </p:cNvPr>
          <p:cNvSpPr>
            <a:spLocks noGrp="1"/>
          </p:cNvSpPr>
          <p:nvPr>
            <p:ph idx="1"/>
          </p:nvPr>
        </p:nvSpPr>
        <p:spPr/>
        <p:txBody>
          <a:bodyPr>
            <a:normAutofit/>
          </a:bodyPr>
          <a:lstStyle/>
          <a:p>
            <a:r>
              <a:rPr lang="en-US" dirty="0"/>
              <a:t>Disease Outbreak Response System Condition (DORSCON) in Singapore is a </a:t>
            </a:r>
            <a:r>
              <a:rPr lang="en-US" dirty="0" err="1"/>
              <a:t>colour</a:t>
            </a:r>
            <a:r>
              <a:rPr lang="en-US" dirty="0"/>
              <a:t>-coded framework that shows the current disease situation. The framework provides us with general guidelines on what needs to be done to prevent and reduce the impact of infections. There are 4 statuses – Green, Yellow, Orange and Red, depending on the severity and spread of the disease. Which types of data does DORSCON belong to ?</a:t>
            </a:r>
          </a:p>
          <a:p>
            <a:pPr marL="971550" lvl="1" indent="-514350">
              <a:buFont typeface="+mj-lt"/>
              <a:buAutoNum type="arabicPeriod"/>
            </a:pPr>
            <a:r>
              <a:rPr lang="en-US" dirty="0">
                <a:highlight>
                  <a:srgbClr val="FFFF00"/>
                </a:highlight>
              </a:rPr>
              <a:t>Categorical</a:t>
            </a:r>
          </a:p>
          <a:p>
            <a:pPr marL="971550" lvl="1" indent="-514350">
              <a:buFont typeface="+mj-lt"/>
              <a:buAutoNum type="arabicPeriod"/>
            </a:pPr>
            <a:r>
              <a:rPr lang="en-US" dirty="0">
                <a:highlight>
                  <a:srgbClr val="FFFF00"/>
                </a:highlight>
              </a:rPr>
              <a:t>Ordinal</a:t>
            </a:r>
          </a:p>
          <a:p>
            <a:pPr marL="971550" lvl="1" indent="-514350">
              <a:buFont typeface="+mj-lt"/>
              <a:buAutoNum type="arabicPeriod"/>
            </a:pPr>
            <a:r>
              <a:rPr lang="en-US" dirty="0"/>
              <a:t>Continuous</a:t>
            </a:r>
          </a:p>
          <a:p>
            <a:pPr marL="971550" lvl="1" indent="-514350">
              <a:buFont typeface="+mj-lt"/>
              <a:buAutoNum type="arabicPeriod"/>
            </a:pPr>
            <a:r>
              <a:rPr lang="en-US" dirty="0"/>
              <a:t>Interval</a:t>
            </a:r>
            <a:endParaRPr lang="en-SG" dirty="0"/>
          </a:p>
        </p:txBody>
      </p:sp>
    </p:spTree>
    <p:extLst>
      <p:ext uri="{BB962C8B-B14F-4D97-AF65-F5344CB8AC3E}">
        <p14:creationId xmlns:p14="http://schemas.microsoft.com/office/powerpoint/2010/main" val="3210167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7E02-4A4B-2682-58FB-02805679C6FC}"/>
              </a:ext>
            </a:extLst>
          </p:cNvPr>
          <p:cNvSpPr>
            <a:spLocks noGrp="1"/>
          </p:cNvSpPr>
          <p:nvPr>
            <p:ph type="title"/>
          </p:nvPr>
        </p:nvSpPr>
        <p:spPr/>
        <p:txBody>
          <a:bodyPr/>
          <a:lstStyle/>
          <a:p>
            <a:r>
              <a:rPr lang="en-US" dirty="0"/>
              <a:t>Question 7</a:t>
            </a:r>
            <a:endParaRPr lang="en-SG" dirty="0"/>
          </a:p>
        </p:txBody>
      </p:sp>
      <p:sp>
        <p:nvSpPr>
          <p:cNvPr id="3" name="Content Placeholder 2">
            <a:extLst>
              <a:ext uri="{FF2B5EF4-FFF2-40B4-BE49-F238E27FC236}">
                <a16:creationId xmlns:a16="http://schemas.microsoft.com/office/drawing/2014/main" id="{0CB719FD-63FA-2867-2ECC-88ECDAB8C396}"/>
              </a:ext>
            </a:extLst>
          </p:cNvPr>
          <p:cNvSpPr>
            <a:spLocks noGrp="1"/>
          </p:cNvSpPr>
          <p:nvPr>
            <p:ph idx="1"/>
          </p:nvPr>
        </p:nvSpPr>
        <p:spPr/>
        <p:txBody>
          <a:bodyPr/>
          <a:lstStyle/>
          <a:p>
            <a:r>
              <a:rPr lang="en-US" dirty="0"/>
              <a:t>A boxplot is a standardized way of displaying the dataset based on a five-number summary: the minimum, the maximum, </a:t>
            </a:r>
            <a:r>
              <a:rPr lang="en-US" u="sng" dirty="0"/>
              <a:t>  A  </a:t>
            </a:r>
            <a:r>
              <a:rPr lang="en-US" dirty="0"/>
              <a:t>, and the first and third quartiles, where the number of data points that fall between the first and third quartiles amounts to </a:t>
            </a:r>
            <a:r>
              <a:rPr lang="en-US" u="sng" dirty="0"/>
              <a:t>  B  </a:t>
            </a:r>
            <a:r>
              <a:rPr lang="en-US" dirty="0"/>
              <a:t> percent of the total number of data on display.</a:t>
            </a:r>
            <a:endParaRPr lang="en-SG" dirty="0"/>
          </a:p>
        </p:txBody>
      </p:sp>
    </p:spTree>
    <p:extLst>
      <p:ext uri="{BB962C8B-B14F-4D97-AF65-F5344CB8AC3E}">
        <p14:creationId xmlns:p14="http://schemas.microsoft.com/office/powerpoint/2010/main" val="1364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F6C6-EC4D-A789-6C13-16CA7D748A0F}"/>
              </a:ext>
            </a:extLst>
          </p:cNvPr>
          <p:cNvSpPr>
            <a:spLocks noGrp="1"/>
          </p:cNvSpPr>
          <p:nvPr>
            <p:ph type="title"/>
          </p:nvPr>
        </p:nvSpPr>
        <p:spPr/>
        <p:txBody>
          <a:bodyPr/>
          <a:lstStyle/>
          <a:p>
            <a:r>
              <a:rPr lang="en-US" dirty="0"/>
              <a:t>Telegram group</a:t>
            </a:r>
            <a:endParaRPr lang="en-SG" dirty="0"/>
          </a:p>
        </p:txBody>
      </p:sp>
      <p:pic>
        <p:nvPicPr>
          <p:cNvPr id="5" name="Picture 4" descr="A qr code with black squares&#10;&#10;Description automatically generated">
            <a:extLst>
              <a:ext uri="{FF2B5EF4-FFF2-40B4-BE49-F238E27FC236}">
                <a16:creationId xmlns:a16="http://schemas.microsoft.com/office/drawing/2014/main" id="{CD508D2E-7906-688E-4BA7-4B6DC9FF5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626" y="1093861"/>
            <a:ext cx="4319899" cy="4319899"/>
          </a:xfrm>
          <a:prstGeom prst="rect">
            <a:avLst/>
          </a:prstGeom>
        </p:spPr>
      </p:pic>
      <p:sp>
        <p:nvSpPr>
          <p:cNvPr id="6" name="TextBox 5">
            <a:extLst>
              <a:ext uri="{FF2B5EF4-FFF2-40B4-BE49-F238E27FC236}">
                <a16:creationId xmlns:a16="http://schemas.microsoft.com/office/drawing/2014/main" id="{AD231C83-895D-DB37-B527-4C4BFD727704}"/>
              </a:ext>
            </a:extLst>
          </p:cNvPr>
          <p:cNvSpPr txBox="1"/>
          <p:nvPr/>
        </p:nvSpPr>
        <p:spPr>
          <a:xfrm>
            <a:off x="4327104" y="5413760"/>
            <a:ext cx="3534942" cy="369332"/>
          </a:xfrm>
          <a:prstGeom prst="rect">
            <a:avLst/>
          </a:prstGeom>
          <a:noFill/>
        </p:spPr>
        <p:txBody>
          <a:bodyPr wrap="none" rtlCol="0">
            <a:spAutoFit/>
          </a:bodyPr>
          <a:lstStyle/>
          <a:p>
            <a:r>
              <a:rPr lang="en-SG" dirty="0"/>
              <a:t>https://t.me/+Km551k0ohZ1jYmQ1</a:t>
            </a:r>
          </a:p>
        </p:txBody>
      </p:sp>
    </p:spTree>
    <p:extLst>
      <p:ext uri="{BB962C8B-B14F-4D97-AF65-F5344CB8AC3E}">
        <p14:creationId xmlns:p14="http://schemas.microsoft.com/office/powerpoint/2010/main" val="65871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7E02-4A4B-2682-58FB-02805679C6FC}"/>
              </a:ext>
            </a:extLst>
          </p:cNvPr>
          <p:cNvSpPr>
            <a:spLocks noGrp="1"/>
          </p:cNvSpPr>
          <p:nvPr>
            <p:ph type="title"/>
          </p:nvPr>
        </p:nvSpPr>
        <p:spPr/>
        <p:txBody>
          <a:bodyPr/>
          <a:lstStyle/>
          <a:p>
            <a:r>
              <a:rPr lang="en-US" dirty="0"/>
              <a:t>Question 7</a:t>
            </a:r>
            <a:endParaRPr lang="en-SG" dirty="0"/>
          </a:p>
        </p:txBody>
      </p:sp>
      <p:sp>
        <p:nvSpPr>
          <p:cNvPr id="3" name="Content Placeholder 2">
            <a:extLst>
              <a:ext uri="{FF2B5EF4-FFF2-40B4-BE49-F238E27FC236}">
                <a16:creationId xmlns:a16="http://schemas.microsoft.com/office/drawing/2014/main" id="{0CB719FD-63FA-2867-2ECC-88ECDAB8C396}"/>
              </a:ext>
            </a:extLst>
          </p:cNvPr>
          <p:cNvSpPr>
            <a:spLocks noGrp="1"/>
          </p:cNvSpPr>
          <p:nvPr>
            <p:ph idx="1"/>
          </p:nvPr>
        </p:nvSpPr>
        <p:spPr/>
        <p:txBody>
          <a:bodyPr/>
          <a:lstStyle/>
          <a:p>
            <a:r>
              <a:rPr lang="en-US" dirty="0"/>
              <a:t>A boxplot is a standardized way of displaying the dataset based on a five-number summary: the minimum, the maximum, </a:t>
            </a:r>
            <a:r>
              <a:rPr lang="en-US" u="sng" dirty="0"/>
              <a:t>  A  </a:t>
            </a:r>
            <a:r>
              <a:rPr lang="en-US" dirty="0"/>
              <a:t>, and the first and third quartiles, where the number of data points that fall between the first and third quartiles amounts to </a:t>
            </a:r>
            <a:r>
              <a:rPr lang="en-US" u="sng" dirty="0"/>
              <a:t>  B  </a:t>
            </a:r>
            <a:r>
              <a:rPr lang="en-US" dirty="0"/>
              <a:t> percent of the total number of data on display.</a:t>
            </a:r>
          </a:p>
          <a:p>
            <a:r>
              <a:rPr lang="en-SG" dirty="0">
                <a:highlight>
                  <a:srgbClr val="FFFF00"/>
                </a:highlight>
              </a:rPr>
              <a:t>A: Median</a:t>
            </a:r>
          </a:p>
          <a:p>
            <a:r>
              <a:rPr lang="en-SG" dirty="0">
                <a:highlight>
                  <a:srgbClr val="FFFF00"/>
                </a:highlight>
              </a:rPr>
              <a:t>B: 50%</a:t>
            </a:r>
          </a:p>
        </p:txBody>
      </p:sp>
    </p:spTree>
    <p:extLst>
      <p:ext uri="{BB962C8B-B14F-4D97-AF65-F5344CB8AC3E}">
        <p14:creationId xmlns:p14="http://schemas.microsoft.com/office/powerpoint/2010/main" val="193143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0EC8-345E-BBFF-E69F-28FDDBDD9481}"/>
              </a:ext>
            </a:extLst>
          </p:cNvPr>
          <p:cNvSpPr>
            <a:spLocks noGrp="1"/>
          </p:cNvSpPr>
          <p:nvPr>
            <p:ph type="title"/>
          </p:nvPr>
        </p:nvSpPr>
        <p:spPr/>
        <p:txBody>
          <a:bodyPr/>
          <a:lstStyle/>
          <a:p>
            <a:r>
              <a:rPr lang="en-US" dirty="0"/>
              <a:t>Questions?</a:t>
            </a:r>
            <a:endParaRPr lang="en-SG" dirty="0"/>
          </a:p>
        </p:txBody>
      </p:sp>
      <p:sp>
        <p:nvSpPr>
          <p:cNvPr id="8" name="Text Placeholder 7">
            <a:extLst>
              <a:ext uri="{FF2B5EF4-FFF2-40B4-BE49-F238E27FC236}">
                <a16:creationId xmlns:a16="http://schemas.microsoft.com/office/drawing/2014/main" id="{BFB22036-9764-90B0-913F-5769CA082C6B}"/>
              </a:ext>
            </a:extLst>
          </p:cNvPr>
          <p:cNvSpPr>
            <a:spLocks noGrp="1"/>
          </p:cNvSpPr>
          <p:nvPr>
            <p:ph idx="1"/>
          </p:nvPr>
        </p:nvSpPr>
        <p:spPr>
          <a:xfrm>
            <a:off x="279163" y="820396"/>
            <a:ext cx="5651618" cy="5233086"/>
          </a:xfrm>
        </p:spPr>
        <p:txBody>
          <a:bodyPr>
            <a:normAutofit/>
          </a:bodyPr>
          <a:lstStyle/>
          <a:p>
            <a:r>
              <a:rPr lang="en-US" dirty="0"/>
              <a:t>Feel free to come up to me if you have any questions about anything!</a:t>
            </a:r>
          </a:p>
          <a:p>
            <a:r>
              <a:rPr lang="en-US" dirty="0"/>
              <a:t>If you are shy, you can use the anonymous form to leave questions &amp; feedback about the tutorial.</a:t>
            </a:r>
          </a:p>
          <a:p>
            <a:r>
              <a:rPr lang="en-US" dirty="0"/>
              <a:t>You can also reach out to me on our Telegram group or PM me at </a:t>
            </a:r>
            <a:r>
              <a:rPr lang="en-US"/>
              <a:t>@eehongchan</a:t>
            </a:r>
            <a:endParaRPr lang="en-SG" dirty="0"/>
          </a:p>
        </p:txBody>
      </p:sp>
      <p:pic>
        <p:nvPicPr>
          <p:cNvPr id="5" name="Picture 4" descr="A qr code with black squares&#10;&#10;Description automatically generated">
            <a:extLst>
              <a:ext uri="{FF2B5EF4-FFF2-40B4-BE49-F238E27FC236}">
                <a16:creationId xmlns:a16="http://schemas.microsoft.com/office/drawing/2014/main" id="{2B5B188D-D220-87BA-90C9-7D7A8A790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0781" y="2006125"/>
            <a:ext cx="2845750" cy="2845750"/>
          </a:xfrm>
          <a:prstGeom prst="rect">
            <a:avLst/>
          </a:prstGeom>
        </p:spPr>
      </p:pic>
      <p:sp>
        <p:nvSpPr>
          <p:cNvPr id="6" name="TextBox 5">
            <a:extLst>
              <a:ext uri="{FF2B5EF4-FFF2-40B4-BE49-F238E27FC236}">
                <a16:creationId xmlns:a16="http://schemas.microsoft.com/office/drawing/2014/main" id="{0F6A0527-11FB-8700-B543-263CFB002E88}"/>
              </a:ext>
            </a:extLst>
          </p:cNvPr>
          <p:cNvSpPr txBox="1"/>
          <p:nvPr/>
        </p:nvSpPr>
        <p:spPr>
          <a:xfrm>
            <a:off x="5813571" y="4851875"/>
            <a:ext cx="3106813" cy="307777"/>
          </a:xfrm>
          <a:prstGeom prst="rect">
            <a:avLst/>
          </a:prstGeom>
          <a:noFill/>
        </p:spPr>
        <p:txBody>
          <a:bodyPr wrap="none" rtlCol="0">
            <a:spAutoFit/>
          </a:bodyPr>
          <a:lstStyle/>
          <a:p>
            <a:r>
              <a:rPr lang="en-SG" sz="1400" dirty="0">
                <a:hlinkClick r:id="rId3"/>
              </a:rPr>
              <a:t>https://forms.gle/c9QU94YcWjR3EZFk9</a:t>
            </a:r>
            <a:endParaRPr lang="en-SG" sz="1400" dirty="0"/>
          </a:p>
        </p:txBody>
      </p:sp>
      <p:pic>
        <p:nvPicPr>
          <p:cNvPr id="10" name="Picture 9">
            <a:extLst>
              <a:ext uri="{FF2B5EF4-FFF2-40B4-BE49-F238E27FC236}">
                <a16:creationId xmlns:a16="http://schemas.microsoft.com/office/drawing/2014/main" id="{2A2DA907-02A5-B72C-F19C-2C001F31D3E5}"/>
              </a:ext>
            </a:extLst>
          </p:cNvPr>
          <p:cNvPicPr>
            <a:picLocks noChangeAspect="1"/>
          </p:cNvPicPr>
          <p:nvPr/>
        </p:nvPicPr>
        <p:blipFill rotWithShape="1">
          <a:blip r:embed="rId4"/>
          <a:srcRect l="15246" t="25296" r="14927" b="24486"/>
          <a:stretch/>
        </p:blipFill>
        <p:spPr>
          <a:xfrm>
            <a:off x="9344174" y="2006124"/>
            <a:ext cx="2495373" cy="3443955"/>
          </a:xfrm>
          <a:prstGeom prst="rect">
            <a:avLst/>
          </a:prstGeom>
        </p:spPr>
      </p:pic>
      <p:sp>
        <p:nvSpPr>
          <p:cNvPr id="11" name="TextBox 10">
            <a:extLst>
              <a:ext uri="{FF2B5EF4-FFF2-40B4-BE49-F238E27FC236}">
                <a16:creationId xmlns:a16="http://schemas.microsoft.com/office/drawing/2014/main" id="{0BB7DD6D-C975-71A4-8B72-7A82018DFA20}"/>
              </a:ext>
            </a:extLst>
          </p:cNvPr>
          <p:cNvSpPr txBox="1"/>
          <p:nvPr/>
        </p:nvSpPr>
        <p:spPr>
          <a:xfrm>
            <a:off x="5922416" y="1544460"/>
            <a:ext cx="2854115" cy="461665"/>
          </a:xfrm>
          <a:prstGeom prst="rect">
            <a:avLst/>
          </a:prstGeom>
          <a:noFill/>
        </p:spPr>
        <p:txBody>
          <a:bodyPr wrap="none" rtlCol="0">
            <a:spAutoFit/>
          </a:bodyPr>
          <a:lstStyle/>
          <a:p>
            <a:r>
              <a:rPr lang="en-US" sz="2400" dirty="0"/>
              <a:t>Anonymous feedback</a:t>
            </a:r>
            <a:endParaRPr lang="en-SG" sz="2400" dirty="0"/>
          </a:p>
        </p:txBody>
      </p:sp>
      <p:sp>
        <p:nvSpPr>
          <p:cNvPr id="12" name="TextBox 11">
            <a:extLst>
              <a:ext uri="{FF2B5EF4-FFF2-40B4-BE49-F238E27FC236}">
                <a16:creationId xmlns:a16="http://schemas.microsoft.com/office/drawing/2014/main" id="{44944437-234F-61D4-1B8B-8E1202A05530}"/>
              </a:ext>
            </a:extLst>
          </p:cNvPr>
          <p:cNvSpPr txBox="1"/>
          <p:nvPr/>
        </p:nvSpPr>
        <p:spPr>
          <a:xfrm>
            <a:off x="9937515" y="1544459"/>
            <a:ext cx="1308692" cy="461665"/>
          </a:xfrm>
          <a:prstGeom prst="rect">
            <a:avLst/>
          </a:prstGeom>
          <a:noFill/>
        </p:spPr>
        <p:txBody>
          <a:bodyPr wrap="none" rtlCol="0">
            <a:spAutoFit/>
          </a:bodyPr>
          <a:lstStyle/>
          <a:p>
            <a:r>
              <a:rPr lang="en-US" sz="2400" dirty="0"/>
              <a:t>Telegram</a:t>
            </a:r>
            <a:endParaRPr lang="en-SG" sz="2400" dirty="0"/>
          </a:p>
        </p:txBody>
      </p:sp>
    </p:spTree>
    <p:extLst>
      <p:ext uri="{BB962C8B-B14F-4D97-AF65-F5344CB8AC3E}">
        <p14:creationId xmlns:p14="http://schemas.microsoft.com/office/powerpoint/2010/main" val="219001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8F8E-BDC7-77EE-AC26-AD8B358965F8}"/>
              </a:ext>
            </a:extLst>
          </p:cNvPr>
          <p:cNvSpPr>
            <a:spLocks noGrp="1"/>
          </p:cNvSpPr>
          <p:nvPr>
            <p:ph type="title"/>
          </p:nvPr>
        </p:nvSpPr>
        <p:spPr/>
        <p:txBody>
          <a:bodyPr/>
          <a:lstStyle/>
          <a:p>
            <a:r>
              <a:rPr lang="en-US" dirty="0"/>
              <a:t>Lecture recap</a:t>
            </a:r>
            <a:endParaRPr lang="en-SG" dirty="0"/>
          </a:p>
        </p:txBody>
      </p:sp>
      <p:sp>
        <p:nvSpPr>
          <p:cNvPr id="3" name="Text Placeholder 2">
            <a:extLst>
              <a:ext uri="{FF2B5EF4-FFF2-40B4-BE49-F238E27FC236}">
                <a16:creationId xmlns:a16="http://schemas.microsoft.com/office/drawing/2014/main" id="{9027B5E9-68F3-3F00-D7AB-A28E2F3DED47}"/>
              </a:ext>
            </a:extLst>
          </p:cNvPr>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72547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BA9031-C651-8818-EC6C-AA8CC94C6196}"/>
              </a:ext>
            </a:extLst>
          </p:cNvPr>
          <p:cNvSpPr>
            <a:spLocks noGrp="1"/>
          </p:cNvSpPr>
          <p:nvPr>
            <p:ph type="title"/>
          </p:nvPr>
        </p:nvSpPr>
        <p:spPr/>
        <p:txBody>
          <a:bodyPr/>
          <a:lstStyle/>
          <a:p>
            <a:r>
              <a:rPr lang="en-US" dirty="0"/>
              <a:t>NOIR</a:t>
            </a:r>
            <a:endParaRPr lang="en-SG" dirty="0"/>
          </a:p>
        </p:txBody>
      </p:sp>
      <p:pic>
        <p:nvPicPr>
          <p:cNvPr id="5" name="Picture 4">
            <a:extLst>
              <a:ext uri="{FF2B5EF4-FFF2-40B4-BE49-F238E27FC236}">
                <a16:creationId xmlns:a16="http://schemas.microsoft.com/office/drawing/2014/main" id="{98E23CD0-0E9A-B379-52A1-B0BE9AE429AA}"/>
              </a:ext>
            </a:extLst>
          </p:cNvPr>
          <p:cNvPicPr>
            <a:picLocks noChangeAspect="1"/>
          </p:cNvPicPr>
          <p:nvPr/>
        </p:nvPicPr>
        <p:blipFill rotWithShape="1">
          <a:blip r:embed="rId2"/>
          <a:srcRect l="25864" t="23302" r="11613" b="12897"/>
          <a:stretch/>
        </p:blipFill>
        <p:spPr>
          <a:xfrm>
            <a:off x="1741149" y="929355"/>
            <a:ext cx="8709701" cy="4999289"/>
          </a:xfrm>
          <a:prstGeom prst="rect">
            <a:avLst/>
          </a:prstGeom>
        </p:spPr>
      </p:pic>
    </p:spTree>
    <p:extLst>
      <p:ext uri="{BB962C8B-B14F-4D97-AF65-F5344CB8AC3E}">
        <p14:creationId xmlns:p14="http://schemas.microsoft.com/office/powerpoint/2010/main" val="42613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846B-F263-775A-1C67-A37606877A8A}"/>
              </a:ext>
            </a:extLst>
          </p:cNvPr>
          <p:cNvSpPr>
            <a:spLocks noGrp="1"/>
          </p:cNvSpPr>
          <p:nvPr>
            <p:ph type="title"/>
          </p:nvPr>
        </p:nvSpPr>
        <p:spPr/>
        <p:txBody>
          <a:bodyPr/>
          <a:lstStyle/>
          <a:p>
            <a:r>
              <a:rPr lang="en-US" dirty="0"/>
              <a:t>Mean, median, mode</a:t>
            </a:r>
            <a:endParaRPr lang="en-SG" dirty="0"/>
          </a:p>
        </p:txBody>
      </p:sp>
      <p:sp>
        <p:nvSpPr>
          <p:cNvPr id="3" name="Content Placeholder 2">
            <a:extLst>
              <a:ext uri="{FF2B5EF4-FFF2-40B4-BE49-F238E27FC236}">
                <a16:creationId xmlns:a16="http://schemas.microsoft.com/office/drawing/2014/main" id="{7F593F2E-110B-E7C8-372B-9003303C940C}"/>
              </a:ext>
            </a:extLst>
          </p:cNvPr>
          <p:cNvSpPr>
            <a:spLocks noGrp="1"/>
          </p:cNvSpPr>
          <p:nvPr>
            <p:ph idx="1"/>
          </p:nvPr>
        </p:nvSpPr>
        <p:spPr/>
        <p:txBody>
          <a:bodyPr/>
          <a:lstStyle/>
          <a:p>
            <a:r>
              <a:rPr lang="en-US" dirty="0"/>
              <a:t>Mean: Average</a:t>
            </a:r>
          </a:p>
          <a:p>
            <a:r>
              <a:rPr lang="en-US" dirty="0"/>
              <a:t>Median: Number in the middle (after sorting)</a:t>
            </a:r>
          </a:p>
          <a:p>
            <a:r>
              <a:rPr lang="en-US" dirty="0"/>
              <a:t>Mode: Most common value</a:t>
            </a:r>
            <a:endParaRPr lang="en-SG" dirty="0"/>
          </a:p>
        </p:txBody>
      </p:sp>
    </p:spTree>
    <p:extLst>
      <p:ext uri="{BB962C8B-B14F-4D97-AF65-F5344CB8AC3E}">
        <p14:creationId xmlns:p14="http://schemas.microsoft.com/office/powerpoint/2010/main" val="163570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846B-F263-775A-1C67-A37606877A8A}"/>
              </a:ext>
            </a:extLst>
          </p:cNvPr>
          <p:cNvSpPr>
            <a:spLocks noGrp="1"/>
          </p:cNvSpPr>
          <p:nvPr>
            <p:ph type="title"/>
          </p:nvPr>
        </p:nvSpPr>
        <p:spPr/>
        <p:txBody>
          <a:bodyPr/>
          <a:lstStyle/>
          <a:p>
            <a:r>
              <a:rPr lang="en-US" dirty="0"/>
              <a:t>Formatting data</a:t>
            </a:r>
            <a:endParaRPr lang="en-SG" dirty="0"/>
          </a:p>
        </p:txBody>
      </p:sp>
      <p:sp>
        <p:nvSpPr>
          <p:cNvPr id="3" name="Content Placeholder 2">
            <a:extLst>
              <a:ext uri="{FF2B5EF4-FFF2-40B4-BE49-F238E27FC236}">
                <a16:creationId xmlns:a16="http://schemas.microsoft.com/office/drawing/2014/main" id="{376D668B-0030-3589-4C40-357F6BCA55A1}"/>
              </a:ext>
            </a:extLst>
          </p:cNvPr>
          <p:cNvSpPr>
            <a:spLocks noGrp="1"/>
          </p:cNvSpPr>
          <p:nvPr>
            <p:ph idx="1"/>
          </p:nvPr>
        </p:nvSpPr>
        <p:spPr/>
        <p:txBody>
          <a:bodyPr/>
          <a:lstStyle/>
          <a:p>
            <a:r>
              <a:rPr lang="en-US" dirty="0"/>
              <a:t>Binary coding</a:t>
            </a:r>
          </a:p>
          <a:p>
            <a:pPr lvl="1"/>
            <a:r>
              <a:rPr lang="en-US" dirty="0"/>
              <a:t>One-hot encoding</a:t>
            </a:r>
          </a:p>
          <a:p>
            <a:r>
              <a:rPr lang="en-US" dirty="0"/>
              <a:t>Normalization</a:t>
            </a:r>
          </a:p>
          <a:p>
            <a:pPr lvl="1"/>
            <a:r>
              <a:rPr lang="en-US" dirty="0"/>
              <a:t>Linear scaling</a:t>
            </a:r>
          </a:p>
          <a:p>
            <a:pPr lvl="2"/>
            <a:r>
              <a:rPr lang="en-US" sz="2400" dirty="0"/>
              <a:t>Scale each variable to between [0, 1]</a:t>
            </a:r>
          </a:p>
          <a:p>
            <a:pPr lvl="1"/>
            <a:r>
              <a:rPr lang="en-US" dirty="0"/>
              <a:t>Z-score standardization</a:t>
            </a:r>
          </a:p>
          <a:p>
            <a:pPr lvl="2"/>
            <a:r>
              <a:rPr lang="en-US" sz="2400" dirty="0"/>
              <a:t>Normally distribute the data</a:t>
            </a:r>
          </a:p>
          <a:p>
            <a:endParaRPr lang="en-SG" dirty="0"/>
          </a:p>
        </p:txBody>
      </p:sp>
      <p:pic>
        <p:nvPicPr>
          <p:cNvPr id="7" name="Picture 6">
            <a:extLst>
              <a:ext uri="{FF2B5EF4-FFF2-40B4-BE49-F238E27FC236}">
                <a16:creationId xmlns:a16="http://schemas.microsoft.com/office/drawing/2014/main" id="{5774EFB5-BFB5-FF27-3FB5-D27FE545D98C}"/>
              </a:ext>
            </a:extLst>
          </p:cNvPr>
          <p:cNvPicPr>
            <a:picLocks noChangeAspect="1"/>
          </p:cNvPicPr>
          <p:nvPr/>
        </p:nvPicPr>
        <p:blipFill rotWithShape="1">
          <a:blip r:embed="rId2"/>
          <a:srcRect l="59930" t="38878" r="23878" b="43676"/>
          <a:stretch/>
        </p:blipFill>
        <p:spPr>
          <a:xfrm>
            <a:off x="7836494" y="1059679"/>
            <a:ext cx="3153398" cy="1911149"/>
          </a:xfrm>
          <a:prstGeom prst="rect">
            <a:avLst/>
          </a:prstGeom>
        </p:spPr>
      </p:pic>
      <p:pic>
        <p:nvPicPr>
          <p:cNvPr id="9" name="Picture 8">
            <a:extLst>
              <a:ext uri="{FF2B5EF4-FFF2-40B4-BE49-F238E27FC236}">
                <a16:creationId xmlns:a16="http://schemas.microsoft.com/office/drawing/2014/main" id="{85FDD164-2A3A-8961-761D-A03F48DC671F}"/>
              </a:ext>
            </a:extLst>
          </p:cNvPr>
          <p:cNvPicPr>
            <a:picLocks noChangeAspect="1"/>
          </p:cNvPicPr>
          <p:nvPr/>
        </p:nvPicPr>
        <p:blipFill rotWithShape="1">
          <a:blip r:embed="rId3"/>
          <a:srcRect l="5997" b="9058"/>
          <a:stretch/>
        </p:blipFill>
        <p:spPr>
          <a:xfrm>
            <a:off x="7272471" y="3210111"/>
            <a:ext cx="4272898" cy="2763400"/>
          </a:xfrm>
          <a:prstGeom prst="rect">
            <a:avLst/>
          </a:prstGeom>
        </p:spPr>
      </p:pic>
    </p:spTree>
    <p:extLst>
      <p:ext uri="{BB962C8B-B14F-4D97-AF65-F5344CB8AC3E}">
        <p14:creationId xmlns:p14="http://schemas.microsoft.com/office/powerpoint/2010/main" val="309379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3852-8F43-A3BD-21D6-F40253DAC0C3}"/>
              </a:ext>
            </a:extLst>
          </p:cNvPr>
          <p:cNvSpPr>
            <a:spLocks noGrp="1"/>
          </p:cNvSpPr>
          <p:nvPr>
            <p:ph type="title"/>
          </p:nvPr>
        </p:nvSpPr>
        <p:spPr/>
        <p:txBody>
          <a:bodyPr/>
          <a:lstStyle/>
          <a:p>
            <a:r>
              <a:rPr lang="en-US" dirty="0"/>
              <a:t>Visualizing data</a:t>
            </a:r>
            <a:endParaRPr lang="en-SG" dirty="0"/>
          </a:p>
        </p:txBody>
      </p:sp>
      <p:sp>
        <p:nvSpPr>
          <p:cNvPr id="3" name="Content Placeholder 2">
            <a:extLst>
              <a:ext uri="{FF2B5EF4-FFF2-40B4-BE49-F238E27FC236}">
                <a16:creationId xmlns:a16="http://schemas.microsoft.com/office/drawing/2014/main" id="{37A38325-95B7-7D6A-EBD4-E7B5E66139E0}"/>
              </a:ext>
            </a:extLst>
          </p:cNvPr>
          <p:cNvSpPr>
            <a:spLocks noGrp="1"/>
          </p:cNvSpPr>
          <p:nvPr>
            <p:ph idx="1"/>
          </p:nvPr>
        </p:nvSpPr>
        <p:spPr/>
        <p:txBody>
          <a:bodyPr/>
          <a:lstStyle/>
          <a:p>
            <a:r>
              <a:rPr lang="en-US" dirty="0"/>
              <a:t>Bars</a:t>
            </a:r>
          </a:p>
          <a:p>
            <a:r>
              <a:rPr lang="en-US" dirty="0"/>
              <a:t>Boxplots</a:t>
            </a:r>
            <a:endParaRPr lang="en-SG" dirty="0"/>
          </a:p>
        </p:txBody>
      </p:sp>
      <p:pic>
        <p:nvPicPr>
          <p:cNvPr id="2050" name="Picture 2" descr="Bar Plot in Matplotlib - GeeksforGeeks">
            <a:extLst>
              <a:ext uri="{FF2B5EF4-FFF2-40B4-BE49-F238E27FC236}">
                <a16:creationId xmlns:a16="http://schemas.microsoft.com/office/drawing/2014/main" id="{1FCEFB41-9A93-2FE6-5EDF-70620B16F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12" y="2463086"/>
            <a:ext cx="5075988" cy="30916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nderstanding and interpreting box plots | Wellbeing@School">
            <a:extLst>
              <a:ext uri="{FF2B5EF4-FFF2-40B4-BE49-F238E27FC236}">
                <a16:creationId xmlns:a16="http://schemas.microsoft.com/office/drawing/2014/main" id="{70F1C531-DD02-7BA1-70CF-8C84CC3E82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85" t="15571" r="4284" b="18525"/>
          <a:stretch/>
        </p:blipFill>
        <p:spPr bwMode="auto">
          <a:xfrm>
            <a:off x="6369102" y="1336367"/>
            <a:ext cx="5281302" cy="4218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43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4F3B78-C48B-A87D-EC60-4F7D0AECC530}"/>
              </a:ext>
            </a:extLst>
          </p:cNvPr>
          <p:cNvSpPr>
            <a:spLocks noGrp="1"/>
          </p:cNvSpPr>
          <p:nvPr>
            <p:ph type="title"/>
          </p:nvPr>
        </p:nvSpPr>
        <p:spPr/>
        <p:txBody>
          <a:bodyPr/>
          <a:lstStyle/>
          <a:p>
            <a:r>
              <a:rPr lang="en-US" dirty="0"/>
              <a:t>Tutorial 2</a:t>
            </a:r>
            <a:endParaRPr lang="en-SG" dirty="0"/>
          </a:p>
        </p:txBody>
      </p:sp>
      <p:sp>
        <p:nvSpPr>
          <p:cNvPr id="5" name="Text Placeholder 4">
            <a:extLst>
              <a:ext uri="{FF2B5EF4-FFF2-40B4-BE49-F238E27FC236}">
                <a16:creationId xmlns:a16="http://schemas.microsoft.com/office/drawing/2014/main" id="{0880B8A2-4016-EF11-978D-F7A308923D3E}"/>
              </a:ext>
            </a:extLst>
          </p:cNvPr>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4628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F2F84-C73A-FA2C-F226-9C5B5C0951B1}"/>
              </a:ext>
            </a:extLst>
          </p:cNvPr>
          <p:cNvSpPr>
            <a:spLocks noGrp="1"/>
          </p:cNvSpPr>
          <p:nvPr>
            <p:ph type="title"/>
          </p:nvPr>
        </p:nvSpPr>
        <p:spPr/>
        <p:txBody>
          <a:bodyPr/>
          <a:lstStyle/>
          <a:p>
            <a:r>
              <a:rPr lang="en-US" dirty="0"/>
              <a:t>Question 1</a:t>
            </a:r>
            <a:endParaRPr lang="en-SG" dirty="0"/>
          </a:p>
        </p:txBody>
      </p:sp>
      <p:sp>
        <p:nvSpPr>
          <p:cNvPr id="5" name="Content Placeholder 4">
            <a:extLst>
              <a:ext uri="{FF2B5EF4-FFF2-40B4-BE49-F238E27FC236}">
                <a16:creationId xmlns:a16="http://schemas.microsoft.com/office/drawing/2014/main" id="{8B2438C4-BE2B-A426-4612-CB9A7002F02D}"/>
              </a:ext>
            </a:extLst>
          </p:cNvPr>
          <p:cNvSpPr>
            <a:spLocks noGrp="1"/>
          </p:cNvSpPr>
          <p:nvPr>
            <p:ph idx="1"/>
          </p:nvPr>
        </p:nvSpPr>
        <p:spPr/>
        <p:txBody>
          <a:bodyPr/>
          <a:lstStyle/>
          <a:p>
            <a:r>
              <a:rPr lang="en-US" dirty="0"/>
              <a:t>A Comma Separated Values (CSV) file is a plain text file that contains a list of data. These files are often used for exchanging data between different applications. Download the file “government-expenditure-on-education.csv” from https://data.gov.sg/dataset/government-expenditure-on-education. Plot the educational expenditure over the years. (Hint: you might need “import pandas as pd” and “import </a:t>
            </a:r>
            <a:r>
              <a:rPr lang="en-US" dirty="0" err="1"/>
              <a:t>matplotlib.pyplot</a:t>
            </a:r>
            <a:r>
              <a:rPr lang="en-US" dirty="0"/>
              <a:t> as </a:t>
            </a:r>
            <a:r>
              <a:rPr lang="en-US" dirty="0" err="1"/>
              <a:t>plt</a:t>
            </a:r>
            <a:r>
              <a:rPr lang="en-US" dirty="0"/>
              <a:t>”.)</a:t>
            </a:r>
            <a:endParaRPr lang="en-SG" dirty="0"/>
          </a:p>
        </p:txBody>
      </p:sp>
    </p:spTree>
    <p:extLst>
      <p:ext uri="{BB962C8B-B14F-4D97-AF65-F5344CB8AC3E}">
        <p14:creationId xmlns:p14="http://schemas.microsoft.com/office/powerpoint/2010/main" val="25070907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248</TotalTime>
  <Words>1386</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Gallery</vt:lpstr>
      <vt:lpstr>EE2211 Tutorial 2</vt:lpstr>
      <vt:lpstr>Telegram group</vt:lpstr>
      <vt:lpstr>Lecture recap</vt:lpstr>
      <vt:lpstr>NOIR</vt:lpstr>
      <vt:lpstr>Mean, median, mode</vt:lpstr>
      <vt:lpstr>Formatting data</vt:lpstr>
      <vt:lpstr>Visualizing data</vt:lpstr>
      <vt:lpstr>Tutorial 2</vt:lpstr>
      <vt:lpstr>Question 1</vt:lpstr>
      <vt:lpstr>Question 2</vt:lpstr>
      <vt:lpstr>Question 3</vt:lpstr>
      <vt:lpstr>Question 4</vt:lpstr>
      <vt:lpstr>Question 4</vt:lpstr>
      <vt:lpstr>Question 4</vt:lpstr>
      <vt:lpstr>Question 4</vt:lpstr>
      <vt:lpstr>Question 5</vt:lpstr>
      <vt:lpstr>Question 6</vt:lpstr>
      <vt:lpstr>Question 6</vt:lpstr>
      <vt:lpstr>Question 7</vt:lpstr>
      <vt:lpstr>Question 7</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EE2211 Tutorial 1</dc:title>
  <dc:creator>Chan Ee Hong</dc:creator>
  <cp:lastModifiedBy>Chan Ee Hong</cp:lastModifiedBy>
  <cp:revision>2</cp:revision>
  <dcterms:created xsi:type="dcterms:W3CDTF">2024-01-22T07:50:50Z</dcterms:created>
  <dcterms:modified xsi:type="dcterms:W3CDTF">2024-01-31T09:37:59Z</dcterms:modified>
</cp:coreProperties>
</file>