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302" r:id="rId5"/>
    <p:sldId id="259" r:id="rId6"/>
    <p:sldId id="260" r:id="rId7"/>
    <p:sldId id="1262" r:id="rId8"/>
    <p:sldId id="1263" r:id="rId9"/>
    <p:sldId id="1264" r:id="rId10"/>
    <p:sldId id="304" r:id="rId11"/>
    <p:sldId id="1255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entury Gothic" panose="020B0502020202020204" pitchFamily="34" charset="0"/>
      <p:regular r:id="rId15"/>
      <p:bold r:id="rId15"/>
      <p:italic r:id="rId15"/>
      <p:boldItalic r:id="rId15"/>
    </p:embeddedFont>
    <p:embeddedFont>
      <p:font typeface="Montserrat ExtraBold" panose="00000900000000000000" pitchFamily="2" charset="0"/>
      <p:bold r:id="rId15"/>
      <p:boldItalic r:id="rId15"/>
    </p:embeddedFont>
    <p:embeddedFont>
      <p:font typeface="Ramabhadra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3"/>
    <a:srgbClr val="007399"/>
    <a:srgbClr val="F3B734"/>
    <a:srgbClr val="00548B"/>
    <a:srgbClr val="F7C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54922-6132-4D8A-BC5C-D270E4416BD6}" v="5" dt="2023-02-09T08:28:12.757"/>
  </p1510:revLst>
</p1510:revInfo>
</file>

<file path=ppt/tableStyles.xml><?xml version="1.0" encoding="utf-8"?>
<a:tblStyleLst xmlns:a="http://schemas.openxmlformats.org/drawingml/2006/main" def="{A1C7B93B-6999-4B74-A35D-47D06107CE48}">
  <a:tblStyle styleId="{A1C7B93B-6999-4B74-A35D-47D06107C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6"/>
    <p:restoredTop sz="94830"/>
  </p:normalViewPr>
  <p:slideViewPr>
    <p:cSldViewPr snapToGrid="0" snapToObjects="1" showGuides="1">
      <p:cViewPr varScale="1">
        <p:scale>
          <a:sx n="202" d="100"/>
          <a:sy n="202" d="100"/>
        </p:scale>
        <p:origin x="9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NUL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E2FAE3-CB15-CC4A-A1F9-B11B5C6D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DB44A-50BA-9242-9D82-E952CD16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785F-1BCE-1A46-9CAA-77ACC7103834}" type="datetimeFigureOut">
              <a:rPr lang="es-ES" smtClean="0"/>
              <a:t>09/02/2023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43506C-2160-1942-B6B1-F65E568DE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22FAE-D67C-8442-82A1-DB81B2A618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6876-19E7-624E-95AB-9957813EB7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5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856e6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b856e6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28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4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eb856e698b_1_9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eb856e698b_1_9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b856e698b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b856e698b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156A3E-57A5-FF4E-AB7F-B8DBF1DA5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1A52B-2FE6-B932-43C7-10436C642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1183"/>
            <a:ext cx="581835" cy="238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EA7871-3040-B6F6-DA2B-B889FD7769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73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9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158488"/>
            <a:ext cx="65760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05BA856-006F-8F46-BE8F-3195591BD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8DFED4-674F-B646-9030-06AC8D4217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449E76E7-C3BA-FE47-B9CF-9C3384A85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915DB1-2865-F83D-51BC-26D25F53EB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5E4002E-6469-C043-A35F-F07E52BD5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5E07C-7947-7A46-AC31-767839E039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E7547A76-5E2B-F64C-8D66-AB4B40954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04F3E8-FF00-784D-89A1-B197B54E4A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954" y="-24784"/>
            <a:ext cx="9279203" cy="5168284"/>
          </a:xfrm>
          <a:prstGeom prst="rect">
            <a:avLst/>
          </a:prstGeom>
        </p:spPr>
      </p:pic>
      <p:sp>
        <p:nvSpPr>
          <p:cNvPr id="6" name="Google Shape;9;p2">
            <a:extLst>
              <a:ext uri="{FF2B5EF4-FFF2-40B4-BE49-F238E27FC236}">
                <a16:creationId xmlns:a16="http://schemas.microsoft.com/office/drawing/2014/main" id="{A0D663DE-E881-9245-A521-DA468B17B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chemeClr val="bg1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A3B55DDB-8375-354F-968F-6A015A24C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A800EF-B98E-AA46-91C4-440FF54CF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943" t="22288" b="1976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C0612-E80E-F447-B3BF-C5F003662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316"/>
            <a:ext cx="9306137" cy="523613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38">
            <a:extLst>
              <a:ext uri="{FF2B5EF4-FFF2-40B4-BE49-F238E27FC236}">
                <a16:creationId xmlns:a16="http://schemas.microsoft.com/office/drawing/2014/main" id="{1BC10158-F2A3-DD44-B71B-71E5E5667A2D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572" y="0"/>
            <a:ext cx="7453548" cy="522602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7" b="98691" l="2180" r="89991">
                        <a14:foregroundMark x1="42554" y1="8456" x2="34449" y2="26132"/>
                        <a14:foregroundMark x1="34449" y1="26132" x2="28861" y2="49645"/>
                        <a14:foregroundMark x1="28861" y1="49645" x2="28370" y2="90944"/>
                        <a14:foregroundMark x1="62481" y1="1200" x2="6294" y2="4855"/>
                        <a14:foregroundMark x1="6294" y1="4855" x2="2671" y2="15657"/>
                        <a14:foregroundMark x1="2671" y1="15657" x2="2180" y2="93944"/>
                        <a14:foregroundMark x1="2180" y1="93944" x2="29229" y2="98691"/>
                        <a14:foregroundMark x1="61621" y1="1200" x2="50537" y2="14239"/>
                        <a14:foregroundMark x1="50537" y1="14239" x2="45379" y2="17294"/>
                        <a14:foregroundMark x1="45379" y1="17294" x2="37642" y2="17949"/>
                        <a14:foregroundMark x1="37642" y1="17949" x2="27633" y2="8838"/>
                        <a14:foregroundMark x1="27633" y1="8838" x2="3408" y2="4037"/>
                        <a14:foregroundMark x1="33313" y1="96017" x2="36844" y2="60611"/>
                        <a14:foregroundMark x1="53147" y1="15930" x2="58182" y2="7638"/>
                        <a14:foregroundMark x1="54099" y1="15057" x2="59625" y2="7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4807"/>
          <a:stretch/>
        </p:blipFill>
        <p:spPr>
          <a:xfrm>
            <a:off x="-175462" y="0"/>
            <a:ext cx="5958195" cy="5226020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2 opción </a:t>
            </a:r>
            <a:r>
              <a:rPr lang="es-ES" dirty="0" err="1"/>
              <a:t>img</a:t>
            </a:r>
            <a:r>
              <a:rPr lang="es-ES" dirty="0"/>
              <a:t> fondo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7D08C-A55F-1A44-9D71-24B941C5C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091" y="4549473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0"/>
            <a:ext cx="9139321" cy="5143499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614"/>
            <a:ext cx="9139321" cy="5142271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73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050" y="1265100"/>
            <a:ext cx="7983276" cy="26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 i="0">
                <a:solidFill>
                  <a:schemeClr val="lt1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BBF81C-6339-0145-88FB-C7DCA1DD2B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81" r:id="rId4"/>
    <p:sldLayoutId id="2147483683" r:id="rId5"/>
    <p:sldLayoutId id="2147483682" r:id="rId6"/>
    <p:sldLayoutId id="2147483680" r:id="rId7"/>
    <p:sldLayoutId id="2147483684" r:id="rId8"/>
    <p:sldLayoutId id="2147483654" r:id="rId9"/>
    <p:sldLayoutId id="2147483657" r:id="rId10"/>
    <p:sldLayoutId id="2147483658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548B"/>
          </a:solidFill>
          <a:latin typeface="Arial Black" panose="020B0604020202020204" pitchFamily="34" charset="0"/>
          <a:ea typeface="Arial Black" panose="020B0604020202020204" pitchFamily="34" charset="0"/>
          <a:cs typeface="Arial Black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/reviews" TargetMode="External"/><Relationship Id="rId4" Type="http://schemas.openxmlformats.org/officeDocument/2006/relationships/hyperlink" Target="http://localhost:8080/openapi/swagger-ui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661230" y="2964854"/>
            <a:ext cx="7721443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>
                <a:latin typeface="Century Gothic" panose="020B0502020202020204" pitchFamily="34" charset="0"/>
              </a:rPr>
              <a:t>DEVOPS: Desarrolla y despliega como un PRO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437CA2-E24C-00B3-B86E-5129794E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29" y="1460454"/>
            <a:ext cx="4599517" cy="2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>
            <a:off x="50913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10498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50913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10498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1760238" y="1292646"/>
            <a:ext cx="2516188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entury Gothic" panose="020B0502020202020204" pitchFamily="34" charset="0"/>
              </a:rPr>
              <a:t>Sesión 1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294967295"/>
          </p:nvPr>
        </p:nvSpPr>
        <p:spPr>
          <a:xfrm>
            <a:off x="1760238" y="1762546"/>
            <a:ext cx="2328863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09/02/2023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Solución + Docker</a:t>
            </a:r>
            <a:endParaRPr sz="1200" dirty="0">
              <a:solidFill>
                <a:srgbClr val="007399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5930134" y="1184179"/>
            <a:ext cx="2330450" cy="712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dirty="0">
                <a:latin typeface="Century Gothic" panose="020B0502020202020204" pitchFamily="34" charset="0"/>
              </a:rPr>
              <a:t>Sesión 2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4294967295"/>
          </p:nvPr>
        </p:nvSpPr>
        <p:spPr>
          <a:xfrm>
            <a:off x="5930134" y="1763616"/>
            <a:ext cx="2041525" cy="501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16/02/2023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API </a:t>
            </a:r>
            <a:r>
              <a:rPr lang="es-ES" sz="1200" dirty="0" err="1">
                <a:solidFill>
                  <a:srgbClr val="007399"/>
                </a:solidFill>
              </a:rPr>
              <a:t>RESTful</a:t>
            </a:r>
            <a:r>
              <a:rPr lang="es-ES" sz="1200" dirty="0">
                <a:solidFill>
                  <a:srgbClr val="007399"/>
                </a:solidFill>
              </a:rPr>
              <a:t> </a:t>
            </a:r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714375" y="358775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AGENDA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1836964" y="2718872"/>
            <a:ext cx="2516188" cy="491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3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4294967295"/>
          </p:nvPr>
        </p:nvSpPr>
        <p:spPr>
          <a:xfrm>
            <a:off x="1836964" y="3170470"/>
            <a:ext cx="2098675" cy="695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23/02/2023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Charla de RRHH 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UI </a:t>
            </a:r>
            <a:r>
              <a:rPr lang="es-ES" sz="1200" dirty="0" err="1">
                <a:solidFill>
                  <a:srgbClr val="007399"/>
                </a:solidFill>
              </a:rPr>
              <a:t>Ionic</a:t>
            </a:r>
            <a:r>
              <a:rPr lang="es-ES" sz="1200" dirty="0">
                <a:solidFill>
                  <a:srgbClr val="007399"/>
                </a:solidFill>
              </a:rPr>
              <a:t>/Angular</a:t>
            </a: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/>
          </p:nvPr>
        </p:nvSpPr>
        <p:spPr>
          <a:xfrm>
            <a:off x="5937817" y="2718871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4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4294967295"/>
          </p:nvPr>
        </p:nvSpPr>
        <p:spPr>
          <a:xfrm>
            <a:off x="5937817" y="3222555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02/03/2023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Despliegue con Docker</a:t>
            </a:r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4294967295"/>
          </p:nvPr>
        </p:nvSpPr>
        <p:spPr>
          <a:xfrm>
            <a:off x="1049836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01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4294967295"/>
          </p:nvPr>
        </p:nvSpPr>
        <p:spPr>
          <a:xfrm>
            <a:off x="5098452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02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4294967295"/>
          </p:nvPr>
        </p:nvSpPr>
        <p:spPr>
          <a:xfrm>
            <a:off x="1071340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03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4294967295"/>
          </p:nvPr>
        </p:nvSpPr>
        <p:spPr>
          <a:xfrm>
            <a:off x="5084279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04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032163A6-78E7-387B-9D72-D9825EADAECE}"/>
              </a:ext>
            </a:extLst>
          </p:cNvPr>
          <p:cNvSpPr/>
          <p:nvPr/>
        </p:nvSpPr>
        <p:spPr>
          <a:xfrm>
            <a:off x="3355134" y="3901585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44;p36">
            <a:extLst>
              <a:ext uri="{FF2B5EF4-FFF2-40B4-BE49-F238E27FC236}">
                <a16:creationId xmlns:a16="http://schemas.microsoft.com/office/drawing/2014/main" id="{2788EF86-AC45-2F3C-D510-70A0A5F8268A}"/>
              </a:ext>
            </a:extLst>
          </p:cNvPr>
          <p:cNvSpPr txBox="1">
            <a:spLocks/>
          </p:cNvSpPr>
          <p:nvPr/>
        </p:nvSpPr>
        <p:spPr>
          <a:xfrm>
            <a:off x="4201615" y="4012937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algn="l"/>
            <a:r>
              <a:rPr lang="es-ES" sz="2400" dirty="0"/>
              <a:t>Sesión 5</a:t>
            </a:r>
          </a:p>
        </p:txBody>
      </p:sp>
      <p:sp>
        <p:nvSpPr>
          <p:cNvPr id="9" name="Google Shape;345;p36">
            <a:extLst>
              <a:ext uri="{FF2B5EF4-FFF2-40B4-BE49-F238E27FC236}">
                <a16:creationId xmlns:a16="http://schemas.microsoft.com/office/drawing/2014/main" id="{13F691A1-CE19-0E92-C085-FE0FFA0C0826}"/>
              </a:ext>
            </a:extLst>
          </p:cNvPr>
          <p:cNvSpPr txBox="1">
            <a:spLocks/>
          </p:cNvSpPr>
          <p:nvPr/>
        </p:nvSpPr>
        <p:spPr>
          <a:xfrm>
            <a:off x="4201615" y="4516621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007399"/>
                </a:solidFill>
              </a:rPr>
              <a:t>10/03/2023 16:00 – 20:00</a:t>
            </a:r>
          </a:p>
          <a:p>
            <a:r>
              <a:rPr lang="es-ES" sz="1200" dirty="0">
                <a:solidFill>
                  <a:srgbClr val="007399"/>
                </a:solidFill>
              </a:rPr>
              <a:t>Cierre (</a:t>
            </a:r>
            <a:r>
              <a:rPr lang="es-ES" sz="1200" dirty="0" err="1">
                <a:solidFill>
                  <a:srgbClr val="007399"/>
                </a:solidFill>
              </a:rPr>
              <a:t>cocktail</a:t>
            </a:r>
            <a:r>
              <a:rPr lang="es-ES" sz="1200" dirty="0">
                <a:solidFill>
                  <a:srgbClr val="007399"/>
                </a:solidFill>
              </a:rPr>
              <a:t> + premios)</a:t>
            </a:r>
          </a:p>
        </p:txBody>
      </p:sp>
      <p:sp>
        <p:nvSpPr>
          <p:cNvPr id="10" name="Google Shape;349;p36">
            <a:extLst>
              <a:ext uri="{FF2B5EF4-FFF2-40B4-BE49-F238E27FC236}">
                <a16:creationId xmlns:a16="http://schemas.microsoft.com/office/drawing/2014/main" id="{38E19847-BF4F-BFF9-EF7A-51EFA070895B}"/>
              </a:ext>
            </a:extLst>
          </p:cNvPr>
          <p:cNvSpPr txBox="1">
            <a:spLocks/>
          </p:cNvSpPr>
          <p:nvPr/>
        </p:nvSpPr>
        <p:spPr>
          <a:xfrm>
            <a:off x="3348077" y="3954189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bg1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1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SOLUCIÓN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64DAC8-AA54-21E9-859B-9E08D8D9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7" y="758779"/>
            <a:ext cx="3880099" cy="4211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87B93F3-7C4D-5CEF-1BA5-1D2FA836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88" y="758777"/>
            <a:ext cx="3848315" cy="4211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solidFill>
                  <a:schemeClr val="accent3"/>
                </a:solidFill>
              </a:rPr>
              <a:t>NAVEGACIÓN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03AF53-CCD9-2B61-8B3A-250010ED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6" y="762443"/>
            <a:ext cx="5575587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19432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Código fuente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073551" y="3644823"/>
            <a:ext cx="6996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https://github.com/grupoinetel/curso-devops-ulpgc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75793-2E03-5D3A-44ED-11CBD997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0" y="1037012"/>
            <a:ext cx="4010973" cy="225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86;p39">
            <a:extLst>
              <a:ext uri="{FF2B5EF4-FFF2-40B4-BE49-F238E27FC236}">
                <a16:creationId xmlns:a16="http://schemas.microsoft.com/office/drawing/2014/main" id="{8C162705-35D2-370C-D9A2-88D8003F0D41}"/>
              </a:ext>
            </a:extLst>
          </p:cNvPr>
          <p:cNvSpPr txBox="1">
            <a:spLocks/>
          </p:cNvSpPr>
          <p:nvPr/>
        </p:nvSpPr>
        <p:spPr>
          <a:xfrm>
            <a:off x="2628777" y="4377677"/>
            <a:ext cx="3640137" cy="307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>
                <a:solidFill>
                  <a:srgbClr val="F7C136"/>
                </a:solidFill>
              </a:rPr>
              <a:t>Haz tu </a:t>
            </a:r>
            <a:r>
              <a:rPr lang="es-ES" dirty="0" err="1">
                <a:solidFill>
                  <a:srgbClr val="F7C136"/>
                </a:solidFill>
              </a:rPr>
              <a:t>Fork</a:t>
            </a:r>
            <a:r>
              <a:rPr lang="es-ES" dirty="0">
                <a:solidFill>
                  <a:srgbClr val="F7C136"/>
                </a:solidFill>
              </a:rPr>
              <a:t>!!!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D717A1-814E-3180-ABA6-7D949863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04" y="2363516"/>
            <a:ext cx="1371734" cy="5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re | GitKraken">
            <a:extLst>
              <a:ext uri="{FF2B5EF4-FFF2-40B4-BE49-F238E27FC236}">
                <a16:creationId xmlns:a16="http://schemas.microsoft.com/office/drawing/2014/main" id="{ED2692B1-A7AF-0DB2-8BF3-7A939D23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57" y="2040128"/>
            <a:ext cx="1496737" cy="39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9FC758-3D88-F173-977D-A9656D19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13" y="2957143"/>
            <a:ext cx="648059" cy="2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214536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Docker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471257" y="3154196"/>
            <a:ext cx="5955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En la raíz del proyecto ejecuta: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21942-8486-502F-0E4A-CC616BF1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44" y="858846"/>
            <a:ext cx="2482468" cy="20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19A34D-47D1-9CE3-411D-531604E670ED}"/>
              </a:ext>
            </a:extLst>
          </p:cNvPr>
          <p:cNvSpPr txBox="1"/>
          <p:nvPr/>
        </p:nvSpPr>
        <p:spPr>
          <a:xfrm>
            <a:off x="2207962" y="4339331"/>
            <a:ext cx="4652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http://localhost:8080/openapi/swagger-ui/index.html</a:t>
            </a:r>
            <a:endParaRPr lang="es-ES" dirty="0"/>
          </a:p>
          <a:p>
            <a:pPr algn="ctr"/>
            <a:r>
              <a:rPr lang="es-ES" dirty="0">
                <a:hlinkClick r:id="rId5"/>
              </a:rPr>
              <a:t>http://localhost/reviews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9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4;p50">
            <a:extLst>
              <a:ext uri="{FF2B5EF4-FFF2-40B4-BE49-F238E27FC236}">
                <a16:creationId xmlns:a16="http://schemas.microsoft.com/office/drawing/2014/main" id="{B733614D-E203-BEB6-DA05-844B1FBB7315}"/>
              </a:ext>
            </a:extLst>
          </p:cNvPr>
          <p:cNvSpPr/>
          <p:nvPr/>
        </p:nvSpPr>
        <p:spPr>
          <a:xfrm rot="10800000">
            <a:off x="1" y="978024"/>
            <a:ext cx="5300422" cy="3222527"/>
          </a:xfrm>
          <a:custGeom>
            <a:avLst/>
            <a:gdLst/>
            <a:ahLst/>
            <a:cxnLst/>
            <a:rect l="l" t="t" r="r" b="b"/>
            <a:pathLst>
              <a:path w="56317" h="33350" extrusionOk="0">
                <a:moveTo>
                  <a:pt x="56317" y="33350"/>
                </a:moveTo>
                <a:lnTo>
                  <a:pt x="56317" y="0"/>
                </a:lnTo>
                <a:lnTo>
                  <a:pt x="20074" y="0"/>
                </a:lnTo>
                <a:cubicBezTo>
                  <a:pt x="18741" y="0"/>
                  <a:pt x="17514" y="739"/>
                  <a:pt x="16883" y="1905"/>
                </a:cubicBezTo>
                <a:lnTo>
                  <a:pt x="0" y="33350"/>
                </a:lnTo>
                <a:cubicBezTo>
                  <a:pt x="0" y="33350"/>
                  <a:pt x="53412" y="33326"/>
                  <a:pt x="56317" y="33350"/>
                </a:cubicBezTo>
                <a:close/>
              </a:path>
            </a:pathLst>
          </a:cu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95;p50">
            <a:extLst>
              <a:ext uri="{FF2B5EF4-FFF2-40B4-BE49-F238E27FC236}">
                <a16:creationId xmlns:a16="http://schemas.microsoft.com/office/drawing/2014/main" id="{C9CDE78C-C62B-D133-54B8-18A38C8CE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011" y="1627601"/>
            <a:ext cx="4323014" cy="1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4900" dirty="0">
                <a:latin typeface="Century Gothic" panose="020B0502020202020204" pitchFamily="34" charset="0"/>
              </a:rPr>
              <a:t>Introducción a Docker</a:t>
            </a:r>
            <a:endParaRPr sz="49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725F0-D9FD-CDA3-461B-066FD91E2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841" y="2081713"/>
            <a:ext cx="3399559" cy="1512386"/>
          </a:xfrm>
          <a:prstGeom prst="rect">
            <a:avLst/>
          </a:prstGeom>
        </p:spPr>
      </p:pic>
      <p:sp>
        <p:nvSpPr>
          <p:cNvPr id="7" name="Google Shape;836;p57">
            <a:extLst>
              <a:ext uri="{FF2B5EF4-FFF2-40B4-BE49-F238E27FC236}">
                <a16:creationId xmlns:a16="http://schemas.microsoft.com/office/drawing/2014/main" id="{A6195659-C99E-75C1-1857-1E84FBF1F723}"/>
              </a:ext>
            </a:extLst>
          </p:cNvPr>
          <p:cNvSpPr/>
          <p:nvPr/>
        </p:nvSpPr>
        <p:spPr>
          <a:xfrm>
            <a:off x="5824380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37;p57">
            <a:extLst>
              <a:ext uri="{FF2B5EF4-FFF2-40B4-BE49-F238E27FC236}">
                <a16:creationId xmlns:a16="http://schemas.microsoft.com/office/drawing/2014/main" id="{A679CE23-B489-6811-935F-C4D5C91344DD}"/>
              </a:ext>
            </a:extLst>
          </p:cNvPr>
          <p:cNvSpPr/>
          <p:nvPr/>
        </p:nvSpPr>
        <p:spPr>
          <a:xfrm>
            <a:off x="5741673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36;p57">
            <a:extLst>
              <a:ext uri="{FF2B5EF4-FFF2-40B4-BE49-F238E27FC236}">
                <a16:creationId xmlns:a16="http://schemas.microsoft.com/office/drawing/2014/main" id="{0F6C07CC-EEF5-C864-16EE-749FF8F9D57B}"/>
              </a:ext>
            </a:extLst>
          </p:cNvPr>
          <p:cNvSpPr/>
          <p:nvPr/>
        </p:nvSpPr>
        <p:spPr>
          <a:xfrm>
            <a:off x="6561123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837;p57">
            <a:extLst>
              <a:ext uri="{FF2B5EF4-FFF2-40B4-BE49-F238E27FC236}">
                <a16:creationId xmlns:a16="http://schemas.microsoft.com/office/drawing/2014/main" id="{71497B29-03E3-73F1-C16C-B67C1B711E41}"/>
              </a:ext>
            </a:extLst>
          </p:cNvPr>
          <p:cNvSpPr/>
          <p:nvPr/>
        </p:nvSpPr>
        <p:spPr>
          <a:xfrm>
            <a:off x="6478416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36;p57">
            <a:extLst>
              <a:ext uri="{FF2B5EF4-FFF2-40B4-BE49-F238E27FC236}">
                <a16:creationId xmlns:a16="http://schemas.microsoft.com/office/drawing/2014/main" id="{561EE4ED-797D-5777-4D68-5A5457A72747}"/>
              </a:ext>
            </a:extLst>
          </p:cNvPr>
          <p:cNvSpPr/>
          <p:nvPr/>
        </p:nvSpPr>
        <p:spPr>
          <a:xfrm>
            <a:off x="7295428" y="4335388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37;p57">
            <a:extLst>
              <a:ext uri="{FF2B5EF4-FFF2-40B4-BE49-F238E27FC236}">
                <a16:creationId xmlns:a16="http://schemas.microsoft.com/office/drawing/2014/main" id="{AB6D63EC-1D18-1125-72A5-E8CEFB615B4B}"/>
              </a:ext>
            </a:extLst>
          </p:cNvPr>
          <p:cNvSpPr/>
          <p:nvPr/>
        </p:nvSpPr>
        <p:spPr>
          <a:xfrm>
            <a:off x="7212721" y="4411677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FDD275-686A-BF2E-F6F6-EC32AE3B4D44}"/>
              </a:ext>
            </a:extLst>
          </p:cNvPr>
          <p:cNvGrpSpPr/>
          <p:nvPr/>
        </p:nvGrpSpPr>
        <p:grpSpPr>
          <a:xfrm>
            <a:off x="2310443" y="1379726"/>
            <a:ext cx="4515477" cy="997800"/>
            <a:chOff x="2102296" y="2129545"/>
            <a:chExt cx="4515477" cy="9978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E3470D-E61D-21EF-8510-B9389ED10371}"/>
                </a:ext>
              </a:extLst>
            </p:cNvPr>
            <p:cNvGrpSpPr/>
            <p:nvPr/>
          </p:nvGrpSpPr>
          <p:grpSpPr>
            <a:xfrm>
              <a:off x="2102296" y="2273973"/>
              <a:ext cx="787558" cy="793081"/>
              <a:chOff x="2112565" y="2273970"/>
              <a:chExt cx="718394" cy="737642"/>
            </a:xfrm>
          </p:grpSpPr>
          <p:sp>
            <p:nvSpPr>
              <p:cNvPr id="2" name="Google Shape;1085;p57">
                <a:extLst>
                  <a:ext uri="{FF2B5EF4-FFF2-40B4-BE49-F238E27FC236}">
                    <a16:creationId xmlns:a16="http://schemas.microsoft.com/office/drawing/2014/main" id="{E5F3B362-657C-EA25-BA2E-62F05F4EFBD3}"/>
                  </a:ext>
                </a:extLst>
              </p:cNvPr>
              <p:cNvSpPr/>
              <p:nvPr/>
            </p:nvSpPr>
            <p:spPr>
              <a:xfrm>
                <a:off x="2112565" y="2273970"/>
                <a:ext cx="602395" cy="589287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 extrusionOk="0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Google Shape;1086;p57">
                <a:extLst>
                  <a:ext uri="{FF2B5EF4-FFF2-40B4-BE49-F238E27FC236}">
                    <a16:creationId xmlns:a16="http://schemas.microsoft.com/office/drawing/2014/main" id="{1BFC4EFD-4F9E-FCB7-3C5E-059159BB6E98}"/>
                  </a:ext>
                </a:extLst>
              </p:cNvPr>
              <p:cNvSpPr/>
              <p:nvPr/>
            </p:nvSpPr>
            <p:spPr>
              <a:xfrm>
                <a:off x="2226724" y="2414675"/>
                <a:ext cx="604235" cy="596937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 fill="none" extrusionOk="0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75" cap="flat" cmpd="sng">
                <a:solidFill>
                  <a:schemeClr val="accent3"/>
                </a:solidFill>
                <a:prstDash val="solid"/>
                <a:miter lim="190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Google Shape;777;p56">
              <a:extLst>
                <a:ext uri="{FF2B5EF4-FFF2-40B4-BE49-F238E27FC236}">
                  <a16:creationId xmlns:a16="http://schemas.microsoft.com/office/drawing/2014/main" id="{17CA8FE9-904E-4229-8B58-6BF6B271F894}"/>
                </a:ext>
              </a:extLst>
            </p:cNvPr>
            <p:cNvSpPr txBox="1">
              <a:spLocks/>
            </p:cNvSpPr>
            <p:nvPr/>
          </p:nvSpPr>
          <p:spPr>
            <a:xfrm>
              <a:off x="2192263" y="2129545"/>
              <a:ext cx="4425510" cy="9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8000" b="0" i="0" u="none" strike="noStrike" cap="none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9pPr>
            </a:lstStyle>
            <a:p>
              <a:r>
                <a:rPr lang="es-ES" sz="6000" dirty="0">
                  <a:solidFill>
                    <a:schemeClr val="bg1"/>
                  </a:solidFill>
                </a:rPr>
                <a:t>¡GRACIAS!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140B1AB-BC6B-536A-AC9E-CF712F28E4BD}"/>
              </a:ext>
            </a:extLst>
          </p:cNvPr>
          <p:cNvGrpSpPr/>
          <p:nvPr/>
        </p:nvGrpSpPr>
        <p:grpSpPr>
          <a:xfrm>
            <a:off x="457071" y="3484679"/>
            <a:ext cx="3040441" cy="1210631"/>
            <a:chOff x="457071" y="3484679"/>
            <a:chExt cx="3040441" cy="1210631"/>
          </a:xfrm>
        </p:grpSpPr>
        <p:sp>
          <p:nvSpPr>
            <p:cNvPr id="15" name="Google Shape;711;p52">
              <a:extLst>
                <a:ext uri="{FF2B5EF4-FFF2-40B4-BE49-F238E27FC236}">
                  <a16:creationId xmlns:a16="http://schemas.microsoft.com/office/drawing/2014/main" id="{ED912913-E593-4CC5-925B-B8111D94EF2B}"/>
                </a:ext>
              </a:extLst>
            </p:cNvPr>
            <p:cNvSpPr txBox="1">
              <a:spLocks/>
            </p:cNvSpPr>
            <p:nvPr/>
          </p:nvSpPr>
          <p:spPr>
            <a:xfrm>
              <a:off x="457071" y="4281610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www.inerza.com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1747B6-1E90-7B37-1F11-54555281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453" y="3484679"/>
              <a:ext cx="2165018" cy="987897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66D310-78A7-3059-59BB-EB1F060C4D75}"/>
              </a:ext>
            </a:extLst>
          </p:cNvPr>
          <p:cNvGrpSpPr/>
          <p:nvPr/>
        </p:nvGrpSpPr>
        <p:grpSpPr>
          <a:xfrm>
            <a:off x="5512716" y="3684415"/>
            <a:ext cx="3040441" cy="1006802"/>
            <a:chOff x="5512716" y="3684415"/>
            <a:chExt cx="3040441" cy="1006802"/>
          </a:xfrm>
        </p:grpSpPr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78C9E7FA-CD76-F925-1BCB-AFFBF956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6492" y="3684415"/>
              <a:ext cx="1172891" cy="500112"/>
            </a:xfrm>
            <a:prstGeom prst="rect">
              <a:avLst/>
            </a:prstGeom>
          </p:spPr>
        </p:pic>
        <p:sp>
          <p:nvSpPr>
            <p:cNvPr id="10" name="Google Shape;711;p52">
              <a:extLst>
                <a:ext uri="{FF2B5EF4-FFF2-40B4-BE49-F238E27FC236}">
                  <a16:creationId xmlns:a16="http://schemas.microsoft.com/office/drawing/2014/main" id="{0193682A-692F-E69C-950B-8CFB53CD5634}"/>
                </a:ext>
              </a:extLst>
            </p:cNvPr>
            <p:cNvSpPr txBox="1">
              <a:spLocks/>
            </p:cNvSpPr>
            <p:nvPr/>
          </p:nvSpPr>
          <p:spPr>
            <a:xfrm>
              <a:off x="5512716" y="4277517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www.grupoinetel.com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5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1E11B541137C48AA3727DCBBA54C16" ma:contentTypeVersion="11" ma:contentTypeDescription="Crear nuevo documento." ma:contentTypeScope="" ma:versionID="95949c5f839407ce12e4e96351584624">
  <xsd:schema xmlns:xsd="http://www.w3.org/2001/XMLSchema" xmlns:xs="http://www.w3.org/2001/XMLSchema" xmlns:p="http://schemas.microsoft.com/office/2006/metadata/properties" xmlns:ns2="e202ecef-a3f6-4d98-ad9b-1b77cdb87b84" xmlns:ns3="435026e9-b5d0-4467-bbd9-3b76a09ae0c4" targetNamespace="http://schemas.microsoft.com/office/2006/metadata/properties" ma:root="true" ma:fieldsID="f348301bcb62330657a04a353e23fd75" ns2:_="" ns3:_="">
    <xsd:import namespace="e202ecef-a3f6-4d98-ad9b-1b77cdb87b84"/>
    <xsd:import namespace="435026e9-b5d0-4467-bbd9-3b76a09ae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OCR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2ecef-a3f6-4d98-ad9b-1b77cdb87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b818d6f4-0c9f-43c6-ad5c-8d40c0584a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26e9-b5d0-4467-bbd9-3b76a09ae0c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5e6f11f-dc1a-46ce-be09-b8a3eeea5a1b}" ma:internalName="TaxCatchAll" ma:showField="CatchAllData" ma:web="435026e9-b5d0-4467-bbd9-3b76a09ae0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026e9-b5d0-4467-bbd9-3b76a09ae0c4" xsi:nil="true"/>
    <lcf76f155ced4ddcb4097134ff3c332f xmlns="e202ecef-a3f6-4d98-ad9b-1b77cdb87b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2DADBC-4920-4373-95D3-1A0ABF366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2ecef-a3f6-4d98-ad9b-1b77cdb87b84"/>
    <ds:schemaRef ds:uri="435026e9-b5d0-4467-bbd9-3b76a09ae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B54BEA-998E-408D-BCCD-09BA67DF44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6D6B62-92C6-4EDE-B50E-8B81CFF669EA}">
  <ds:schemaRefs>
    <ds:schemaRef ds:uri="http://schemas.microsoft.com/office/2006/metadata/properties"/>
    <ds:schemaRef ds:uri="http://schemas.microsoft.com/office/infopath/2007/PartnerControls"/>
    <ds:schemaRef ds:uri="435026e9-b5d0-4467-bbd9-3b76a09ae0c4"/>
    <ds:schemaRef ds:uri="e202ecef-a3f6-4d98-ad9b-1b77cdb87b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</TotalTime>
  <Words>127</Words>
  <Application>Microsoft Office PowerPoint</Application>
  <PresentationFormat>Presentación en pantalla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Courier New</vt:lpstr>
      <vt:lpstr>Montserrat ExtraBold</vt:lpstr>
      <vt:lpstr>Arial Black</vt:lpstr>
      <vt:lpstr>Ramabhadra</vt:lpstr>
      <vt:lpstr>CSimple Professional Virtual Meeting by Slidesgo</vt:lpstr>
      <vt:lpstr>DEVOPS: Desarrolla y despliega como un PRO</vt:lpstr>
      <vt:lpstr>Sesión 1</vt:lpstr>
      <vt:lpstr>SOLUCIÓN</vt:lpstr>
      <vt:lpstr>NAVEGACIÓN</vt:lpstr>
      <vt:lpstr>Código fuente</vt:lpstr>
      <vt:lpstr>Docker</vt:lpstr>
      <vt:lpstr>Introducción a Docker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PRESENTACION_INETEL_2022</dc:title>
  <dc:subject/>
  <dc:creator>vanalex</dc:creator>
  <cp:keywords/>
  <dc:description/>
  <cp:lastModifiedBy>Alexis Domínguez Rivero</cp:lastModifiedBy>
  <cp:revision>45</cp:revision>
  <dcterms:modified xsi:type="dcterms:W3CDTF">2023-02-09T09:53:58Z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0x0101006B1E11B541137C48AA3727DCBBA54C16</vt:lpwstr>
  </property>
</Properties>
</file>