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8" r:id="rId4"/>
  </p:sldMasterIdLst>
  <p:notesMasterIdLst>
    <p:notesMasterId r:id="rId21"/>
  </p:notesMasterIdLst>
  <p:handoutMasterIdLst>
    <p:handoutMasterId r:id="rId22"/>
  </p:handoutMasterIdLst>
  <p:sldIdLst>
    <p:sldId id="302" r:id="rId5"/>
    <p:sldId id="1265" r:id="rId6"/>
    <p:sldId id="259" r:id="rId7"/>
    <p:sldId id="1266" r:id="rId8"/>
    <p:sldId id="1267" r:id="rId9"/>
    <p:sldId id="260" r:id="rId10"/>
    <p:sldId id="1268" r:id="rId11"/>
    <p:sldId id="1269" r:id="rId12"/>
    <p:sldId id="1270" r:id="rId13"/>
    <p:sldId id="1271" r:id="rId14"/>
    <p:sldId id="1272" r:id="rId15"/>
    <p:sldId id="1273" r:id="rId16"/>
    <p:sldId id="1274" r:id="rId17"/>
    <p:sldId id="1263" r:id="rId18"/>
    <p:sldId id="304" r:id="rId19"/>
    <p:sldId id="1255" r:id="rId20"/>
  </p:sldIdLst>
  <p:sldSz cx="9144000" cy="5143500" type="screen16x9"/>
  <p:notesSz cx="6858000" cy="9144000"/>
  <p:embeddedFontLst>
    <p:embeddedFont>
      <p:font typeface="Arial Black" panose="020B0A04020102020204" pitchFamily="34" charset="0"/>
      <p:bold r:id="rId23"/>
    </p:embeddedFont>
    <p:embeddedFont>
      <p:font typeface="Century Gothic" panose="020B0502020202020204" pitchFamily="34" charset="0"/>
      <p:regular r:id="rId23"/>
      <p:bold r:id="rId23"/>
      <p:italic r:id="rId23"/>
      <p:boldItalic r:id="rId23"/>
    </p:embeddedFont>
    <p:embeddedFont>
      <p:font typeface="Montserrat" panose="00000500000000000000" pitchFamily="2" charset="0"/>
      <p:regular r:id="rId24"/>
      <p:bold r:id="rId25"/>
      <p:italic r:id="rId26"/>
      <p:boldItalic r:id="rId27"/>
    </p:embeddedFont>
    <p:embeddedFont>
      <p:font typeface="Montserrat ExtraBold" panose="00000900000000000000" pitchFamily="2" charset="0"/>
      <p:bold r:id="rId23"/>
      <p:boldItalic r:id="rId23"/>
    </p:embeddedFont>
    <p:embeddedFont>
      <p:font typeface="Ramabhadra"/>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83"/>
    <a:srgbClr val="007399"/>
    <a:srgbClr val="F3B734"/>
    <a:srgbClr val="00548B"/>
    <a:srgbClr val="F7C1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854922-6132-4D8A-BC5C-D270E4416BD6}" v="5" dt="2023-02-09T08:28:12.757"/>
  </p1510:revLst>
</p1510:revInfo>
</file>

<file path=ppt/tableStyles.xml><?xml version="1.0" encoding="utf-8"?>
<a:tblStyleLst xmlns:a="http://schemas.openxmlformats.org/drawingml/2006/main" def="{A1C7B93B-6999-4B74-A35D-47D06107CE48}">
  <a:tblStyle styleId="{A1C7B93B-6999-4B74-A35D-47D06107CE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96"/>
    <p:restoredTop sz="54714" autoAdjust="0"/>
  </p:normalViewPr>
  <p:slideViewPr>
    <p:cSldViewPr snapToGrid="0" snapToObjects="1" showGuides="1">
      <p:cViewPr varScale="1">
        <p:scale>
          <a:sx n="112" d="100"/>
          <a:sy n="112" d="100"/>
        </p:scale>
        <p:origin x="3492" y="68"/>
      </p:cViewPr>
      <p:guideLst>
        <p:guide orient="horz" pos="1620"/>
        <p:guide pos="2880"/>
      </p:guideLst>
    </p:cSldViewPr>
  </p:slideViewPr>
  <p:notesTextViewPr>
    <p:cViewPr>
      <p:scale>
        <a:sx n="1" d="1"/>
        <a:sy n="1" d="1"/>
      </p:scale>
      <p:origin x="0" y="0"/>
    </p:cViewPr>
  </p:notesTextViewPr>
  <p:notesViewPr>
    <p:cSldViewPr snapToGrid="0" snapToObjects="1" showGuides="1">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NUL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font" Target="fonts/font4.fnt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BE2FAE3-CB15-CC4A-A1F9-B11B5C6D90E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a:extLst>
              <a:ext uri="{FF2B5EF4-FFF2-40B4-BE49-F238E27FC236}">
                <a16:creationId xmlns:a16="http://schemas.microsoft.com/office/drawing/2014/main" id="{860DB44A-50BA-9242-9D82-E952CD16C4B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3B785F-1BCE-1A46-9CAA-77ACC7103834}" type="datetimeFigureOut">
              <a:rPr lang="es-ES" smtClean="0"/>
              <a:t>13/02/2023</a:t>
            </a:fld>
            <a:endParaRPr lang="es-ES" dirty="0"/>
          </a:p>
        </p:txBody>
      </p:sp>
      <p:sp>
        <p:nvSpPr>
          <p:cNvPr id="4" name="Marcador de pie de página 3">
            <a:extLst>
              <a:ext uri="{FF2B5EF4-FFF2-40B4-BE49-F238E27FC236}">
                <a16:creationId xmlns:a16="http://schemas.microsoft.com/office/drawing/2014/main" id="{4843506C-2160-1942-B6B1-F65E568DE7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a:extLst>
              <a:ext uri="{FF2B5EF4-FFF2-40B4-BE49-F238E27FC236}">
                <a16:creationId xmlns:a16="http://schemas.microsoft.com/office/drawing/2014/main" id="{E8D22FAE-D67C-8442-82A1-DB81B2A618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DD6876-19E7-624E-95AB-9957813EB779}" type="slidenum">
              <a:rPr lang="es-ES" smtClean="0"/>
              <a:t>‹Nº›</a:t>
            </a:fld>
            <a:endParaRPr lang="es-ES" dirty="0"/>
          </a:p>
        </p:txBody>
      </p:sp>
    </p:spTree>
    <p:extLst>
      <p:ext uri="{BB962C8B-B14F-4D97-AF65-F5344CB8AC3E}">
        <p14:creationId xmlns:p14="http://schemas.microsoft.com/office/powerpoint/2010/main" val="2147950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oracle.com/javase/specs/jls/se6/html/packages.html#7.7"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oracle.com/javase/specs/jls/se6/html/packages.html#7.7"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ec13231a9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ec13231a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3020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69035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75150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6858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7281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eb856e698b_1_9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eb856e698b_1_9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eb856e698b_2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eb856e698b_2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8172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b856e698b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eb856e698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8912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b856e698b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eb856e698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b856e698b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eb856e698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1369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b856e698b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eb856e698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8771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s-ES" b="0" i="0" dirty="0">
                <a:solidFill>
                  <a:srgbClr val="374151"/>
                </a:solidFill>
                <a:effectLst/>
                <a:latin typeface="Söhne"/>
              </a:rPr>
              <a:t>Maven es una herramienta de gestión de proyectos y construcción de software que tiene las siguientes características clave:</a:t>
            </a:r>
          </a:p>
          <a:p>
            <a:pPr marL="387350" indent="-228600" algn="l">
              <a:buFont typeface="+mj-lt"/>
              <a:buAutoNum type="arabicPeriod"/>
            </a:pPr>
            <a:r>
              <a:rPr lang="es-ES" b="0" i="0" dirty="0">
                <a:solidFill>
                  <a:srgbClr val="374151"/>
                </a:solidFill>
                <a:effectLst/>
                <a:latin typeface="Söhne"/>
              </a:rPr>
              <a:t>Gestión de dependencias: Maven permite gestionar las dependencias del proyecto de manera efectiva, descargando las bibliotecas necesarias automáticamente desde los repositorios remotos.</a:t>
            </a:r>
          </a:p>
          <a:p>
            <a:pPr marL="387350" indent="-228600" algn="l">
              <a:buFont typeface="+mj-lt"/>
              <a:buAutoNum type="arabicPeriod"/>
            </a:pPr>
            <a:r>
              <a:rPr lang="es-ES" b="0" i="0" dirty="0">
                <a:solidFill>
                  <a:srgbClr val="374151"/>
                </a:solidFill>
                <a:effectLst/>
                <a:latin typeface="Söhne"/>
              </a:rPr>
              <a:t>Modelo de construcción basado en convenciones: Maven se basa en un modelo de construcción basado en convenciones, lo que significa que asume ciertos convenios y estructuras comunes para los proyectos, reduciendo la configuración necesaria y acelerando el proceso de construcción.</a:t>
            </a:r>
          </a:p>
          <a:p>
            <a:pPr marL="387350" indent="-228600" algn="l">
              <a:buFont typeface="+mj-lt"/>
              <a:buAutoNum type="arabicPeriod"/>
            </a:pPr>
            <a:r>
              <a:rPr lang="es-ES" b="0" i="0" dirty="0">
                <a:solidFill>
                  <a:srgbClr val="374151"/>
                </a:solidFill>
                <a:effectLst/>
                <a:latin typeface="Söhne"/>
              </a:rPr>
              <a:t>Plugin </a:t>
            </a:r>
            <a:r>
              <a:rPr lang="es-ES" b="0" i="0" dirty="0" err="1">
                <a:solidFill>
                  <a:srgbClr val="374151"/>
                </a:solidFill>
                <a:effectLst/>
                <a:latin typeface="Söhne"/>
              </a:rPr>
              <a:t>architecture</a:t>
            </a:r>
            <a:r>
              <a:rPr lang="es-ES" b="0" i="0" dirty="0">
                <a:solidFill>
                  <a:srgbClr val="374151"/>
                </a:solidFill>
                <a:effectLst/>
                <a:latin typeface="Söhne"/>
              </a:rPr>
              <a:t>: Maven tiene una arquitectura de </a:t>
            </a:r>
            <a:r>
              <a:rPr lang="es-ES" b="0" i="0" dirty="0" err="1">
                <a:solidFill>
                  <a:srgbClr val="374151"/>
                </a:solidFill>
                <a:effectLst/>
                <a:latin typeface="Söhne"/>
              </a:rPr>
              <a:t>plugins</a:t>
            </a:r>
            <a:r>
              <a:rPr lang="es-ES" b="0" i="0" dirty="0">
                <a:solidFill>
                  <a:srgbClr val="374151"/>
                </a:solidFill>
                <a:effectLst/>
                <a:latin typeface="Söhne"/>
              </a:rPr>
              <a:t> que permite ampliar su funcionalidad con una amplia variedad de </a:t>
            </a:r>
            <a:r>
              <a:rPr lang="es-ES" b="0" i="0" dirty="0" err="1">
                <a:solidFill>
                  <a:srgbClr val="374151"/>
                </a:solidFill>
                <a:effectLst/>
                <a:latin typeface="Söhne"/>
              </a:rPr>
              <a:t>plugins</a:t>
            </a:r>
            <a:r>
              <a:rPr lang="es-ES" b="0" i="0" dirty="0">
                <a:solidFill>
                  <a:srgbClr val="374151"/>
                </a:solidFill>
                <a:effectLst/>
                <a:latin typeface="Söhne"/>
              </a:rPr>
              <a:t> disponibles para diferentes tareas de construcción, tales como compilación, pruebas, empaquetamiento, etc.</a:t>
            </a:r>
          </a:p>
          <a:p>
            <a:pPr marL="387350" indent="-228600" algn="l">
              <a:buFont typeface="+mj-lt"/>
              <a:buAutoNum type="arabicPeriod"/>
            </a:pPr>
            <a:r>
              <a:rPr lang="es-ES" b="0" i="0" dirty="0">
                <a:solidFill>
                  <a:srgbClr val="374151"/>
                </a:solidFill>
                <a:effectLst/>
                <a:latin typeface="Söhne"/>
              </a:rPr>
              <a:t>Documentación incorporada: Maven tiene una documentación incorporada que permite generar informes y documentación sobre el proyecto, incluyendo información sobre dependencias, estadísticas de cobertura de pruebas, etc.</a:t>
            </a:r>
          </a:p>
          <a:p>
            <a:pPr marL="387350" indent="-228600" algn="l">
              <a:buFont typeface="+mj-lt"/>
              <a:buAutoNum type="arabicPeriod"/>
            </a:pPr>
            <a:r>
              <a:rPr lang="es-ES" b="0" i="0" dirty="0" err="1">
                <a:solidFill>
                  <a:srgbClr val="374151"/>
                </a:solidFill>
                <a:effectLst/>
                <a:latin typeface="Söhne"/>
              </a:rPr>
              <a:t>Multi-plataforma</a:t>
            </a:r>
            <a:r>
              <a:rPr lang="es-ES" b="0" i="0" dirty="0">
                <a:solidFill>
                  <a:srgbClr val="374151"/>
                </a:solidFill>
                <a:effectLst/>
                <a:latin typeface="Söhne"/>
              </a:rPr>
              <a:t>: Maven es multiplataforma, lo que significa que se puede ejecutar en cualquier sistema operativo compatible con Java.</a:t>
            </a:r>
          </a:p>
          <a:p>
            <a:pPr marL="387350" indent="-228600" algn="l">
              <a:buFont typeface="+mj-lt"/>
              <a:buAutoNum type="arabicPeriod"/>
            </a:pPr>
            <a:r>
              <a:rPr lang="es-ES" b="0" i="0" dirty="0">
                <a:solidFill>
                  <a:srgbClr val="374151"/>
                </a:solidFill>
                <a:effectLst/>
                <a:latin typeface="Söhne"/>
              </a:rPr>
              <a:t>Integración con otros sistemas: Maven se integra con otros sistemas como repositorios de artefactos, herramientas de integración continua, sistemas de seguimiento de errores, etc.</a:t>
            </a:r>
          </a:p>
          <a:p>
            <a:pPr marL="387350" indent="-228600" algn="l">
              <a:buFont typeface="+mj-lt"/>
              <a:buAutoNum type="arabicPeriod"/>
            </a:pPr>
            <a:r>
              <a:rPr lang="es-ES" b="0" i="0" dirty="0">
                <a:solidFill>
                  <a:srgbClr val="374151"/>
                </a:solidFill>
                <a:effectLst/>
                <a:latin typeface="Söhne"/>
              </a:rPr>
              <a:t>Comunidad activa: Maven cuenta con una comunidad activa de desarrolladores y usuarios que contribuyen constantemente a su evolución y mejora.</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s-ES" b="0" i="0" dirty="0">
                <a:solidFill>
                  <a:srgbClr val="374151"/>
                </a:solidFill>
                <a:effectLst/>
                <a:latin typeface="Söhne"/>
              </a:rPr>
              <a:t>El archivo pom.xml (Project </a:t>
            </a:r>
            <a:r>
              <a:rPr lang="es-ES" b="0" i="0" dirty="0" err="1">
                <a:solidFill>
                  <a:srgbClr val="374151"/>
                </a:solidFill>
                <a:effectLst/>
                <a:latin typeface="Söhne"/>
              </a:rPr>
              <a:t>Object</a:t>
            </a:r>
            <a:r>
              <a:rPr lang="es-ES" b="0" i="0" dirty="0">
                <a:solidFill>
                  <a:srgbClr val="374151"/>
                </a:solidFill>
                <a:effectLst/>
                <a:latin typeface="Söhne"/>
              </a:rPr>
              <a:t> </a:t>
            </a:r>
            <a:r>
              <a:rPr lang="es-ES" b="0" i="0" dirty="0" err="1">
                <a:solidFill>
                  <a:srgbClr val="374151"/>
                </a:solidFill>
                <a:effectLst/>
                <a:latin typeface="Söhne"/>
              </a:rPr>
              <a:t>Model</a:t>
            </a:r>
            <a:r>
              <a:rPr lang="es-ES" b="0" i="0" dirty="0">
                <a:solidFill>
                  <a:srgbClr val="374151"/>
                </a:solidFill>
                <a:effectLst/>
                <a:latin typeface="Söhne"/>
              </a:rPr>
              <a:t>) es el corazón de cualquier proyecto Maven y es un archivo XML que contiene información esencial sobre el proyecto y su construcción. Las principales características del archivo pom.xml son las siguientes:</a:t>
            </a:r>
          </a:p>
          <a:p>
            <a:pPr algn="l">
              <a:buFont typeface="+mj-lt"/>
              <a:buAutoNum type="arabicPeriod"/>
            </a:pPr>
            <a:r>
              <a:rPr lang="es-ES" b="0" i="0" dirty="0">
                <a:solidFill>
                  <a:srgbClr val="374151"/>
                </a:solidFill>
                <a:effectLst/>
                <a:latin typeface="Söhne"/>
              </a:rPr>
              <a:t>Identificación del proyecto: El archivo pom.xml contiene información básica sobre el proyecto, como su nombre, identificador de grupo, versión, etc.</a:t>
            </a:r>
          </a:p>
          <a:p>
            <a:pPr algn="just" fontAlgn="base">
              <a:buFont typeface="Arial" panose="020B0604020202020204" pitchFamily="34" charset="0"/>
              <a:buChar char="•"/>
            </a:pPr>
            <a:r>
              <a:rPr lang="en-US" b="1" i="0" dirty="0" err="1">
                <a:solidFill>
                  <a:srgbClr val="444444"/>
                </a:solidFill>
                <a:effectLst/>
                <a:latin typeface="inherit"/>
              </a:rPr>
              <a:t>groupId</a:t>
            </a:r>
            <a:r>
              <a:rPr lang="en-US" b="0" i="0" dirty="0">
                <a:solidFill>
                  <a:srgbClr val="444444"/>
                </a:solidFill>
                <a:effectLst/>
                <a:latin typeface="-apple-system"/>
              </a:rPr>
              <a:t> uniquely identifies your project across all projects. A group ID should follow </a:t>
            </a:r>
            <a:r>
              <a:rPr lang="en-US" b="0" i="0" u="none" strike="noStrike" dirty="0">
                <a:solidFill>
                  <a:srgbClr val="444444"/>
                </a:solidFill>
                <a:effectLst/>
                <a:latin typeface="inherit"/>
                <a:hlinkClick r:id="rId3"/>
              </a:rPr>
              <a:t>Java's package name rules</a:t>
            </a:r>
            <a:r>
              <a:rPr lang="en-US" b="0" i="0" dirty="0">
                <a:solidFill>
                  <a:srgbClr val="444444"/>
                </a:solidFill>
                <a:effectLst/>
                <a:latin typeface="-apple-system"/>
              </a:rPr>
              <a:t>. This means it starts with a reversed domain name you control. For </a:t>
            </a:r>
            <a:r>
              <a:rPr lang="en-US" b="0" i="0" dirty="0" err="1">
                <a:solidFill>
                  <a:srgbClr val="444444"/>
                </a:solidFill>
                <a:effectLst/>
                <a:latin typeface="-apple-system"/>
              </a:rPr>
              <a:t>example,org.apache.maven</a:t>
            </a:r>
            <a:r>
              <a:rPr lang="en-US" b="0" i="0" dirty="0">
                <a:solidFill>
                  <a:srgbClr val="444444"/>
                </a:solidFill>
                <a:effectLst/>
                <a:latin typeface="-apple-system"/>
              </a:rPr>
              <a:t>, </a:t>
            </a:r>
            <a:r>
              <a:rPr lang="en-US" b="0" i="0" dirty="0" err="1">
                <a:solidFill>
                  <a:srgbClr val="444444"/>
                </a:solidFill>
                <a:effectLst/>
                <a:latin typeface="-apple-system"/>
              </a:rPr>
              <a:t>org.apache.commonsorg.apache.maven</a:t>
            </a:r>
            <a:r>
              <a:rPr lang="en-US" b="0" i="0" dirty="0">
                <a:solidFill>
                  <a:srgbClr val="444444"/>
                </a:solidFill>
                <a:effectLst/>
                <a:latin typeface="-apple-system"/>
              </a:rPr>
              <a:t>, </a:t>
            </a:r>
            <a:r>
              <a:rPr lang="en-US" b="0" i="0" dirty="0" err="1">
                <a:solidFill>
                  <a:srgbClr val="444444"/>
                </a:solidFill>
                <a:effectLst/>
                <a:latin typeface="-apple-system"/>
              </a:rPr>
              <a:t>org.apache.maven.plugins</a:t>
            </a:r>
            <a:r>
              <a:rPr lang="en-US" b="0" i="0" dirty="0">
                <a:solidFill>
                  <a:srgbClr val="444444"/>
                </a:solidFill>
                <a:effectLst/>
                <a:latin typeface="-apple-system"/>
              </a:rPr>
              <a:t>, </a:t>
            </a:r>
            <a:r>
              <a:rPr lang="en-US" b="0" i="0" dirty="0" err="1">
                <a:solidFill>
                  <a:srgbClr val="444444"/>
                </a:solidFill>
                <a:effectLst/>
                <a:latin typeface="-apple-system"/>
              </a:rPr>
              <a:t>org.apache.maven.reporting</a:t>
            </a:r>
            <a:endParaRPr lang="en-US" b="0" i="0" dirty="0">
              <a:solidFill>
                <a:srgbClr val="444444"/>
              </a:solidFill>
              <a:effectLst/>
              <a:latin typeface="-apple-system"/>
            </a:endParaRPr>
          </a:p>
          <a:p>
            <a:pPr algn="just" fontAlgn="base">
              <a:buFont typeface="Arial" panose="020B0604020202020204" pitchFamily="34" charset="0"/>
              <a:buChar char="•"/>
            </a:pPr>
            <a:r>
              <a:rPr lang="en-US" b="1" i="0" dirty="0" err="1">
                <a:solidFill>
                  <a:srgbClr val="444444"/>
                </a:solidFill>
                <a:effectLst/>
                <a:latin typeface="inherit"/>
              </a:rPr>
              <a:t>artifactId</a:t>
            </a:r>
            <a:r>
              <a:rPr lang="en-US" b="0" i="0" dirty="0">
                <a:solidFill>
                  <a:srgbClr val="444444"/>
                </a:solidFill>
                <a:effectLst/>
                <a:latin typeface="-apple-system"/>
              </a:rPr>
              <a:t> is the name of the jar without version. If you created it, then you can choose whatever name you want with lowercase letters and no strange symbols. If it's a third party jar, you have to take the name of the jar as it's distributed.eg. maven, commons-math</a:t>
            </a:r>
          </a:p>
          <a:p>
            <a:pPr algn="just" fontAlgn="base">
              <a:buFont typeface="Arial" panose="020B0604020202020204" pitchFamily="34" charset="0"/>
              <a:buChar char="•"/>
            </a:pPr>
            <a:r>
              <a:rPr lang="en-US" b="1" i="0" dirty="0">
                <a:solidFill>
                  <a:srgbClr val="444444"/>
                </a:solidFill>
                <a:effectLst/>
                <a:latin typeface="inherit"/>
              </a:rPr>
              <a:t>version</a:t>
            </a:r>
            <a:r>
              <a:rPr lang="en-US" b="0" i="0" dirty="0">
                <a:solidFill>
                  <a:srgbClr val="444444"/>
                </a:solidFill>
                <a:effectLst/>
                <a:latin typeface="-apple-system"/>
              </a:rPr>
              <a:t> if you distribute it, then you can choose any typical version with numbers and dots (1.0, 1.1, 1.0.1, ...). Don't use dates as they are usually associated with SNAPSHOT (nightly) builds. If it's a third party artifact, you have to use their version number whatever it is, and as strange as it can look. For example,</a:t>
            </a:r>
          </a:p>
          <a:p>
            <a:pPr algn="l">
              <a:buFont typeface="+mj-lt"/>
              <a:buAutoNum type="arabicPeriod"/>
            </a:pPr>
            <a:endParaRPr lang="es-ES" b="0" i="0" dirty="0">
              <a:solidFill>
                <a:srgbClr val="374151"/>
              </a:solidFill>
              <a:effectLst/>
              <a:latin typeface="Söhne"/>
            </a:endParaRPr>
          </a:p>
          <a:p>
            <a:pPr algn="l">
              <a:buFont typeface="+mj-lt"/>
              <a:buAutoNum type="arabicPeriod"/>
            </a:pPr>
            <a:r>
              <a:rPr lang="es-ES" b="0" i="0" dirty="0">
                <a:solidFill>
                  <a:srgbClr val="374151"/>
                </a:solidFill>
                <a:effectLst/>
                <a:latin typeface="Söhne"/>
              </a:rPr>
              <a:t>Dependencias: El archivo pom.xml permite especificar las dependencias necesarias para construir el proyecto, incluyendo la versión y el tipo de cada dependencia.</a:t>
            </a:r>
          </a:p>
          <a:p>
            <a:pPr algn="l">
              <a:buFont typeface="+mj-lt"/>
              <a:buAutoNum type="arabicPeriod"/>
            </a:pPr>
            <a:r>
              <a:rPr lang="es-ES" b="0" i="0" dirty="0" err="1">
                <a:solidFill>
                  <a:srgbClr val="374151"/>
                </a:solidFill>
                <a:effectLst/>
                <a:latin typeface="Söhne"/>
              </a:rPr>
              <a:t>Build</a:t>
            </a:r>
            <a:r>
              <a:rPr lang="es-ES" b="0" i="0" dirty="0">
                <a:solidFill>
                  <a:srgbClr val="374151"/>
                </a:solidFill>
                <a:effectLst/>
                <a:latin typeface="Söhne"/>
              </a:rPr>
              <a:t> </a:t>
            </a:r>
            <a:r>
              <a:rPr lang="es-ES" b="0" i="0" dirty="0" err="1">
                <a:solidFill>
                  <a:srgbClr val="374151"/>
                </a:solidFill>
                <a:effectLst/>
                <a:latin typeface="Söhne"/>
              </a:rPr>
              <a:t>Settings</a:t>
            </a:r>
            <a:r>
              <a:rPr lang="es-ES" b="0" i="0" dirty="0">
                <a:solidFill>
                  <a:srgbClr val="374151"/>
                </a:solidFill>
                <a:effectLst/>
                <a:latin typeface="Söhne"/>
              </a:rPr>
              <a:t>: El archivo pom.xml permite especificar la configuración de la construcción, como la dirección de compilación, la estructura de los archivos fuente, la versión de Java requerida, etc.</a:t>
            </a:r>
          </a:p>
          <a:p>
            <a:pPr algn="l">
              <a:buFont typeface="+mj-lt"/>
              <a:buAutoNum type="arabicPeriod"/>
            </a:pPr>
            <a:r>
              <a:rPr lang="es-ES" b="0" i="0" dirty="0" err="1">
                <a:solidFill>
                  <a:srgbClr val="374151"/>
                </a:solidFill>
                <a:effectLst/>
                <a:latin typeface="Söhne"/>
              </a:rPr>
              <a:t>Plugins</a:t>
            </a:r>
            <a:r>
              <a:rPr lang="es-ES" b="0" i="0" dirty="0">
                <a:solidFill>
                  <a:srgbClr val="374151"/>
                </a:solidFill>
                <a:effectLst/>
                <a:latin typeface="Söhne"/>
              </a:rPr>
              <a:t>: El archivo pom.xml permite especificar los </a:t>
            </a:r>
            <a:r>
              <a:rPr lang="es-ES" b="0" i="0" dirty="0" err="1">
                <a:solidFill>
                  <a:srgbClr val="374151"/>
                </a:solidFill>
                <a:effectLst/>
                <a:latin typeface="Söhne"/>
              </a:rPr>
              <a:t>plugins</a:t>
            </a:r>
            <a:r>
              <a:rPr lang="es-ES" b="0" i="0" dirty="0">
                <a:solidFill>
                  <a:srgbClr val="374151"/>
                </a:solidFill>
                <a:effectLst/>
                <a:latin typeface="Söhne"/>
              </a:rPr>
              <a:t> necesarios para la construcción y el empaquetamiento del proyecto, así como configurar los parámetros de cada plugin.</a:t>
            </a:r>
          </a:p>
          <a:p>
            <a:pPr algn="l">
              <a:buFont typeface="+mj-lt"/>
              <a:buAutoNum type="arabicPeriod"/>
            </a:pPr>
            <a:r>
              <a:rPr lang="es-ES" b="0" i="0" dirty="0">
                <a:solidFill>
                  <a:srgbClr val="374151"/>
                </a:solidFill>
                <a:effectLst/>
                <a:latin typeface="Söhne"/>
              </a:rPr>
              <a:t>Repositorios: El archivo pom.xml permite especificar los repositorios remotos donde se deben buscar las dependencias del proyecto.</a:t>
            </a:r>
          </a:p>
          <a:p>
            <a:pPr algn="l">
              <a:buFont typeface="+mj-lt"/>
              <a:buAutoNum type="arabicPeriod"/>
            </a:pPr>
            <a:r>
              <a:rPr lang="es-ES" b="0" i="0" dirty="0">
                <a:solidFill>
                  <a:srgbClr val="374151"/>
                </a:solidFill>
                <a:effectLst/>
                <a:latin typeface="Söhne"/>
              </a:rPr>
              <a:t>Propiedades: El archivo pom.xml permite definir propiedades que se pueden utilizar en otros lugares en el archivo, como la versión de un plugin o la versión de una dependencia.</a:t>
            </a:r>
          </a:p>
          <a:p>
            <a:pPr algn="l">
              <a:buFont typeface="+mj-lt"/>
              <a:buAutoNum type="arabicPeriod"/>
            </a:pPr>
            <a:r>
              <a:rPr lang="es-ES" b="0" i="0" dirty="0">
                <a:solidFill>
                  <a:srgbClr val="374151"/>
                </a:solidFill>
                <a:effectLst/>
                <a:latin typeface="Söhne"/>
              </a:rPr>
              <a:t>Herencia de proyectos: El archivo pom.xml permite especificar un proyecto padre desde el que se heredan configuraciones y dependencias, permitiendo una reutilización eficiente de la configuración.</a:t>
            </a:r>
          </a:p>
          <a:p>
            <a:pPr marL="158750" indent="0" algn="l">
              <a:buNone/>
            </a:pPr>
            <a:r>
              <a:rPr lang="es-ES" b="0" i="0" dirty="0">
                <a:solidFill>
                  <a:srgbClr val="374151"/>
                </a:solidFill>
                <a:effectLst/>
                <a:latin typeface="Söhne"/>
              </a:rPr>
              <a:t>En resumen, el archivo pom.xml es un archivo de configuración esencial en Maven que permite controlar y coordinar la construcción del proyecto, gestionar las dependencias y </a:t>
            </a:r>
            <a:r>
              <a:rPr lang="es-ES" b="0" i="0" dirty="0" err="1">
                <a:solidFill>
                  <a:srgbClr val="374151"/>
                </a:solidFill>
                <a:effectLst/>
                <a:latin typeface="Söhne"/>
              </a:rPr>
              <a:t>plugins</a:t>
            </a:r>
            <a:r>
              <a:rPr lang="es-ES" b="0" i="0" dirty="0">
                <a:solidFill>
                  <a:srgbClr val="374151"/>
                </a:solidFill>
                <a:effectLst/>
                <a:latin typeface="Söhne"/>
              </a:rPr>
              <a:t>, y definir los aspectos clave de la construcción y el empaquetamiento del software.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73806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s-ES" b="0" i="0" dirty="0">
                <a:solidFill>
                  <a:srgbClr val="374151"/>
                </a:solidFill>
                <a:effectLst/>
                <a:latin typeface="Söhne"/>
              </a:rPr>
              <a:t>El archivo pom.xml (Project </a:t>
            </a:r>
            <a:r>
              <a:rPr lang="es-ES" b="0" i="0" dirty="0" err="1">
                <a:solidFill>
                  <a:srgbClr val="374151"/>
                </a:solidFill>
                <a:effectLst/>
                <a:latin typeface="Söhne"/>
              </a:rPr>
              <a:t>Object</a:t>
            </a:r>
            <a:r>
              <a:rPr lang="es-ES" b="0" i="0" dirty="0">
                <a:solidFill>
                  <a:srgbClr val="374151"/>
                </a:solidFill>
                <a:effectLst/>
                <a:latin typeface="Söhne"/>
              </a:rPr>
              <a:t> </a:t>
            </a:r>
            <a:r>
              <a:rPr lang="es-ES" b="0" i="0" dirty="0" err="1">
                <a:solidFill>
                  <a:srgbClr val="374151"/>
                </a:solidFill>
                <a:effectLst/>
                <a:latin typeface="Söhne"/>
              </a:rPr>
              <a:t>Model</a:t>
            </a:r>
            <a:r>
              <a:rPr lang="es-ES" b="0" i="0" dirty="0">
                <a:solidFill>
                  <a:srgbClr val="374151"/>
                </a:solidFill>
                <a:effectLst/>
                <a:latin typeface="Söhne"/>
              </a:rPr>
              <a:t>) es el corazón de cualquier proyecto Maven y es un archivo XML que contiene información esencial sobre el proyecto y su construcción. Las principales características del archivo pom.xml son las siguientes:</a:t>
            </a:r>
          </a:p>
          <a:p>
            <a:pPr algn="l">
              <a:buFont typeface="+mj-lt"/>
              <a:buAutoNum type="arabicPeriod"/>
            </a:pPr>
            <a:r>
              <a:rPr lang="es-ES" b="0" i="0" dirty="0">
                <a:solidFill>
                  <a:srgbClr val="374151"/>
                </a:solidFill>
                <a:effectLst/>
                <a:latin typeface="Söhne"/>
              </a:rPr>
              <a:t>Identificación del proyecto: El archivo pom.xml contiene información básica sobre el proyecto, como su nombre, identificador de grupo, versión, etc.</a:t>
            </a:r>
          </a:p>
          <a:p>
            <a:pPr algn="just" fontAlgn="base">
              <a:buFont typeface="Arial" panose="020B0604020202020204" pitchFamily="34" charset="0"/>
              <a:buChar char="•"/>
            </a:pPr>
            <a:r>
              <a:rPr lang="en-US" b="1" i="0" dirty="0" err="1">
                <a:solidFill>
                  <a:srgbClr val="444444"/>
                </a:solidFill>
                <a:effectLst/>
                <a:latin typeface="inherit"/>
              </a:rPr>
              <a:t>groupId</a:t>
            </a:r>
            <a:r>
              <a:rPr lang="en-US" b="0" i="0" dirty="0">
                <a:solidFill>
                  <a:srgbClr val="444444"/>
                </a:solidFill>
                <a:effectLst/>
                <a:latin typeface="-apple-system"/>
              </a:rPr>
              <a:t> uniquely identifies your project across all projects. A group ID should follow </a:t>
            </a:r>
            <a:r>
              <a:rPr lang="en-US" b="0" i="0" u="none" strike="noStrike" dirty="0">
                <a:solidFill>
                  <a:srgbClr val="444444"/>
                </a:solidFill>
                <a:effectLst/>
                <a:latin typeface="inherit"/>
                <a:hlinkClick r:id="rId3"/>
              </a:rPr>
              <a:t>Java's package name rules</a:t>
            </a:r>
            <a:r>
              <a:rPr lang="en-US" b="0" i="0" dirty="0">
                <a:solidFill>
                  <a:srgbClr val="444444"/>
                </a:solidFill>
                <a:effectLst/>
                <a:latin typeface="-apple-system"/>
              </a:rPr>
              <a:t>. This means it starts with a reversed domain name you control. For </a:t>
            </a:r>
            <a:r>
              <a:rPr lang="en-US" b="0" i="0" dirty="0" err="1">
                <a:solidFill>
                  <a:srgbClr val="444444"/>
                </a:solidFill>
                <a:effectLst/>
                <a:latin typeface="-apple-system"/>
              </a:rPr>
              <a:t>example,org.apache.maven</a:t>
            </a:r>
            <a:r>
              <a:rPr lang="en-US" b="0" i="0" dirty="0">
                <a:solidFill>
                  <a:srgbClr val="444444"/>
                </a:solidFill>
                <a:effectLst/>
                <a:latin typeface="-apple-system"/>
              </a:rPr>
              <a:t>, </a:t>
            </a:r>
            <a:r>
              <a:rPr lang="en-US" b="0" i="0" dirty="0" err="1">
                <a:solidFill>
                  <a:srgbClr val="444444"/>
                </a:solidFill>
                <a:effectLst/>
                <a:latin typeface="-apple-system"/>
              </a:rPr>
              <a:t>org.apache.commonsorg.apache.maven</a:t>
            </a:r>
            <a:r>
              <a:rPr lang="en-US" b="0" i="0" dirty="0">
                <a:solidFill>
                  <a:srgbClr val="444444"/>
                </a:solidFill>
                <a:effectLst/>
                <a:latin typeface="-apple-system"/>
              </a:rPr>
              <a:t>, </a:t>
            </a:r>
            <a:r>
              <a:rPr lang="en-US" b="0" i="0" dirty="0" err="1">
                <a:solidFill>
                  <a:srgbClr val="444444"/>
                </a:solidFill>
                <a:effectLst/>
                <a:latin typeface="-apple-system"/>
              </a:rPr>
              <a:t>org.apache.maven.plugins</a:t>
            </a:r>
            <a:r>
              <a:rPr lang="en-US" b="0" i="0" dirty="0">
                <a:solidFill>
                  <a:srgbClr val="444444"/>
                </a:solidFill>
                <a:effectLst/>
                <a:latin typeface="-apple-system"/>
              </a:rPr>
              <a:t>, </a:t>
            </a:r>
            <a:r>
              <a:rPr lang="en-US" b="0" i="0" dirty="0" err="1">
                <a:solidFill>
                  <a:srgbClr val="444444"/>
                </a:solidFill>
                <a:effectLst/>
                <a:latin typeface="-apple-system"/>
              </a:rPr>
              <a:t>org.apache.maven.reporting</a:t>
            </a:r>
            <a:endParaRPr lang="en-US" b="0" i="0" dirty="0">
              <a:solidFill>
                <a:srgbClr val="444444"/>
              </a:solidFill>
              <a:effectLst/>
              <a:latin typeface="-apple-system"/>
            </a:endParaRPr>
          </a:p>
          <a:p>
            <a:pPr algn="just" fontAlgn="base">
              <a:buFont typeface="Arial" panose="020B0604020202020204" pitchFamily="34" charset="0"/>
              <a:buChar char="•"/>
            </a:pPr>
            <a:r>
              <a:rPr lang="en-US" b="1" i="0" dirty="0" err="1">
                <a:solidFill>
                  <a:srgbClr val="444444"/>
                </a:solidFill>
                <a:effectLst/>
                <a:latin typeface="inherit"/>
              </a:rPr>
              <a:t>artifactId</a:t>
            </a:r>
            <a:r>
              <a:rPr lang="en-US" b="0" i="0" dirty="0">
                <a:solidFill>
                  <a:srgbClr val="444444"/>
                </a:solidFill>
                <a:effectLst/>
                <a:latin typeface="-apple-system"/>
              </a:rPr>
              <a:t> is the name of the jar without version. If you created it, then you can choose whatever name you want with lowercase letters and no strange symbols. If it's a third party jar, you have to take the name of the jar as it's distributed.eg. maven, commons-math</a:t>
            </a:r>
          </a:p>
          <a:p>
            <a:pPr algn="just" fontAlgn="base">
              <a:buFont typeface="Arial" panose="020B0604020202020204" pitchFamily="34" charset="0"/>
              <a:buChar char="•"/>
            </a:pPr>
            <a:r>
              <a:rPr lang="en-US" b="1" i="0" dirty="0">
                <a:solidFill>
                  <a:srgbClr val="444444"/>
                </a:solidFill>
                <a:effectLst/>
                <a:latin typeface="inherit"/>
              </a:rPr>
              <a:t>version</a:t>
            </a:r>
            <a:r>
              <a:rPr lang="en-US" b="0" i="0" dirty="0">
                <a:solidFill>
                  <a:srgbClr val="444444"/>
                </a:solidFill>
                <a:effectLst/>
                <a:latin typeface="-apple-system"/>
              </a:rPr>
              <a:t> if you distribute it, then you can choose any typical version with numbers and dots (1.0, 1.1, 1.0.1, ...). Don't use dates as they are usually associated with SNAPSHOT (nightly) builds. If it's a third party artifact, you have to use their version number whatever it is, and as strange as it can look. For example,</a:t>
            </a:r>
          </a:p>
          <a:p>
            <a:pPr algn="l">
              <a:buFont typeface="+mj-lt"/>
              <a:buAutoNum type="arabicPeriod"/>
            </a:pPr>
            <a:endParaRPr lang="es-ES" b="0" i="0" dirty="0">
              <a:solidFill>
                <a:srgbClr val="374151"/>
              </a:solidFill>
              <a:effectLst/>
              <a:latin typeface="Söhne"/>
            </a:endParaRPr>
          </a:p>
          <a:p>
            <a:pPr algn="l">
              <a:buFont typeface="+mj-lt"/>
              <a:buAutoNum type="arabicPeriod"/>
            </a:pPr>
            <a:r>
              <a:rPr lang="es-ES" b="0" i="0" dirty="0">
                <a:solidFill>
                  <a:srgbClr val="374151"/>
                </a:solidFill>
                <a:effectLst/>
                <a:latin typeface="Söhne"/>
              </a:rPr>
              <a:t>Dependencias: El archivo pom.xml permite especificar las dependencias necesarias para construir el proyecto, incluyendo la versión y el tipo de cada dependencia.</a:t>
            </a:r>
          </a:p>
          <a:p>
            <a:pPr algn="l">
              <a:buFont typeface="+mj-lt"/>
              <a:buAutoNum type="arabicPeriod"/>
            </a:pPr>
            <a:r>
              <a:rPr lang="es-ES" b="0" i="0" dirty="0" err="1">
                <a:solidFill>
                  <a:srgbClr val="374151"/>
                </a:solidFill>
                <a:effectLst/>
                <a:latin typeface="Söhne"/>
              </a:rPr>
              <a:t>Build</a:t>
            </a:r>
            <a:r>
              <a:rPr lang="es-ES" b="0" i="0" dirty="0">
                <a:solidFill>
                  <a:srgbClr val="374151"/>
                </a:solidFill>
                <a:effectLst/>
                <a:latin typeface="Söhne"/>
              </a:rPr>
              <a:t> </a:t>
            </a:r>
            <a:r>
              <a:rPr lang="es-ES" b="0" i="0" dirty="0" err="1">
                <a:solidFill>
                  <a:srgbClr val="374151"/>
                </a:solidFill>
                <a:effectLst/>
                <a:latin typeface="Söhne"/>
              </a:rPr>
              <a:t>Settings</a:t>
            </a:r>
            <a:r>
              <a:rPr lang="es-ES" b="0" i="0" dirty="0">
                <a:solidFill>
                  <a:srgbClr val="374151"/>
                </a:solidFill>
                <a:effectLst/>
                <a:latin typeface="Söhne"/>
              </a:rPr>
              <a:t>: El archivo pom.xml permite especificar la configuración de la construcción, como la dirección de compilación, la estructura de los archivos fuente, la versión de Java requerida, etc.</a:t>
            </a:r>
          </a:p>
          <a:p>
            <a:pPr algn="l">
              <a:buFont typeface="+mj-lt"/>
              <a:buAutoNum type="arabicPeriod"/>
            </a:pPr>
            <a:r>
              <a:rPr lang="es-ES" b="0" i="0" dirty="0" err="1">
                <a:solidFill>
                  <a:srgbClr val="374151"/>
                </a:solidFill>
                <a:effectLst/>
                <a:latin typeface="Söhne"/>
              </a:rPr>
              <a:t>Plugins</a:t>
            </a:r>
            <a:r>
              <a:rPr lang="es-ES" b="0" i="0" dirty="0">
                <a:solidFill>
                  <a:srgbClr val="374151"/>
                </a:solidFill>
                <a:effectLst/>
                <a:latin typeface="Söhne"/>
              </a:rPr>
              <a:t>: El archivo pom.xml permite especificar los </a:t>
            </a:r>
            <a:r>
              <a:rPr lang="es-ES" b="0" i="0" dirty="0" err="1">
                <a:solidFill>
                  <a:srgbClr val="374151"/>
                </a:solidFill>
                <a:effectLst/>
                <a:latin typeface="Söhne"/>
              </a:rPr>
              <a:t>plugins</a:t>
            </a:r>
            <a:r>
              <a:rPr lang="es-ES" b="0" i="0" dirty="0">
                <a:solidFill>
                  <a:srgbClr val="374151"/>
                </a:solidFill>
                <a:effectLst/>
                <a:latin typeface="Söhne"/>
              </a:rPr>
              <a:t> necesarios para la construcción y el empaquetamiento del proyecto, así como configurar los parámetros de cada plugin.</a:t>
            </a:r>
          </a:p>
          <a:p>
            <a:pPr algn="l">
              <a:buFont typeface="+mj-lt"/>
              <a:buAutoNum type="arabicPeriod"/>
            </a:pPr>
            <a:r>
              <a:rPr lang="es-ES" b="0" i="0" dirty="0">
                <a:solidFill>
                  <a:srgbClr val="374151"/>
                </a:solidFill>
                <a:effectLst/>
                <a:latin typeface="Söhne"/>
              </a:rPr>
              <a:t>Repositorios: El archivo pom.xml permite especificar los repositorios remotos donde se deben buscar las dependencias del proyecto.</a:t>
            </a:r>
          </a:p>
          <a:p>
            <a:pPr algn="l">
              <a:buFont typeface="+mj-lt"/>
              <a:buAutoNum type="arabicPeriod"/>
            </a:pPr>
            <a:r>
              <a:rPr lang="es-ES" b="0" i="0" dirty="0">
                <a:solidFill>
                  <a:srgbClr val="374151"/>
                </a:solidFill>
                <a:effectLst/>
                <a:latin typeface="Söhne"/>
              </a:rPr>
              <a:t>Propiedades: El archivo pom.xml permite definir propiedades que se pueden utilizar en otros lugares en el archivo, como la versión de un plugin o la versión de una dependencia.</a:t>
            </a:r>
          </a:p>
          <a:p>
            <a:pPr algn="l">
              <a:buFont typeface="+mj-lt"/>
              <a:buAutoNum type="arabicPeriod"/>
            </a:pPr>
            <a:r>
              <a:rPr lang="es-ES" b="0" i="0" dirty="0">
                <a:solidFill>
                  <a:srgbClr val="374151"/>
                </a:solidFill>
                <a:effectLst/>
                <a:latin typeface="Söhne"/>
              </a:rPr>
              <a:t>Herencia de proyectos: El archivo pom.xml permite especificar un proyecto padre desde el que se heredan configuraciones y dependencias, permitiendo una reutilización eficiente de la configuración.</a:t>
            </a:r>
          </a:p>
          <a:p>
            <a:pPr marL="158750" indent="0" algn="l">
              <a:buNone/>
            </a:pPr>
            <a:r>
              <a:rPr lang="es-ES" b="0" i="0" dirty="0">
                <a:solidFill>
                  <a:srgbClr val="374151"/>
                </a:solidFill>
                <a:effectLst/>
                <a:latin typeface="Söhne"/>
              </a:rPr>
              <a:t>En resumen, el archivo pom.xml es un archivo de configuración esencial en Maven que permite controlar y coordinar la construcción del proyecto, gestionar las dependencias y </a:t>
            </a:r>
            <a:r>
              <a:rPr lang="es-ES" b="0" i="0" dirty="0" err="1">
                <a:solidFill>
                  <a:srgbClr val="374151"/>
                </a:solidFill>
                <a:effectLst/>
                <a:latin typeface="Söhne"/>
              </a:rPr>
              <a:t>plugins</a:t>
            </a:r>
            <a:r>
              <a:rPr lang="es-ES" b="0" i="0" dirty="0">
                <a:solidFill>
                  <a:srgbClr val="374151"/>
                </a:solidFill>
                <a:effectLst/>
                <a:latin typeface="Söhne"/>
              </a:rPr>
              <a:t>, y definir los aspectos clave de la construcción y el empaquetamiento del software.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32677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7947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9.png"/><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6" name="Imagen 5">
            <a:extLst>
              <a:ext uri="{FF2B5EF4-FFF2-40B4-BE49-F238E27FC236}">
                <a16:creationId xmlns:a16="http://schemas.microsoft.com/office/drawing/2014/main" id="{9A156A3E-57A5-FF4E-AB7F-B8DBF1DA53B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101775" y="-35291"/>
            <a:ext cx="9306137" cy="5237381"/>
          </a:xfrm>
          <a:prstGeom prst="rect">
            <a:avLst/>
          </a:prstGeom>
        </p:spPr>
      </p:pic>
      <p:sp>
        <p:nvSpPr>
          <p:cNvPr id="9" name="Google Shape;9;p2"/>
          <p:cNvSpPr txBox="1">
            <a:spLocks noGrp="1"/>
          </p:cNvSpPr>
          <p:nvPr>
            <p:ph type="ctrTitle"/>
          </p:nvPr>
        </p:nvSpPr>
        <p:spPr>
          <a:xfrm>
            <a:off x="1276035" y="1362051"/>
            <a:ext cx="6963000" cy="1344600"/>
          </a:xfrm>
          <a:prstGeom prst="rect">
            <a:avLst/>
          </a:prstGeom>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4200" b="1" i="0">
                <a:solidFill>
                  <a:srgbClr val="007399"/>
                </a:solidFill>
                <a:latin typeface="Arial Black" panose="020B0604020202020204" pitchFamily="34" charset="0"/>
                <a:ea typeface="Arial Black" panose="020B0604020202020204" pitchFamily="34" charset="0"/>
                <a:cs typeface="Arial Black" panose="020B0604020202020204" pitchFamily="34" charset="0"/>
                <a:sym typeface="Montserrat ExtraBold"/>
              </a:defRPr>
            </a:lvl1pPr>
            <a:lvl2pPr lvl="1" algn="ctr">
              <a:lnSpc>
                <a:spcPct val="100000"/>
              </a:lnSpc>
              <a:spcBef>
                <a:spcPts val="0"/>
              </a:spcBef>
              <a:spcAft>
                <a:spcPts val="0"/>
              </a:spcAft>
              <a:buClr>
                <a:schemeClr val="accent1"/>
              </a:buClr>
              <a:buSzPts val="5200"/>
              <a:buNone/>
              <a:defRPr sz="5200">
                <a:solidFill>
                  <a:schemeClr val="accent1"/>
                </a:solidFill>
              </a:defRPr>
            </a:lvl2pPr>
            <a:lvl3pPr lvl="2" algn="ctr">
              <a:lnSpc>
                <a:spcPct val="100000"/>
              </a:lnSpc>
              <a:spcBef>
                <a:spcPts val="0"/>
              </a:spcBef>
              <a:spcAft>
                <a:spcPts val="0"/>
              </a:spcAft>
              <a:buClr>
                <a:schemeClr val="accent1"/>
              </a:buClr>
              <a:buSzPts val="5200"/>
              <a:buNone/>
              <a:defRPr sz="5200">
                <a:solidFill>
                  <a:schemeClr val="accent1"/>
                </a:solidFill>
              </a:defRPr>
            </a:lvl3pPr>
            <a:lvl4pPr lvl="3" algn="ctr">
              <a:lnSpc>
                <a:spcPct val="100000"/>
              </a:lnSpc>
              <a:spcBef>
                <a:spcPts val="0"/>
              </a:spcBef>
              <a:spcAft>
                <a:spcPts val="0"/>
              </a:spcAft>
              <a:buClr>
                <a:schemeClr val="accent1"/>
              </a:buClr>
              <a:buSzPts val="5200"/>
              <a:buNone/>
              <a:defRPr sz="5200">
                <a:solidFill>
                  <a:schemeClr val="accent1"/>
                </a:solidFill>
              </a:defRPr>
            </a:lvl4pPr>
            <a:lvl5pPr lvl="4" algn="ctr">
              <a:lnSpc>
                <a:spcPct val="100000"/>
              </a:lnSpc>
              <a:spcBef>
                <a:spcPts val="0"/>
              </a:spcBef>
              <a:spcAft>
                <a:spcPts val="0"/>
              </a:spcAft>
              <a:buClr>
                <a:schemeClr val="accent1"/>
              </a:buClr>
              <a:buSzPts val="5200"/>
              <a:buNone/>
              <a:defRPr sz="5200">
                <a:solidFill>
                  <a:schemeClr val="accent1"/>
                </a:solidFill>
              </a:defRPr>
            </a:lvl5pPr>
            <a:lvl6pPr lvl="5" algn="ctr">
              <a:lnSpc>
                <a:spcPct val="100000"/>
              </a:lnSpc>
              <a:spcBef>
                <a:spcPts val="0"/>
              </a:spcBef>
              <a:spcAft>
                <a:spcPts val="0"/>
              </a:spcAft>
              <a:buClr>
                <a:schemeClr val="accent1"/>
              </a:buClr>
              <a:buSzPts val="5200"/>
              <a:buNone/>
              <a:defRPr sz="5200">
                <a:solidFill>
                  <a:schemeClr val="accent1"/>
                </a:solidFill>
              </a:defRPr>
            </a:lvl6pPr>
            <a:lvl7pPr lvl="6" algn="ctr">
              <a:lnSpc>
                <a:spcPct val="100000"/>
              </a:lnSpc>
              <a:spcBef>
                <a:spcPts val="0"/>
              </a:spcBef>
              <a:spcAft>
                <a:spcPts val="0"/>
              </a:spcAft>
              <a:buClr>
                <a:schemeClr val="accent1"/>
              </a:buClr>
              <a:buSzPts val="5200"/>
              <a:buNone/>
              <a:defRPr sz="5200">
                <a:solidFill>
                  <a:schemeClr val="accent1"/>
                </a:solidFill>
              </a:defRPr>
            </a:lvl7pPr>
            <a:lvl8pPr lvl="7" algn="ctr">
              <a:lnSpc>
                <a:spcPct val="100000"/>
              </a:lnSpc>
              <a:spcBef>
                <a:spcPts val="0"/>
              </a:spcBef>
              <a:spcAft>
                <a:spcPts val="0"/>
              </a:spcAft>
              <a:buClr>
                <a:schemeClr val="accent1"/>
              </a:buClr>
              <a:buSzPts val="5200"/>
              <a:buNone/>
              <a:defRPr sz="5200">
                <a:solidFill>
                  <a:schemeClr val="accent1"/>
                </a:solidFill>
              </a:defRPr>
            </a:lvl8pPr>
            <a:lvl9pPr lvl="8" algn="ctr">
              <a:lnSpc>
                <a:spcPct val="100000"/>
              </a:lnSpc>
              <a:spcBef>
                <a:spcPts val="0"/>
              </a:spcBef>
              <a:spcAft>
                <a:spcPts val="0"/>
              </a:spcAft>
              <a:buClr>
                <a:schemeClr val="accent1"/>
              </a:buClr>
              <a:buSzPts val="5200"/>
              <a:buNone/>
              <a:defRPr sz="5200">
                <a:solidFill>
                  <a:schemeClr val="accent1"/>
                </a:solidFill>
              </a:defRPr>
            </a:lvl9pPr>
          </a:lstStyle>
          <a:p>
            <a:endParaRPr dirty="0"/>
          </a:p>
        </p:txBody>
      </p:sp>
      <p:sp>
        <p:nvSpPr>
          <p:cNvPr id="10" name="Google Shape;10;p2"/>
          <p:cNvSpPr txBox="1">
            <a:spLocks noGrp="1"/>
          </p:cNvSpPr>
          <p:nvPr>
            <p:ph type="subTitle" idx="1"/>
          </p:nvPr>
        </p:nvSpPr>
        <p:spPr>
          <a:xfrm>
            <a:off x="1276035" y="2706651"/>
            <a:ext cx="43590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2"/>
              </a:buClr>
              <a:buSzPts val="1200"/>
              <a:buNone/>
              <a:defRPr sz="1600" b="0" i="0">
                <a:solidFill>
                  <a:srgbClr val="007399"/>
                </a:solidFill>
                <a:latin typeface="Arial" panose="020B0604020202020204" pitchFamily="34" charset="0"/>
                <a:ea typeface="Arial" panose="020B0604020202020204" pitchFamily="34" charset="0"/>
                <a:cs typeface="Arial" panose="020B0604020202020204" pitchFamily="34" charset="0"/>
                <a:sym typeface="Raleway Medium"/>
              </a:defRPr>
            </a:lvl1pPr>
            <a:lvl2pPr lvl="1" algn="ctr">
              <a:lnSpc>
                <a:spcPct val="100000"/>
              </a:lnSpc>
              <a:spcBef>
                <a:spcPts val="0"/>
              </a:spcBef>
              <a:spcAft>
                <a:spcPts val="0"/>
              </a:spcAft>
              <a:buClr>
                <a:schemeClr val="accent2"/>
              </a:buClr>
              <a:buSzPts val="1200"/>
              <a:buNone/>
              <a:defRPr>
                <a:solidFill>
                  <a:schemeClr val="accent2"/>
                </a:solidFill>
              </a:defRPr>
            </a:lvl2pPr>
            <a:lvl3pPr lvl="2" algn="ctr">
              <a:lnSpc>
                <a:spcPct val="100000"/>
              </a:lnSpc>
              <a:spcBef>
                <a:spcPts val="0"/>
              </a:spcBef>
              <a:spcAft>
                <a:spcPts val="0"/>
              </a:spcAft>
              <a:buClr>
                <a:schemeClr val="accent2"/>
              </a:buClr>
              <a:buSzPts val="1200"/>
              <a:buNone/>
              <a:defRPr>
                <a:solidFill>
                  <a:schemeClr val="accent2"/>
                </a:solidFill>
              </a:defRPr>
            </a:lvl3pPr>
            <a:lvl4pPr lvl="3" algn="ctr">
              <a:lnSpc>
                <a:spcPct val="100000"/>
              </a:lnSpc>
              <a:spcBef>
                <a:spcPts val="0"/>
              </a:spcBef>
              <a:spcAft>
                <a:spcPts val="0"/>
              </a:spcAft>
              <a:buClr>
                <a:schemeClr val="accent2"/>
              </a:buClr>
              <a:buSzPts val="1200"/>
              <a:buNone/>
              <a:defRPr>
                <a:solidFill>
                  <a:schemeClr val="accent2"/>
                </a:solidFill>
              </a:defRPr>
            </a:lvl4pPr>
            <a:lvl5pPr lvl="4" algn="ctr">
              <a:lnSpc>
                <a:spcPct val="100000"/>
              </a:lnSpc>
              <a:spcBef>
                <a:spcPts val="0"/>
              </a:spcBef>
              <a:spcAft>
                <a:spcPts val="0"/>
              </a:spcAft>
              <a:buClr>
                <a:schemeClr val="accent2"/>
              </a:buClr>
              <a:buSzPts val="1200"/>
              <a:buNone/>
              <a:defRPr>
                <a:solidFill>
                  <a:schemeClr val="accent2"/>
                </a:solidFill>
              </a:defRPr>
            </a:lvl5pPr>
            <a:lvl6pPr lvl="5" algn="ctr">
              <a:lnSpc>
                <a:spcPct val="100000"/>
              </a:lnSpc>
              <a:spcBef>
                <a:spcPts val="0"/>
              </a:spcBef>
              <a:spcAft>
                <a:spcPts val="0"/>
              </a:spcAft>
              <a:buClr>
                <a:schemeClr val="accent2"/>
              </a:buClr>
              <a:buSzPts val="1200"/>
              <a:buNone/>
              <a:defRPr>
                <a:solidFill>
                  <a:schemeClr val="accent2"/>
                </a:solidFill>
              </a:defRPr>
            </a:lvl6pPr>
            <a:lvl7pPr lvl="6" algn="ctr">
              <a:lnSpc>
                <a:spcPct val="100000"/>
              </a:lnSpc>
              <a:spcBef>
                <a:spcPts val="0"/>
              </a:spcBef>
              <a:spcAft>
                <a:spcPts val="0"/>
              </a:spcAft>
              <a:buClr>
                <a:schemeClr val="accent2"/>
              </a:buClr>
              <a:buSzPts val="1200"/>
              <a:buNone/>
              <a:defRPr>
                <a:solidFill>
                  <a:schemeClr val="accent2"/>
                </a:solidFill>
              </a:defRPr>
            </a:lvl7pPr>
            <a:lvl8pPr lvl="7" algn="ctr">
              <a:lnSpc>
                <a:spcPct val="100000"/>
              </a:lnSpc>
              <a:spcBef>
                <a:spcPts val="0"/>
              </a:spcBef>
              <a:spcAft>
                <a:spcPts val="0"/>
              </a:spcAft>
              <a:buClr>
                <a:schemeClr val="accent2"/>
              </a:buClr>
              <a:buSzPts val="1200"/>
              <a:buNone/>
              <a:defRPr>
                <a:solidFill>
                  <a:schemeClr val="accent2"/>
                </a:solidFill>
              </a:defRPr>
            </a:lvl8pPr>
            <a:lvl9pPr lvl="8" algn="ctr">
              <a:lnSpc>
                <a:spcPct val="100000"/>
              </a:lnSpc>
              <a:spcBef>
                <a:spcPts val="0"/>
              </a:spcBef>
              <a:spcAft>
                <a:spcPts val="0"/>
              </a:spcAft>
              <a:buClr>
                <a:schemeClr val="accent2"/>
              </a:buClr>
              <a:buSzPts val="1200"/>
              <a:buNone/>
              <a:defRPr>
                <a:solidFill>
                  <a:schemeClr val="accent2"/>
                </a:solidFill>
              </a:defRPr>
            </a:lvl9pPr>
          </a:lstStyle>
          <a:p>
            <a:endParaRPr dirty="0"/>
          </a:p>
        </p:txBody>
      </p:sp>
      <p:pic>
        <p:nvPicPr>
          <p:cNvPr id="4" name="Imagen 3">
            <a:extLst>
              <a:ext uri="{FF2B5EF4-FFF2-40B4-BE49-F238E27FC236}">
                <a16:creationId xmlns:a16="http://schemas.microsoft.com/office/drawing/2014/main" id="{9131A52B-2FE6-B932-43C7-10436C642FA5}"/>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0" y="4851183"/>
            <a:ext cx="581835" cy="238976"/>
          </a:xfrm>
          <a:prstGeom prst="rect">
            <a:avLst/>
          </a:prstGeom>
        </p:spPr>
      </p:pic>
      <p:pic>
        <p:nvPicPr>
          <p:cNvPr id="7" name="Imagen 6">
            <a:extLst>
              <a:ext uri="{FF2B5EF4-FFF2-40B4-BE49-F238E27FC236}">
                <a16:creationId xmlns:a16="http://schemas.microsoft.com/office/drawing/2014/main" id="{21EA7871-3040-B6F6-DA2B-B889FD776961}"/>
              </a:ext>
            </a:extLst>
          </p:cNvPr>
          <p:cNvPicPr>
            <a:picLocks noChangeAspect="1"/>
          </p:cNvPicPr>
          <p:nvPr userDrawn="1"/>
        </p:nvPicPr>
        <p:blipFill>
          <a:blip r:embed="rId4" cstate="print">
            <a:biLevel thresh="25000"/>
            <a:extLst>
              <a:ext uri="{28A0092B-C50C-407E-A947-70E740481C1C}">
                <a14:useLocalDpi xmlns:a14="http://schemas.microsoft.com/office/drawing/2010/main"/>
              </a:ext>
            </a:extLst>
          </a:blip>
          <a:stretch>
            <a:fillRect/>
          </a:stretch>
        </p:blipFill>
        <p:spPr>
          <a:xfrm>
            <a:off x="7672933" y="102806"/>
            <a:ext cx="1405354" cy="62521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07399"/>
        </a:solidFill>
        <a:effectLst/>
      </p:bgPr>
    </p:bg>
    <p:spTree>
      <p:nvGrpSpPr>
        <p:cNvPr id="1" name="Shape 71"/>
        <p:cNvGrpSpPr/>
        <p:nvPr/>
      </p:nvGrpSpPr>
      <p:grpSpPr>
        <a:xfrm>
          <a:off x="0" y="0"/>
          <a:ext cx="0" cy="0"/>
          <a:chOff x="0" y="0"/>
          <a:chExt cx="0" cy="0"/>
        </a:xfrm>
      </p:grpSpPr>
      <p:sp>
        <p:nvSpPr>
          <p:cNvPr id="79" name="Google Shape;79;p11"/>
          <p:cNvSpPr txBox="1">
            <a:spLocks noGrp="1"/>
          </p:cNvSpPr>
          <p:nvPr>
            <p:ph type="title" hasCustomPrompt="1"/>
          </p:nvPr>
        </p:nvSpPr>
        <p:spPr>
          <a:xfrm>
            <a:off x="1284000" y="1688913"/>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9600"/>
              <a:buNone/>
              <a:defRPr sz="9600" b="1">
                <a:solidFill>
                  <a:schemeClr val="dk2"/>
                </a:solidFill>
                <a:latin typeface="Century Gothic" panose="020B0502020202020204" pitchFamily="34" charset="0"/>
              </a:defRPr>
            </a:lvl1pPr>
            <a:lvl2pPr lvl="1" algn="ctr">
              <a:spcBef>
                <a:spcPts val="0"/>
              </a:spcBef>
              <a:spcAft>
                <a:spcPts val="0"/>
              </a:spcAft>
              <a:buClr>
                <a:schemeClr val="dk2"/>
              </a:buClr>
              <a:buSzPts val="9600"/>
              <a:buNone/>
              <a:defRPr sz="9600">
                <a:solidFill>
                  <a:schemeClr val="dk2"/>
                </a:solidFill>
              </a:defRPr>
            </a:lvl2pPr>
            <a:lvl3pPr lvl="2" algn="ctr">
              <a:spcBef>
                <a:spcPts val="0"/>
              </a:spcBef>
              <a:spcAft>
                <a:spcPts val="0"/>
              </a:spcAft>
              <a:buClr>
                <a:schemeClr val="dk2"/>
              </a:buClr>
              <a:buSzPts val="9600"/>
              <a:buNone/>
              <a:defRPr sz="9600">
                <a:solidFill>
                  <a:schemeClr val="dk2"/>
                </a:solidFill>
              </a:defRPr>
            </a:lvl3pPr>
            <a:lvl4pPr lvl="3" algn="ctr">
              <a:spcBef>
                <a:spcPts val="0"/>
              </a:spcBef>
              <a:spcAft>
                <a:spcPts val="0"/>
              </a:spcAft>
              <a:buClr>
                <a:schemeClr val="dk2"/>
              </a:buClr>
              <a:buSzPts val="9600"/>
              <a:buNone/>
              <a:defRPr sz="9600">
                <a:solidFill>
                  <a:schemeClr val="dk2"/>
                </a:solidFill>
              </a:defRPr>
            </a:lvl4pPr>
            <a:lvl5pPr lvl="4" algn="ctr">
              <a:spcBef>
                <a:spcPts val="0"/>
              </a:spcBef>
              <a:spcAft>
                <a:spcPts val="0"/>
              </a:spcAft>
              <a:buClr>
                <a:schemeClr val="dk2"/>
              </a:buClr>
              <a:buSzPts val="9600"/>
              <a:buNone/>
              <a:defRPr sz="9600">
                <a:solidFill>
                  <a:schemeClr val="dk2"/>
                </a:solidFill>
              </a:defRPr>
            </a:lvl5pPr>
            <a:lvl6pPr lvl="5" algn="ctr">
              <a:spcBef>
                <a:spcPts val="0"/>
              </a:spcBef>
              <a:spcAft>
                <a:spcPts val="0"/>
              </a:spcAft>
              <a:buClr>
                <a:schemeClr val="dk2"/>
              </a:buClr>
              <a:buSzPts val="9600"/>
              <a:buNone/>
              <a:defRPr sz="9600">
                <a:solidFill>
                  <a:schemeClr val="dk2"/>
                </a:solidFill>
              </a:defRPr>
            </a:lvl6pPr>
            <a:lvl7pPr lvl="6" algn="ctr">
              <a:spcBef>
                <a:spcPts val="0"/>
              </a:spcBef>
              <a:spcAft>
                <a:spcPts val="0"/>
              </a:spcAft>
              <a:buClr>
                <a:schemeClr val="dk2"/>
              </a:buClr>
              <a:buSzPts val="9600"/>
              <a:buNone/>
              <a:defRPr sz="9600">
                <a:solidFill>
                  <a:schemeClr val="dk2"/>
                </a:solidFill>
              </a:defRPr>
            </a:lvl7pPr>
            <a:lvl8pPr lvl="7" algn="ctr">
              <a:spcBef>
                <a:spcPts val="0"/>
              </a:spcBef>
              <a:spcAft>
                <a:spcPts val="0"/>
              </a:spcAft>
              <a:buClr>
                <a:schemeClr val="dk2"/>
              </a:buClr>
              <a:buSzPts val="9600"/>
              <a:buNone/>
              <a:defRPr sz="9600">
                <a:solidFill>
                  <a:schemeClr val="dk2"/>
                </a:solidFill>
              </a:defRPr>
            </a:lvl8pPr>
            <a:lvl9pPr lvl="8" algn="ctr">
              <a:spcBef>
                <a:spcPts val="0"/>
              </a:spcBef>
              <a:spcAft>
                <a:spcPts val="0"/>
              </a:spcAft>
              <a:buClr>
                <a:schemeClr val="dk2"/>
              </a:buClr>
              <a:buSzPts val="9600"/>
              <a:buNone/>
              <a:defRPr sz="9600">
                <a:solidFill>
                  <a:schemeClr val="dk2"/>
                </a:solidFill>
              </a:defRPr>
            </a:lvl9pPr>
          </a:lstStyle>
          <a:p>
            <a:r>
              <a:rPr dirty="0"/>
              <a:t>xx%</a:t>
            </a:r>
          </a:p>
        </p:txBody>
      </p:sp>
      <p:sp>
        <p:nvSpPr>
          <p:cNvPr id="80" name="Google Shape;80;p11"/>
          <p:cNvSpPr txBox="1">
            <a:spLocks noGrp="1"/>
          </p:cNvSpPr>
          <p:nvPr>
            <p:ph type="subTitle" idx="1"/>
          </p:nvPr>
        </p:nvSpPr>
        <p:spPr>
          <a:xfrm>
            <a:off x="1284000" y="3158488"/>
            <a:ext cx="6576000" cy="29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600"/>
              <a:buNone/>
              <a:defRPr sz="1600" b="1">
                <a:solidFill>
                  <a:schemeClr val="dk2"/>
                </a:solidFill>
                <a:latin typeface="Century Gothic" panose="020B0502020202020204" pitchFamily="34" charset="0"/>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userDrawn="1">
  <p:cSld name="BLANK">
    <p:spTree>
      <p:nvGrpSpPr>
        <p:cNvPr id="1" name="Shape 81"/>
        <p:cNvGrpSpPr/>
        <p:nvPr/>
      </p:nvGrpSpPr>
      <p:grpSpPr>
        <a:xfrm>
          <a:off x="0" y="0"/>
          <a:ext cx="0" cy="0"/>
          <a:chOff x="0" y="0"/>
          <a:chExt cx="0" cy="0"/>
        </a:xfrm>
      </p:grpSpPr>
      <p:pic>
        <p:nvPicPr>
          <p:cNvPr id="8" name="Imagen 7">
            <a:extLst>
              <a:ext uri="{FF2B5EF4-FFF2-40B4-BE49-F238E27FC236}">
                <a16:creationId xmlns:a16="http://schemas.microsoft.com/office/drawing/2014/main" id="{405BA856-006F-8F46-BE8F-3195591BD35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101775" y="-35291"/>
            <a:ext cx="9306137" cy="5237381"/>
          </a:xfrm>
          <a:prstGeom prst="rect">
            <a:avLst/>
          </a:prstGeom>
        </p:spPr>
      </p:pic>
      <p:pic>
        <p:nvPicPr>
          <p:cNvPr id="9" name="Imagen 8">
            <a:extLst>
              <a:ext uri="{FF2B5EF4-FFF2-40B4-BE49-F238E27FC236}">
                <a16:creationId xmlns:a16="http://schemas.microsoft.com/office/drawing/2014/main" id="{138DFED4-674F-B646-9030-06AC8D421782}"/>
              </a:ext>
            </a:extLst>
          </p:cNvPr>
          <p:cNvPicPr>
            <a:picLocks noChangeAspect="1"/>
          </p:cNvPicPr>
          <p:nvPr userDrawn="1"/>
        </p:nvPicPr>
        <p:blipFill>
          <a:blip r:embed="rId3"/>
          <a:srcRect t="19195" b="19195"/>
          <a:stretch/>
        </p:blipFill>
        <p:spPr>
          <a:xfrm>
            <a:off x="-40815" y="4847706"/>
            <a:ext cx="621226" cy="255154"/>
          </a:xfrm>
          <a:prstGeom prst="rect">
            <a:avLst/>
          </a:prstGeom>
        </p:spPr>
      </p:pic>
      <p:sp>
        <p:nvSpPr>
          <p:cNvPr id="5" name="Google Shape;45;p6">
            <a:extLst>
              <a:ext uri="{FF2B5EF4-FFF2-40B4-BE49-F238E27FC236}">
                <a16:creationId xmlns:a16="http://schemas.microsoft.com/office/drawing/2014/main" id="{449E76E7-C3BA-FE47-B9CF-9C3384A858FC}"/>
              </a:ext>
            </a:extLst>
          </p:cNvPr>
          <p:cNvSpPr txBox="1">
            <a:spLocks noGrp="1"/>
          </p:cNvSpPr>
          <p:nvPr>
            <p:ph type="title"/>
          </p:nvPr>
        </p:nvSpPr>
        <p:spPr>
          <a:xfrm>
            <a:off x="715050" y="358100"/>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800"/>
              <a:buFont typeface="Ramabhadra"/>
              <a:buNone/>
              <a:defRPr sz="2000" b="1" i="0">
                <a:solidFill>
                  <a:srgbClr val="007399"/>
                </a:solidFill>
                <a:latin typeface="Century Gothic" panose="020B0502020202020204" pitchFamily="34" charset="0"/>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endParaRPr dirty="0"/>
          </a:p>
        </p:txBody>
      </p:sp>
      <p:pic>
        <p:nvPicPr>
          <p:cNvPr id="2" name="Imagen 1">
            <a:extLst>
              <a:ext uri="{FF2B5EF4-FFF2-40B4-BE49-F238E27FC236}">
                <a16:creationId xmlns:a16="http://schemas.microsoft.com/office/drawing/2014/main" id="{E2915DB1-2865-F83D-51BC-26D25F53EBD7}"/>
              </a:ext>
            </a:extLst>
          </p:cNvPr>
          <p:cNvPicPr>
            <a:picLocks noChangeAspect="1"/>
          </p:cNvPicPr>
          <p:nvPr userDrawn="1"/>
        </p:nvPicPr>
        <p:blipFill>
          <a:blip r:embed="rId4" cstate="print">
            <a:biLevel thresh="25000"/>
            <a:extLst>
              <a:ext uri="{28A0092B-C50C-407E-A947-70E740481C1C}">
                <a14:useLocalDpi xmlns:a14="http://schemas.microsoft.com/office/drawing/2010/main"/>
              </a:ext>
            </a:extLst>
          </a:blip>
          <a:stretch>
            <a:fillRect/>
          </a:stretch>
        </p:blipFill>
        <p:spPr>
          <a:xfrm>
            <a:off x="7672933" y="102806"/>
            <a:ext cx="1405354" cy="62521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81"/>
        <p:cNvGrpSpPr/>
        <p:nvPr/>
      </p:nvGrpSpPr>
      <p:grpSpPr>
        <a:xfrm>
          <a:off x="0" y="0"/>
          <a:ext cx="0" cy="0"/>
          <a:chOff x="0" y="0"/>
          <a:chExt cx="0" cy="0"/>
        </a:xfrm>
      </p:grpSpPr>
      <p:pic>
        <p:nvPicPr>
          <p:cNvPr id="8" name="Imagen 7">
            <a:extLst>
              <a:ext uri="{FF2B5EF4-FFF2-40B4-BE49-F238E27FC236}">
                <a16:creationId xmlns:a16="http://schemas.microsoft.com/office/drawing/2014/main" id="{35E4002E-6469-C043-A35F-F07E52BD5E1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101775" y="-35291"/>
            <a:ext cx="9306137" cy="5237381"/>
          </a:xfrm>
          <a:prstGeom prst="rect">
            <a:avLst/>
          </a:prstGeom>
        </p:spPr>
      </p:pic>
      <p:pic>
        <p:nvPicPr>
          <p:cNvPr id="9" name="Imagen 8">
            <a:extLst>
              <a:ext uri="{FF2B5EF4-FFF2-40B4-BE49-F238E27FC236}">
                <a16:creationId xmlns:a16="http://schemas.microsoft.com/office/drawing/2014/main" id="{9C65E07C-7947-7A46-AC31-767839E039B0}"/>
              </a:ext>
            </a:extLst>
          </p:cNvPr>
          <p:cNvPicPr>
            <a:picLocks noChangeAspect="1"/>
          </p:cNvPicPr>
          <p:nvPr userDrawn="1"/>
        </p:nvPicPr>
        <p:blipFill>
          <a:blip r:embed="rId3"/>
          <a:srcRect t="19195" b="19195"/>
          <a:stretch/>
        </p:blipFill>
        <p:spPr>
          <a:xfrm>
            <a:off x="7952891" y="78745"/>
            <a:ext cx="1092146" cy="448574"/>
          </a:xfrm>
          <a:prstGeom prst="rect">
            <a:avLst/>
          </a:prstGeom>
        </p:spPr>
      </p:pic>
      <p:sp>
        <p:nvSpPr>
          <p:cNvPr id="5" name="Google Shape;45;p6">
            <a:extLst>
              <a:ext uri="{FF2B5EF4-FFF2-40B4-BE49-F238E27FC236}">
                <a16:creationId xmlns:a16="http://schemas.microsoft.com/office/drawing/2014/main" id="{E7547A76-5E2B-F64C-8D66-AB4B40954C6A}"/>
              </a:ext>
            </a:extLst>
          </p:cNvPr>
          <p:cNvSpPr txBox="1">
            <a:spLocks noGrp="1"/>
          </p:cNvSpPr>
          <p:nvPr>
            <p:ph type="title"/>
          </p:nvPr>
        </p:nvSpPr>
        <p:spPr>
          <a:xfrm>
            <a:off x="715050" y="358100"/>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800"/>
              <a:buFont typeface="Ramabhadra"/>
              <a:buNone/>
              <a:defRPr sz="2000" b="1" i="0">
                <a:solidFill>
                  <a:srgbClr val="007399"/>
                </a:solidFill>
                <a:latin typeface="Century Gothic" panose="020B0502020202020204" pitchFamily="34" charset="0"/>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endParaRPr dirty="0"/>
          </a:p>
        </p:txBody>
      </p:sp>
    </p:spTree>
    <p:extLst>
      <p:ext uri="{BB962C8B-B14F-4D97-AF65-F5344CB8AC3E}">
        <p14:creationId xmlns:p14="http://schemas.microsoft.com/office/powerpoint/2010/main" val="1213270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spTree>
      <p:nvGrpSpPr>
        <p:cNvPr id="1" name="Shape 8"/>
        <p:cNvGrpSpPr/>
        <p:nvPr/>
      </p:nvGrpSpPr>
      <p:grpSpPr>
        <a:xfrm>
          <a:off x="0" y="0"/>
          <a:ext cx="0" cy="0"/>
          <a:chOff x="0" y="0"/>
          <a:chExt cx="0" cy="0"/>
        </a:xfrm>
      </p:grpSpPr>
      <p:pic>
        <p:nvPicPr>
          <p:cNvPr id="3" name="Imagen 2">
            <a:extLst>
              <a:ext uri="{FF2B5EF4-FFF2-40B4-BE49-F238E27FC236}">
                <a16:creationId xmlns:a16="http://schemas.microsoft.com/office/drawing/2014/main" id="{5204F3E8-FF00-784D-89A1-B197B54E4A28}"/>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1954" y="-24784"/>
            <a:ext cx="9279203" cy="5168284"/>
          </a:xfrm>
          <a:prstGeom prst="rect">
            <a:avLst/>
          </a:prstGeom>
        </p:spPr>
      </p:pic>
      <p:sp>
        <p:nvSpPr>
          <p:cNvPr id="6" name="Google Shape;9;p2">
            <a:extLst>
              <a:ext uri="{FF2B5EF4-FFF2-40B4-BE49-F238E27FC236}">
                <a16:creationId xmlns:a16="http://schemas.microsoft.com/office/drawing/2014/main" id="{A0D663DE-E881-9245-A521-DA468B17B00C}"/>
              </a:ext>
            </a:extLst>
          </p:cNvPr>
          <p:cNvSpPr txBox="1">
            <a:spLocks noGrp="1"/>
          </p:cNvSpPr>
          <p:nvPr>
            <p:ph type="ctrTitle"/>
          </p:nvPr>
        </p:nvSpPr>
        <p:spPr>
          <a:xfrm>
            <a:off x="1276035" y="1362051"/>
            <a:ext cx="6963000" cy="1344600"/>
          </a:xfrm>
          <a:prstGeom prst="rect">
            <a:avLst/>
          </a:prstGeom>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4200" b="1" i="0">
                <a:solidFill>
                  <a:schemeClr val="bg1"/>
                </a:solidFill>
                <a:latin typeface="Arial Black" panose="020B0604020202020204" pitchFamily="34" charset="0"/>
                <a:ea typeface="Arial Black" panose="020B0604020202020204" pitchFamily="34" charset="0"/>
                <a:cs typeface="Arial Black" panose="020B0604020202020204" pitchFamily="34" charset="0"/>
                <a:sym typeface="Montserrat ExtraBold"/>
              </a:defRPr>
            </a:lvl1pPr>
            <a:lvl2pPr lvl="1" algn="ctr">
              <a:lnSpc>
                <a:spcPct val="100000"/>
              </a:lnSpc>
              <a:spcBef>
                <a:spcPts val="0"/>
              </a:spcBef>
              <a:spcAft>
                <a:spcPts val="0"/>
              </a:spcAft>
              <a:buClr>
                <a:schemeClr val="accent1"/>
              </a:buClr>
              <a:buSzPts val="5200"/>
              <a:buNone/>
              <a:defRPr sz="5200">
                <a:solidFill>
                  <a:schemeClr val="accent1"/>
                </a:solidFill>
              </a:defRPr>
            </a:lvl2pPr>
            <a:lvl3pPr lvl="2" algn="ctr">
              <a:lnSpc>
                <a:spcPct val="100000"/>
              </a:lnSpc>
              <a:spcBef>
                <a:spcPts val="0"/>
              </a:spcBef>
              <a:spcAft>
                <a:spcPts val="0"/>
              </a:spcAft>
              <a:buClr>
                <a:schemeClr val="accent1"/>
              </a:buClr>
              <a:buSzPts val="5200"/>
              <a:buNone/>
              <a:defRPr sz="5200">
                <a:solidFill>
                  <a:schemeClr val="accent1"/>
                </a:solidFill>
              </a:defRPr>
            </a:lvl3pPr>
            <a:lvl4pPr lvl="3" algn="ctr">
              <a:lnSpc>
                <a:spcPct val="100000"/>
              </a:lnSpc>
              <a:spcBef>
                <a:spcPts val="0"/>
              </a:spcBef>
              <a:spcAft>
                <a:spcPts val="0"/>
              </a:spcAft>
              <a:buClr>
                <a:schemeClr val="accent1"/>
              </a:buClr>
              <a:buSzPts val="5200"/>
              <a:buNone/>
              <a:defRPr sz="5200">
                <a:solidFill>
                  <a:schemeClr val="accent1"/>
                </a:solidFill>
              </a:defRPr>
            </a:lvl4pPr>
            <a:lvl5pPr lvl="4" algn="ctr">
              <a:lnSpc>
                <a:spcPct val="100000"/>
              </a:lnSpc>
              <a:spcBef>
                <a:spcPts val="0"/>
              </a:spcBef>
              <a:spcAft>
                <a:spcPts val="0"/>
              </a:spcAft>
              <a:buClr>
                <a:schemeClr val="accent1"/>
              </a:buClr>
              <a:buSzPts val="5200"/>
              <a:buNone/>
              <a:defRPr sz="5200">
                <a:solidFill>
                  <a:schemeClr val="accent1"/>
                </a:solidFill>
              </a:defRPr>
            </a:lvl5pPr>
            <a:lvl6pPr lvl="5" algn="ctr">
              <a:lnSpc>
                <a:spcPct val="100000"/>
              </a:lnSpc>
              <a:spcBef>
                <a:spcPts val="0"/>
              </a:spcBef>
              <a:spcAft>
                <a:spcPts val="0"/>
              </a:spcAft>
              <a:buClr>
                <a:schemeClr val="accent1"/>
              </a:buClr>
              <a:buSzPts val="5200"/>
              <a:buNone/>
              <a:defRPr sz="5200">
                <a:solidFill>
                  <a:schemeClr val="accent1"/>
                </a:solidFill>
              </a:defRPr>
            </a:lvl6pPr>
            <a:lvl7pPr lvl="6" algn="ctr">
              <a:lnSpc>
                <a:spcPct val="100000"/>
              </a:lnSpc>
              <a:spcBef>
                <a:spcPts val="0"/>
              </a:spcBef>
              <a:spcAft>
                <a:spcPts val="0"/>
              </a:spcAft>
              <a:buClr>
                <a:schemeClr val="accent1"/>
              </a:buClr>
              <a:buSzPts val="5200"/>
              <a:buNone/>
              <a:defRPr sz="5200">
                <a:solidFill>
                  <a:schemeClr val="accent1"/>
                </a:solidFill>
              </a:defRPr>
            </a:lvl7pPr>
            <a:lvl8pPr lvl="7" algn="ctr">
              <a:lnSpc>
                <a:spcPct val="100000"/>
              </a:lnSpc>
              <a:spcBef>
                <a:spcPts val="0"/>
              </a:spcBef>
              <a:spcAft>
                <a:spcPts val="0"/>
              </a:spcAft>
              <a:buClr>
                <a:schemeClr val="accent1"/>
              </a:buClr>
              <a:buSzPts val="5200"/>
              <a:buNone/>
              <a:defRPr sz="5200">
                <a:solidFill>
                  <a:schemeClr val="accent1"/>
                </a:solidFill>
              </a:defRPr>
            </a:lvl8pPr>
            <a:lvl9pPr lvl="8" algn="ctr">
              <a:lnSpc>
                <a:spcPct val="100000"/>
              </a:lnSpc>
              <a:spcBef>
                <a:spcPts val="0"/>
              </a:spcBef>
              <a:spcAft>
                <a:spcPts val="0"/>
              </a:spcAft>
              <a:buClr>
                <a:schemeClr val="accent1"/>
              </a:buClr>
              <a:buSzPts val="5200"/>
              <a:buNone/>
              <a:defRPr sz="5200">
                <a:solidFill>
                  <a:schemeClr val="accent1"/>
                </a:solidFill>
              </a:defRPr>
            </a:lvl9pPr>
          </a:lstStyle>
          <a:p>
            <a:endParaRPr dirty="0"/>
          </a:p>
        </p:txBody>
      </p:sp>
      <p:sp>
        <p:nvSpPr>
          <p:cNvPr id="7" name="Google Shape;10;p2">
            <a:extLst>
              <a:ext uri="{FF2B5EF4-FFF2-40B4-BE49-F238E27FC236}">
                <a16:creationId xmlns:a16="http://schemas.microsoft.com/office/drawing/2014/main" id="{A3B55DDB-8375-354F-968F-6A015A24C39C}"/>
              </a:ext>
            </a:extLst>
          </p:cNvPr>
          <p:cNvSpPr txBox="1">
            <a:spLocks noGrp="1"/>
          </p:cNvSpPr>
          <p:nvPr>
            <p:ph type="subTitle" idx="1"/>
          </p:nvPr>
        </p:nvSpPr>
        <p:spPr>
          <a:xfrm>
            <a:off x="1276035" y="2706651"/>
            <a:ext cx="43590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2"/>
              </a:buClr>
              <a:buSzPts val="1200"/>
              <a:buNone/>
              <a:defRPr sz="1600" b="0" i="0">
                <a:solidFill>
                  <a:schemeClr val="bg1"/>
                </a:solidFill>
                <a:latin typeface="Arial" panose="020B0604020202020204" pitchFamily="34" charset="0"/>
                <a:ea typeface="Arial" panose="020B0604020202020204" pitchFamily="34" charset="0"/>
                <a:cs typeface="Arial" panose="020B0604020202020204" pitchFamily="34" charset="0"/>
                <a:sym typeface="Raleway Medium"/>
              </a:defRPr>
            </a:lvl1pPr>
            <a:lvl2pPr lvl="1" algn="ctr">
              <a:lnSpc>
                <a:spcPct val="100000"/>
              </a:lnSpc>
              <a:spcBef>
                <a:spcPts val="0"/>
              </a:spcBef>
              <a:spcAft>
                <a:spcPts val="0"/>
              </a:spcAft>
              <a:buClr>
                <a:schemeClr val="accent2"/>
              </a:buClr>
              <a:buSzPts val="1200"/>
              <a:buNone/>
              <a:defRPr>
                <a:solidFill>
                  <a:schemeClr val="accent2"/>
                </a:solidFill>
              </a:defRPr>
            </a:lvl2pPr>
            <a:lvl3pPr lvl="2" algn="ctr">
              <a:lnSpc>
                <a:spcPct val="100000"/>
              </a:lnSpc>
              <a:spcBef>
                <a:spcPts val="0"/>
              </a:spcBef>
              <a:spcAft>
                <a:spcPts val="0"/>
              </a:spcAft>
              <a:buClr>
                <a:schemeClr val="accent2"/>
              </a:buClr>
              <a:buSzPts val="1200"/>
              <a:buNone/>
              <a:defRPr>
                <a:solidFill>
                  <a:schemeClr val="accent2"/>
                </a:solidFill>
              </a:defRPr>
            </a:lvl3pPr>
            <a:lvl4pPr lvl="3" algn="ctr">
              <a:lnSpc>
                <a:spcPct val="100000"/>
              </a:lnSpc>
              <a:spcBef>
                <a:spcPts val="0"/>
              </a:spcBef>
              <a:spcAft>
                <a:spcPts val="0"/>
              </a:spcAft>
              <a:buClr>
                <a:schemeClr val="accent2"/>
              </a:buClr>
              <a:buSzPts val="1200"/>
              <a:buNone/>
              <a:defRPr>
                <a:solidFill>
                  <a:schemeClr val="accent2"/>
                </a:solidFill>
              </a:defRPr>
            </a:lvl4pPr>
            <a:lvl5pPr lvl="4" algn="ctr">
              <a:lnSpc>
                <a:spcPct val="100000"/>
              </a:lnSpc>
              <a:spcBef>
                <a:spcPts val="0"/>
              </a:spcBef>
              <a:spcAft>
                <a:spcPts val="0"/>
              </a:spcAft>
              <a:buClr>
                <a:schemeClr val="accent2"/>
              </a:buClr>
              <a:buSzPts val="1200"/>
              <a:buNone/>
              <a:defRPr>
                <a:solidFill>
                  <a:schemeClr val="accent2"/>
                </a:solidFill>
              </a:defRPr>
            </a:lvl5pPr>
            <a:lvl6pPr lvl="5" algn="ctr">
              <a:lnSpc>
                <a:spcPct val="100000"/>
              </a:lnSpc>
              <a:spcBef>
                <a:spcPts val="0"/>
              </a:spcBef>
              <a:spcAft>
                <a:spcPts val="0"/>
              </a:spcAft>
              <a:buClr>
                <a:schemeClr val="accent2"/>
              </a:buClr>
              <a:buSzPts val="1200"/>
              <a:buNone/>
              <a:defRPr>
                <a:solidFill>
                  <a:schemeClr val="accent2"/>
                </a:solidFill>
              </a:defRPr>
            </a:lvl6pPr>
            <a:lvl7pPr lvl="6" algn="ctr">
              <a:lnSpc>
                <a:spcPct val="100000"/>
              </a:lnSpc>
              <a:spcBef>
                <a:spcPts val="0"/>
              </a:spcBef>
              <a:spcAft>
                <a:spcPts val="0"/>
              </a:spcAft>
              <a:buClr>
                <a:schemeClr val="accent2"/>
              </a:buClr>
              <a:buSzPts val="1200"/>
              <a:buNone/>
              <a:defRPr>
                <a:solidFill>
                  <a:schemeClr val="accent2"/>
                </a:solidFill>
              </a:defRPr>
            </a:lvl7pPr>
            <a:lvl8pPr lvl="7" algn="ctr">
              <a:lnSpc>
                <a:spcPct val="100000"/>
              </a:lnSpc>
              <a:spcBef>
                <a:spcPts val="0"/>
              </a:spcBef>
              <a:spcAft>
                <a:spcPts val="0"/>
              </a:spcAft>
              <a:buClr>
                <a:schemeClr val="accent2"/>
              </a:buClr>
              <a:buSzPts val="1200"/>
              <a:buNone/>
              <a:defRPr>
                <a:solidFill>
                  <a:schemeClr val="accent2"/>
                </a:solidFill>
              </a:defRPr>
            </a:lvl8pPr>
            <a:lvl9pPr lvl="8" algn="ctr">
              <a:lnSpc>
                <a:spcPct val="100000"/>
              </a:lnSpc>
              <a:spcBef>
                <a:spcPts val="0"/>
              </a:spcBef>
              <a:spcAft>
                <a:spcPts val="0"/>
              </a:spcAft>
              <a:buClr>
                <a:schemeClr val="accent2"/>
              </a:buClr>
              <a:buSzPts val="1200"/>
              <a:buNone/>
              <a:defRPr>
                <a:solidFill>
                  <a:schemeClr val="accent2"/>
                </a:solidFill>
              </a:defRPr>
            </a:lvl9pPr>
          </a:lstStyle>
          <a:p>
            <a:endParaRPr dirty="0"/>
          </a:p>
        </p:txBody>
      </p:sp>
      <p:pic>
        <p:nvPicPr>
          <p:cNvPr id="9" name="Imagen 8">
            <a:extLst>
              <a:ext uri="{FF2B5EF4-FFF2-40B4-BE49-F238E27FC236}">
                <a16:creationId xmlns:a16="http://schemas.microsoft.com/office/drawing/2014/main" id="{B0A800EF-B98E-AA46-91C4-440FF54CF82D}"/>
              </a:ext>
            </a:extLst>
          </p:cNvPr>
          <p:cNvPicPr>
            <a:picLocks noChangeAspect="1"/>
          </p:cNvPicPr>
          <p:nvPr userDrawn="1"/>
        </p:nvPicPr>
        <p:blipFill rotWithShape="1">
          <a:blip r:embed="rId3"/>
          <a:srcRect l="5943" t="22288" b="19765"/>
          <a:stretch/>
        </p:blipFill>
        <p:spPr>
          <a:xfrm>
            <a:off x="7952891" y="78745"/>
            <a:ext cx="1092146" cy="448574"/>
          </a:xfrm>
          <a:prstGeom prst="rect">
            <a:avLst/>
          </a:prstGeom>
        </p:spPr>
      </p:pic>
    </p:spTree>
    <p:extLst>
      <p:ext uri="{BB962C8B-B14F-4D97-AF65-F5344CB8AC3E}">
        <p14:creationId xmlns:p14="http://schemas.microsoft.com/office/powerpoint/2010/main" val="349302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8"/>
        <p:cNvGrpSpPr/>
        <p:nvPr/>
      </p:nvGrpSpPr>
      <p:grpSpPr>
        <a:xfrm>
          <a:off x="0" y="0"/>
          <a:ext cx="0" cy="0"/>
          <a:chOff x="0" y="0"/>
          <a:chExt cx="0" cy="0"/>
        </a:xfrm>
      </p:grpSpPr>
      <p:pic>
        <p:nvPicPr>
          <p:cNvPr id="5" name="Imagen 4">
            <a:extLst>
              <a:ext uri="{FF2B5EF4-FFF2-40B4-BE49-F238E27FC236}">
                <a16:creationId xmlns:a16="http://schemas.microsoft.com/office/drawing/2014/main" id="{2DF85DC9-F3AD-914A-B965-E1AFE27ADBD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81069" y="-46941"/>
            <a:ext cx="9306137" cy="5237381"/>
          </a:xfrm>
          <a:prstGeom prst="rect">
            <a:avLst/>
          </a:prstGeom>
        </p:spPr>
      </p:pic>
      <p:sp>
        <p:nvSpPr>
          <p:cNvPr id="9" name="Google Shape;9;p2"/>
          <p:cNvSpPr txBox="1">
            <a:spLocks noGrp="1"/>
          </p:cNvSpPr>
          <p:nvPr>
            <p:ph type="ctrTitle"/>
          </p:nvPr>
        </p:nvSpPr>
        <p:spPr>
          <a:xfrm>
            <a:off x="1713540" y="1227150"/>
            <a:ext cx="5856984" cy="1344600"/>
          </a:xfrm>
          <a:prstGeom prst="rect">
            <a:avLst/>
          </a:prstGeom>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4200" b="1" i="0">
                <a:solidFill>
                  <a:srgbClr val="007399"/>
                </a:solidFill>
                <a:latin typeface="Arial Black" panose="020B0604020202020204" pitchFamily="34" charset="0"/>
                <a:ea typeface="Arial Black" panose="020B0604020202020204" pitchFamily="34" charset="0"/>
                <a:cs typeface="Arial Black" panose="020B0604020202020204" pitchFamily="34" charset="0"/>
                <a:sym typeface="Montserrat ExtraBold"/>
              </a:defRPr>
            </a:lvl1pPr>
            <a:lvl2pPr lvl="1" algn="ctr">
              <a:lnSpc>
                <a:spcPct val="100000"/>
              </a:lnSpc>
              <a:spcBef>
                <a:spcPts val="0"/>
              </a:spcBef>
              <a:spcAft>
                <a:spcPts val="0"/>
              </a:spcAft>
              <a:buClr>
                <a:schemeClr val="accent1"/>
              </a:buClr>
              <a:buSzPts val="5200"/>
              <a:buNone/>
              <a:defRPr sz="5200">
                <a:solidFill>
                  <a:schemeClr val="accent1"/>
                </a:solidFill>
              </a:defRPr>
            </a:lvl2pPr>
            <a:lvl3pPr lvl="2" algn="ctr">
              <a:lnSpc>
                <a:spcPct val="100000"/>
              </a:lnSpc>
              <a:spcBef>
                <a:spcPts val="0"/>
              </a:spcBef>
              <a:spcAft>
                <a:spcPts val="0"/>
              </a:spcAft>
              <a:buClr>
                <a:schemeClr val="accent1"/>
              </a:buClr>
              <a:buSzPts val="5200"/>
              <a:buNone/>
              <a:defRPr sz="5200">
                <a:solidFill>
                  <a:schemeClr val="accent1"/>
                </a:solidFill>
              </a:defRPr>
            </a:lvl3pPr>
            <a:lvl4pPr lvl="3" algn="ctr">
              <a:lnSpc>
                <a:spcPct val="100000"/>
              </a:lnSpc>
              <a:spcBef>
                <a:spcPts val="0"/>
              </a:spcBef>
              <a:spcAft>
                <a:spcPts val="0"/>
              </a:spcAft>
              <a:buClr>
                <a:schemeClr val="accent1"/>
              </a:buClr>
              <a:buSzPts val="5200"/>
              <a:buNone/>
              <a:defRPr sz="5200">
                <a:solidFill>
                  <a:schemeClr val="accent1"/>
                </a:solidFill>
              </a:defRPr>
            </a:lvl4pPr>
            <a:lvl5pPr lvl="4" algn="ctr">
              <a:lnSpc>
                <a:spcPct val="100000"/>
              </a:lnSpc>
              <a:spcBef>
                <a:spcPts val="0"/>
              </a:spcBef>
              <a:spcAft>
                <a:spcPts val="0"/>
              </a:spcAft>
              <a:buClr>
                <a:schemeClr val="accent1"/>
              </a:buClr>
              <a:buSzPts val="5200"/>
              <a:buNone/>
              <a:defRPr sz="5200">
                <a:solidFill>
                  <a:schemeClr val="accent1"/>
                </a:solidFill>
              </a:defRPr>
            </a:lvl5pPr>
            <a:lvl6pPr lvl="5" algn="ctr">
              <a:lnSpc>
                <a:spcPct val="100000"/>
              </a:lnSpc>
              <a:spcBef>
                <a:spcPts val="0"/>
              </a:spcBef>
              <a:spcAft>
                <a:spcPts val="0"/>
              </a:spcAft>
              <a:buClr>
                <a:schemeClr val="accent1"/>
              </a:buClr>
              <a:buSzPts val="5200"/>
              <a:buNone/>
              <a:defRPr sz="5200">
                <a:solidFill>
                  <a:schemeClr val="accent1"/>
                </a:solidFill>
              </a:defRPr>
            </a:lvl6pPr>
            <a:lvl7pPr lvl="6" algn="ctr">
              <a:lnSpc>
                <a:spcPct val="100000"/>
              </a:lnSpc>
              <a:spcBef>
                <a:spcPts val="0"/>
              </a:spcBef>
              <a:spcAft>
                <a:spcPts val="0"/>
              </a:spcAft>
              <a:buClr>
                <a:schemeClr val="accent1"/>
              </a:buClr>
              <a:buSzPts val="5200"/>
              <a:buNone/>
              <a:defRPr sz="5200">
                <a:solidFill>
                  <a:schemeClr val="accent1"/>
                </a:solidFill>
              </a:defRPr>
            </a:lvl7pPr>
            <a:lvl8pPr lvl="7" algn="ctr">
              <a:lnSpc>
                <a:spcPct val="100000"/>
              </a:lnSpc>
              <a:spcBef>
                <a:spcPts val="0"/>
              </a:spcBef>
              <a:spcAft>
                <a:spcPts val="0"/>
              </a:spcAft>
              <a:buClr>
                <a:schemeClr val="accent1"/>
              </a:buClr>
              <a:buSzPts val="5200"/>
              <a:buNone/>
              <a:defRPr sz="5200">
                <a:solidFill>
                  <a:schemeClr val="accent1"/>
                </a:solidFill>
              </a:defRPr>
            </a:lvl8pPr>
            <a:lvl9pPr lvl="8" algn="ctr">
              <a:lnSpc>
                <a:spcPct val="100000"/>
              </a:lnSpc>
              <a:spcBef>
                <a:spcPts val="0"/>
              </a:spcBef>
              <a:spcAft>
                <a:spcPts val="0"/>
              </a:spcAft>
              <a:buClr>
                <a:schemeClr val="accent1"/>
              </a:buClr>
              <a:buSzPts val="5200"/>
              <a:buNone/>
              <a:defRPr sz="5200">
                <a:solidFill>
                  <a:schemeClr val="accent1"/>
                </a:solidFill>
              </a:defRPr>
            </a:lvl9pPr>
          </a:lstStyle>
          <a:p>
            <a:endParaRPr dirty="0"/>
          </a:p>
        </p:txBody>
      </p:sp>
      <p:sp>
        <p:nvSpPr>
          <p:cNvPr id="10" name="Google Shape;10;p2"/>
          <p:cNvSpPr txBox="1">
            <a:spLocks noGrp="1"/>
          </p:cNvSpPr>
          <p:nvPr>
            <p:ph type="subTitle" idx="1"/>
          </p:nvPr>
        </p:nvSpPr>
        <p:spPr>
          <a:xfrm>
            <a:off x="1713540" y="2702379"/>
            <a:ext cx="3666608"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2"/>
              </a:buClr>
              <a:buSzPts val="1200"/>
              <a:buNone/>
              <a:defRPr sz="1600" b="0" i="0">
                <a:solidFill>
                  <a:srgbClr val="007399"/>
                </a:solidFill>
                <a:latin typeface="Arial" panose="020B0604020202020204" pitchFamily="34" charset="0"/>
                <a:ea typeface="Arial" panose="020B0604020202020204" pitchFamily="34" charset="0"/>
                <a:cs typeface="Arial" panose="020B0604020202020204" pitchFamily="34" charset="0"/>
                <a:sym typeface="Raleway Medium"/>
              </a:defRPr>
            </a:lvl1pPr>
            <a:lvl2pPr lvl="1" algn="ctr">
              <a:lnSpc>
                <a:spcPct val="100000"/>
              </a:lnSpc>
              <a:spcBef>
                <a:spcPts val="0"/>
              </a:spcBef>
              <a:spcAft>
                <a:spcPts val="0"/>
              </a:spcAft>
              <a:buClr>
                <a:schemeClr val="accent2"/>
              </a:buClr>
              <a:buSzPts val="1200"/>
              <a:buNone/>
              <a:defRPr>
                <a:solidFill>
                  <a:schemeClr val="accent2"/>
                </a:solidFill>
              </a:defRPr>
            </a:lvl2pPr>
            <a:lvl3pPr lvl="2" algn="ctr">
              <a:lnSpc>
                <a:spcPct val="100000"/>
              </a:lnSpc>
              <a:spcBef>
                <a:spcPts val="0"/>
              </a:spcBef>
              <a:spcAft>
                <a:spcPts val="0"/>
              </a:spcAft>
              <a:buClr>
                <a:schemeClr val="accent2"/>
              </a:buClr>
              <a:buSzPts val="1200"/>
              <a:buNone/>
              <a:defRPr>
                <a:solidFill>
                  <a:schemeClr val="accent2"/>
                </a:solidFill>
              </a:defRPr>
            </a:lvl3pPr>
            <a:lvl4pPr lvl="3" algn="ctr">
              <a:lnSpc>
                <a:spcPct val="100000"/>
              </a:lnSpc>
              <a:spcBef>
                <a:spcPts val="0"/>
              </a:spcBef>
              <a:spcAft>
                <a:spcPts val="0"/>
              </a:spcAft>
              <a:buClr>
                <a:schemeClr val="accent2"/>
              </a:buClr>
              <a:buSzPts val="1200"/>
              <a:buNone/>
              <a:defRPr>
                <a:solidFill>
                  <a:schemeClr val="accent2"/>
                </a:solidFill>
              </a:defRPr>
            </a:lvl4pPr>
            <a:lvl5pPr lvl="4" algn="ctr">
              <a:lnSpc>
                <a:spcPct val="100000"/>
              </a:lnSpc>
              <a:spcBef>
                <a:spcPts val="0"/>
              </a:spcBef>
              <a:spcAft>
                <a:spcPts val="0"/>
              </a:spcAft>
              <a:buClr>
                <a:schemeClr val="accent2"/>
              </a:buClr>
              <a:buSzPts val="1200"/>
              <a:buNone/>
              <a:defRPr>
                <a:solidFill>
                  <a:schemeClr val="accent2"/>
                </a:solidFill>
              </a:defRPr>
            </a:lvl5pPr>
            <a:lvl6pPr lvl="5" algn="ctr">
              <a:lnSpc>
                <a:spcPct val="100000"/>
              </a:lnSpc>
              <a:spcBef>
                <a:spcPts val="0"/>
              </a:spcBef>
              <a:spcAft>
                <a:spcPts val="0"/>
              </a:spcAft>
              <a:buClr>
                <a:schemeClr val="accent2"/>
              </a:buClr>
              <a:buSzPts val="1200"/>
              <a:buNone/>
              <a:defRPr>
                <a:solidFill>
                  <a:schemeClr val="accent2"/>
                </a:solidFill>
              </a:defRPr>
            </a:lvl6pPr>
            <a:lvl7pPr lvl="6" algn="ctr">
              <a:lnSpc>
                <a:spcPct val="100000"/>
              </a:lnSpc>
              <a:spcBef>
                <a:spcPts val="0"/>
              </a:spcBef>
              <a:spcAft>
                <a:spcPts val="0"/>
              </a:spcAft>
              <a:buClr>
                <a:schemeClr val="accent2"/>
              </a:buClr>
              <a:buSzPts val="1200"/>
              <a:buNone/>
              <a:defRPr>
                <a:solidFill>
                  <a:schemeClr val="accent2"/>
                </a:solidFill>
              </a:defRPr>
            </a:lvl7pPr>
            <a:lvl8pPr lvl="7" algn="ctr">
              <a:lnSpc>
                <a:spcPct val="100000"/>
              </a:lnSpc>
              <a:spcBef>
                <a:spcPts val="0"/>
              </a:spcBef>
              <a:spcAft>
                <a:spcPts val="0"/>
              </a:spcAft>
              <a:buClr>
                <a:schemeClr val="accent2"/>
              </a:buClr>
              <a:buSzPts val="1200"/>
              <a:buNone/>
              <a:defRPr>
                <a:solidFill>
                  <a:schemeClr val="accent2"/>
                </a:solidFill>
              </a:defRPr>
            </a:lvl8pPr>
            <a:lvl9pPr lvl="8" algn="ctr">
              <a:lnSpc>
                <a:spcPct val="100000"/>
              </a:lnSpc>
              <a:spcBef>
                <a:spcPts val="0"/>
              </a:spcBef>
              <a:spcAft>
                <a:spcPts val="0"/>
              </a:spcAft>
              <a:buClr>
                <a:schemeClr val="accent2"/>
              </a:buClr>
              <a:buSzPts val="1200"/>
              <a:buNone/>
              <a:defRPr>
                <a:solidFill>
                  <a:schemeClr val="accent2"/>
                </a:solidFill>
              </a:defRPr>
            </a:lvl9pPr>
          </a:lstStyle>
          <a:p>
            <a:endParaRPr dirty="0"/>
          </a:p>
        </p:txBody>
      </p:sp>
      <p:pic>
        <p:nvPicPr>
          <p:cNvPr id="6" name="Imagen 5">
            <a:extLst>
              <a:ext uri="{FF2B5EF4-FFF2-40B4-BE49-F238E27FC236}">
                <a16:creationId xmlns:a16="http://schemas.microsoft.com/office/drawing/2014/main" id="{AA7C0612-E80E-F447-B3BF-C5F003662960}"/>
              </a:ext>
            </a:extLst>
          </p:cNvPr>
          <p:cNvPicPr>
            <a:picLocks noChangeAspect="1"/>
          </p:cNvPicPr>
          <p:nvPr userDrawn="1"/>
        </p:nvPicPr>
        <p:blipFill>
          <a:blip r:embed="rId3"/>
          <a:srcRect t="19195" b="19195"/>
          <a:stretch/>
        </p:blipFill>
        <p:spPr>
          <a:xfrm>
            <a:off x="7952891" y="78745"/>
            <a:ext cx="1092146" cy="448574"/>
          </a:xfrm>
          <a:prstGeom prst="rect">
            <a:avLst/>
          </a:prstGeom>
        </p:spPr>
      </p:pic>
    </p:spTree>
    <p:extLst>
      <p:ext uri="{BB962C8B-B14F-4D97-AF65-F5344CB8AC3E}">
        <p14:creationId xmlns:p14="http://schemas.microsoft.com/office/powerpoint/2010/main" val="3949706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8"/>
        <p:cNvGrpSpPr/>
        <p:nvPr/>
      </p:nvGrpSpPr>
      <p:grpSpPr>
        <a:xfrm>
          <a:off x="0" y="0"/>
          <a:ext cx="0" cy="0"/>
          <a:chOff x="0" y="0"/>
          <a:chExt cx="0" cy="0"/>
        </a:xfrm>
      </p:grpSpPr>
      <p:pic>
        <p:nvPicPr>
          <p:cNvPr id="5" name="Imagen 4">
            <a:extLst>
              <a:ext uri="{FF2B5EF4-FFF2-40B4-BE49-F238E27FC236}">
                <a16:creationId xmlns:a16="http://schemas.microsoft.com/office/drawing/2014/main" id="{2DF85DC9-F3AD-914A-B965-E1AFE27ADBD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81069" y="-46941"/>
            <a:ext cx="9306137" cy="5237381"/>
          </a:xfrm>
          <a:prstGeom prst="rect">
            <a:avLst/>
          </a:prstGeom>
        </p:spPr>
      </p:pic>
      <p:sp>
        <p:nvSpPr>
          <p:cNvPr id="9" name="Google Shape;9;p2"/>
          <p:cNvSpPr txBox="1">
            <a:spLocks noGrp="1"/>
          </p:cNvSpPr>
          <p:nvPr>
            <p:ph type="ctrTitle"/>
          </p:nvPr>
        </p:nvSpPr>
        <p:spPr>
          <a:xfrm>
            <a:off x="1713540" y="1227150"/>
            <a:ext cx="5856984" cy="1344600"/>
          </a:xfrm>
          <a:prstGeom prst="rect">
            <a:avLst/>
          </a:prstGeom>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4200" b="1" i="0">
                <a:solidFill>
                  <a:srgbClr val="007399"/>
                </a:solidFill>
                <a:latin typeface="Arial Black" panose="020B0604020202020204" pitchFamily="34" charset="0"/>
                <a:ea typeface="Arial Black" panose="020B0604020202020204" pitchFamily="34" charset="0"/>
                <a:cs typeface="Arial Black" panose="020B0604020202020204" pitchFamily="34" charset="0"/>
                <a:sym typeface="Montserrat ExtraBold"/>
              </a:defRPr>
            </a:lvl1pPr>
            <a:lvl2pPr lvl="1" algn="ctr">
              <a:lnSpc>
                <a:spcPct val="100000"/>
              </a:lnSpc>
              <a:spcBef>
                <a:spcPts val="0"/>
              </a:spcBef>
              <a:spcAft>
                <a:spcPts val="0"/>
              </a:spcAft>
              <a:buClr>
                <a:schemeClr val="accent1"/>
              </a:buClr>
              <a:buSzPts val="5200"/>
              <a:buNone/>
              <a:defRPr sz="5200">
                <a:solidFill>
                  <a:schemeClr val="accent1"/>
                </a:solidFill>
              </a:defRPr>
            </a:lvl2pPr>
            <a:lvl3pPr lvl="2" algn="ctr">
              <a:lnSpc>
                <a:spcPct val="100000"/>
              </a:lnSpc>
              <a:spcBef>
                <a:spcPts val="0"/>
              </a:spcBef>
              <a:spcAft>
                <a:spcPts val="0"/>
              </a:spcAft>
              <a:buClr>
                <a:schemeClr val="accent1"/>
              </a:buClr>
              <a:buSzPts val="5200"/>
              <a:buNone/>
              <a:defRPr sz="5200">
                <a:solidFill>
                  <a:schemeClr val="accent1"/>
                </a:solidFill>
              </a:defRPr>
            </a:lvl3pPr>
            <a:lvl4pPr lvl="3" algn="ctr">
              <a:lnSpc>
                <a:spcPct val="100000"/>
              </a:lnSpc>
              <a:spcBef>
                <a:spcPts val="0"/>
              </a:spcBef>
              <a:spcAft>
                <a:spcPts val="0"/>
              </a:spcAft>
              <a:buClr>
                <a:schemeClr val="accent1"/>
              </a:buClr>
              <a:buSzPts val="5200"/>
              <a:buNone/>
              <a:defRPr sz="5200">
                <a:solidFill>
                  <a:schemeClr val="accent1"/>
                </a:solidFill>
              </a:defRPr>
            </a:lvl4pPr>
            <a:lvl5pPr lvl="4" algn="ctr">
              <a:lnSpc>
                <a:spcPct val="100000"/>
              </a:lnSpc>
              <a:spcBef>
                <a:spcPts val="0"/>
              </a:spcBef>
              <a:spcAft>
                <a:spcPts val="0"/>
              </a:spcAft>
              <a:buClr>
                <a:schemeClr val="accent1"/>
              </a:buClr>
              <a:buSzPts val="5200"/>
              <a:buNone/>
              <a:defRPr sz="5200">
                <a:solidFill>
                  <a:schemeClr val="accent1"/>
                </a:solidFill>
              </a:defRPr>
            </a:lvl5pPr>
            <a:lvl6pPr lvl="5" algn="ctr">
              <a:lnSpc>
                <a:spcPct val="100000"/>
              </a:lnSpc>
              <a:spcBef>
                <a:spcPts val="0"/>
              </a:spcBef>
              <a:spcAft>
                <a:spcPts val="0"/>
              </a:spcAft>
              <a:buClr>
                <a:schemeClr val="accent1"/>
              </a:buClr>
              <a:buSzPts val="5200"/>
              <a:buNone/>
              <a:defRPr sz="5200">
                <a:solidFill>
                  <a:schemeClr val="accent1"/>
                </a:solidFill>
              </a:defRPr>
            </a:lvl6pPr>
            <a:lvl7pPr lvl="6" algn="ctr">
              <a:lnSpc>
                <a:spcPct val="100000"/>
              </a:lnSpc>
              <a:spcBef>
                <a:spcPts val="0"/>
              </a:spcBef>
              <a:spcAft>
                <a:spcPts val="0"/>
              </a:spcAft>
              <a:buClr>
                <a:schemeClr val="accent1"/>
              </a:buClr>
              <a:buSzPts val="5200"/>
              <a:buNone/>
              <a:defRPr sz="5200">
                <a:solidFill>
                  <a:schemeClr val="accent1"/>
                </a:solidFill>
              </a:defRPr>
            </a:lvl7pPr>
            <a:lvl8pPr lvl="7" algn="ctr">
              <a:lnSpc>
                <a:spcPct val="100000"/>
              </a:lnSpc>
              <a:spcBef>
                <a:spcPts val="0"/>
              </a:spcBef>
              <a:spcAft>
                <a:spcPts val="0"/>
              </a:spcAft>
              <a:buClr>
                <a:schemeClr val="accent1"/>
              </a:buClr>
              <a:buSzPts val="5200"/>
              <a:buNone/>
              <a:defRPr sz="5200">
                <a:solidFill>
                  <a:schemeClr val="accent1"/>
                </a:solidFill>
              </a:defRPr>
            </a:lvl8pPr>
            <a:lvl9pPr lvl="8" algn="ctr">
              <a:lnSpc>
                <a:spcPct val="100000"/>
              </a:lnSpc>
              <a:spcBef>
                <a:spcPts val="0"/>
              </a:spcBef>
              <a:spcAft>
                <a:spcPts val="0"/>
              </a:spcAft>
              <a:buClr>
                <a:schemeClr val="accent1"/>
              </a:buClr>
              <a:buSzPts val="5200"/>
              <a:buNone/>
              <a:defRPr sz="5200">
                <a:solidFill>
                  <a:schemeClr val="accent1"/>
                </a:solidFill>
              </a:defRPr>
            </a:lvl9pPr>
          </a:lstStyle>
          <a:p>
            <a:endParaRPr dirty="0"/>
          </a:p>
        </p:txBody>
      </p:sp>
      <p:sp>
        <p:nvSpPr>
          <p:cNvPr id="10" name="Google Shape;10;p2"/>
          <p:cNvSpPr txBox="1">
            <a:spLocks noGrp="1"/>
          </p:cNvSpPr>
          <p:nvPr>
            <p:ph type="subTitle" idx="1"/>
          </p:nvPr>
        </p:nvSpPr>
        <p:spPr>
          <a:xfrm>
            <a:off x="1713540" y="2702379"/>
            <a:ext cx="3666608"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2"/>
              </a:buClr>
              <a:buSzPts val="1200"/>
              <a:buNone/>
              <a:defRPr sz="1600" b="0" i="0">
                <a:solidFill>
                  <a:srgbClr val="007399"/>
                </a:solidFill>
                <a:latin typeface="Arial" panose="020B0604020202020204" pitchFamily="34" charset="0"/>
                <a:ea typeface="Arial" panose="020B0604020202020204" pitchFamily="34" charset="0"/>
                <a:cs typeface="Arial" panose="020B0604020202020204" pitchFamily="34" charset="0"/>
                <a:sym typeface="Raleway Medium"/>
              </a:defRPr>
            </a:lvl1pPr>
            <a:lvl2pPr lvl="1" algn="ctr">
              <a:lnSpc>
                <a:spcPct val="100000"/>
              </a:lnSpc>
              <a:spcBef>
                <a:spcPts val="0"/>
              </a:spcBef>
              <a:spcAft>
                <a:spcPts val="0"/>
              </a:spcAft>
              <a:buClr>
                <a:schemeClr val="accent2"/>
              </a:buClr>
              <a:buSzPts val="1200"/>
              <a:buNone/>
              <a:defRPr>
                <a:solidFill>
                  <a:schemeClr val="accent2"/>
                </a:solidFill>
              </a:defRPr>
            </a:lvl2pPr>
            <a:lvl3pPr lvl="2" algn="ctr">
              <a:lnSpc>
                <a:spcPct val="100000"/>
              </a:lnSpc>
              <a:spcBef>
                <a:spcPts val="0"/>
              </a:spcBef>
              <a:spcAft>
                <a:spcPts val="0"/>
              </a:spcAft>
              <a:buClr>
                <a:schemeClr val="accent2"/>
              </a:buClr>
              <a:buSzPts val="1200"/>
              <a:buNone/>
              <a:defRPr>
                <a:solidFill>
                  <a:schemeClr val="accent2"/>
                </a:solidFill>
              </a:defRPr>
            </a:lvl3pPr>
            <a:lvl4pPr lvl="3" algn="ctr">
              <a:lnSpc>
                <a:spcPct val="100000"/>
              </a:lnSpc>
              <a:spcBef>
                <a:spcPts val="0"/>
              </a:spcBef>
              <a:spcAft>
                <a:spcPts val="0"/>
              </a:spcAft>
              <a:buClr>
                <a:schemeClr val="accent2"/>
              </a:buClr>
              <a:buSzPts val="1200"/>
              <a:buNone/>
              <a:defRPr>
                <a:solidFill>
                  <a:schemeClr val="accent2"/>
                </a:solidFill>
              </a:defRPr>
            </a:lvl4pPr>
            <a:lvl5pPr lvl="4" algn="ctr">
              <a:lnSpc>
                <a:spcPct val="100000"/>
              </a:lnSpc>
              <a:spcBef>
                <a:spcPts val="0"/>
              </a:spcBef>
              <a:spcAft>
                <a:spcPts val="0"/>
              </a:spcAft>
              <a:buClr>
                <a:schemeClr val="accent2"/>
              </a:buClr>
              <a:buSzPts val="1200"/>
              <a:buNone/>
              <a:defRPr>
                <a:solidFill>
                  <a:schemeClr val="accent2"/>
                </a:solidFill>
              </a:defRPr>
            </a:lvl5pPr>
            <a:lvl6pPr lvl="5" algn="ctr">
              <a:lnSpc>
                <a:spcPct val="100000"/>
              </a:lnSpc>
              <a:spcBef>
                <a:spcPts val="0"/>
              </a:spcBef>
              <a:spcAft>
                <a:spcPts val="0"/>
              </a:spcAft>
              <a:buClr>
                <a:schemeClr val="accent2"/>
              </a:buClr>
              <a:buSzPts val="1200"/>
              <a:buNone/>
              <a:defRPr>
                <a:solidFill>
                  <a:schemeClr val="accent2"/>
                </a:solidFill>
              </a:defRPr>
            </a:lvl6pPr>
            <a:lvl7pPr lvl="6" algn="ctr">
              <a:lnSpc>
                <a:spcPct val="100000"/>
              </a:lnSpc>
              <a:spcBef>
                <a:spcPts val="0"/>
              </a:spcBef>
              <a:spcAft>
                <a:spcPts val="0"/>
              </a:spcAft>
              <a:buClr>
                <a:schemeClr val="accent2"/>
              </a:buClr>
              <a:buSzPts val="1200"/>
              <a:buNone/>
              <a:defRPr>
                <a:solidFill>
                  <a:schemeClr val="accent2"/>
                </a:solidFill>
              </a:defRPr>
            </a:lvl7pPr>
            <a:lvl8pPr lvl="7" algn="ctr">
              <a:lnSpc>
                <a:spcPct val="100000"/>
              </a:lnSpc>
              <a:spcBef>
                <a:spcPts val="0"/>
              </a:spcBef>
              <a:spcAft>
                <a:spcPts val="0"/>
              </a:spcAft>
              <a:buClr>
                <a:schemeClr val="accent2"/>
              </a:buClr>
              <a:buSzPts val="1200"/>
              <a:buNone/>
              <a:defRPr>
                <a:solidFill>
                  <a:schemeClr val="accent2"/>
                </a:solidFill>
              </a:defRPr>
            </a:lvl8pPr>
            <a:lvl9pPr lvl="8" algn="ctr">
              <a:lnSpc>
                <a:spcPct val="100000"/>
              </a:lnSpc>
              <a:spcBef>
                <a:spcPts val="0"/>
              </a:spcBef>
              <a:spcAft>
                <a:spcPts val="0"/>
              </a:spcAft>
              <a:buClr>
                <a:schemeClr val="accent2"/>
              </a:buClr>
              <a:buSzPts val="1200"/>
              <a:buNone/>
              <a:defRPr>
                <a:solidFill>
                  <a:schemeClr val="accent2"/>
                </a:solidFill>
              </a:defRPr>
            </a:lvl9pPr>
          </a:lstStyle>
          <a:p>
            <a:endParaRPr dirty="0"/>
          </a:p>
        </p:txBody>
      </p:sp>
    </p:spTree>
    <p:extLst>
      <p:ext uri="{BB962C8B-B14F-4D97-AF65-F5344CB8AC3E}">
        <p14:creationId xmlns:p14="http://schemas.microsoft.com/office/powerpoint/2010/main" val="468199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8"/>
        <p:cNvGrpSpPr/>
        <p:nvPr/>
      </p:nvGrpSpPr>
      <p:grpSpPr>
        <a:xfrm>
          <a:off x="0" y="0"/>
          <a:ext cx="0" cy="0"/>
          <a:chOff x="0" y="0"/>
          <a:chExt cx="0" cy="0"/>
        </a:xfrm>
      </p:grpSpPr>
      <p:pic>
        <p:nvPicPr>
          <p:cNvPr id="5" name="Imagen 4">
            <a:extLst>
              <a:ext uri="{FF2B5EF4-FFF2-40B4-BE49-F238E27FC236}">
                <a16:creationId xmlns:a16="http://schemas.microsoft.com/office/drawing/2014/main" id="{2DF85DC9-F3AD-914A-B965-E1AFE27ADBD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81069" y="-46316"/>
            <a:ext cx="9306137" cy="5236131"/>
          </a:xfrm>
          <a:prstGeom prst="rect">
            <a:avLst/>
          </a:prstGeom>
        </p:spPr>
      </p:pic>
      <p:sp>
        <p:nvSpPr>
          <p:cNvPr id="9" name="Google Shape;9;p2"/>
          <p:cNvSpPr txBox="1">
            <a:spLocks noGrp="1"/>
          </p:cNvSpPr>
          <p:nvPr>
            <p:ph type="ctrTitle" hasCustomPrompt="1"/>
          </p:nvPr>
        </p:nvSpPr>
        <p:spPr>
          <a:xfrm>
            <a:off x="1713540" y="1227150"/>
            <a:ext cx="5856984" cy="1344600"/>
          </a:xfrm>
          <a:prstGeom prst="rect">
            <a:avLst/>
          </a:prstGeom>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4200" b="1" i="0">
                <a:solidFill>
                  <a:srgbClr val="007399"/>
                </a:solidFill>
                <a:latin typeface="Arial Black" panose="020B0604020202020204" pitchFamily="34" charset="0"/>
                <a:ea typeface="Arial Black" panose="020B0604020202020204" pitchFamily="34" charset="0"/>
                <a:cs typeface="Arial Black" panose="020B0604020202020204" pitchFamily="34" charset="0"/>
                <a:sym typeface="Montserrat ExtraBold"/>
              </a:defRPr>
            </a:lvl1pPr>
            <a:lvl2pPr lvl="1" algn="ctr">
              <a:lnSpc>
                <a:spcPct val="100000"/>
              </a:lnSpc>
              <a:spcBef>
                <a:spcPts val="0"/>
              </a:spcBef>
              <a:spcAft>
                <a:spcPts val="0"/>
              </a:spcAft>
              <a:buClr>
                <a:schemeClr val="accent1"/>
              </a:buClr>
              <a:buSzPts val="5200"/>
              <a:buNone/>
              <a:defRPr sz="5200">
                <a:solidFill>
                  <a:schemeClr val="accent1"/>
                </a:solidFill>
              </a:defRPr>
            </a:lvl2pPr>
            <a:lvl3pPr lvl="2" algn="ctr">
              <a:lnSpc>
                <a:spcPct val="100000"/>
              </a:lnSpc>
              <a:spcBef>
                <a:spcPts val="0"/>
              </a:spcBef>
              <a:spcAft>
                <a:spcPts val="0"/>
              </a:spcAft>
              <a:buClr>
                <a:schemeClr val="accent1"/>
              </a:buClr>
              <a:buSzPts val="5200"/>
              <a:buNone/>
              <a:defRPr sz="5200">
                <a:solidFill>
                  <a:schemeClr val="accent1"/>
                </a:solidFill>
              </a:defRPr>
            </a:lvl3pPr>
            <a:lvl4pPr lvl="3" algn="ctr">
              <a:lnSpc>
                <a:spcPct val="100000"/>
              </a:lnSpc>
              <a:spcBef>
                <a:spcPts val="0"/>
              </a:spcBef>
              <a:spcAft>
                <a:spcPts val="0"/>
              </a:spcAft>
              <a:buClr>
                <a:schemeClr val="accent1"/>
              </a:buClr>
              <a:buSzPts val="5200"/>
              <a:buNone/>
              <a:defRPr sz="5200">
                <a:solidFill>
                  <a:schemeClr val="accent1"/>
                </a:solidFill>
              </a:defRPr>
            </a:lvl4pPr>
            <a:lvl5pPr lvl="4" algn="ctr">
              <a:lnSpc>
                <a:spcPct val="100000"/>
              </a:lnSpc>
              <a:spcBef>
                <a:spcPts val="0"/>
              </a:spcBef>
              <a:spcAft>
                <a:spcPts val="0"/>
              </a:spcAft>
              <a:buClr>
                <a:schemeClr val="accent1"/>
              </a:buClr>
              <a:buSzPts val="5200"/>
              <a:buNone/>
              <a:defRPr sz="5200">
                <a:solidFill>
                  <a:schemeClr val="accent1"/>
                </a:solidFill>
              </a:defRPr>
            </a:lvl5pPr>
            <a:lvl6pPr lvl="5" algn="ctr">
              <a:lnSpc>
                <a:spcPct val="100000"/>
              </a:lnSpc>
              <a:spcBef>
                <a:spcPts val="0"/>
              </a:spcBef>
              <a:spcAft>
                <a:spcPts val="0"/>
              </a:spcAft>
              <a:buClr>
                <a:schemeClr val="accent1"/>
              </a:buClr>
              <a:buSzPts val="5200"/>
              <a:buNone/>
              <a:defRPr sz="5200">
                <a:solidFill>
                  <a:schemeClr val="accent1"/>
                </a:solidFill>
              </a:defRPr>
            </a:lvl6pPr>
            <a:lvl7pPr lvl="6" algn="ctr">
              <a:lnSpc>
                <a:spcPct val="100000"/>
              </a:lnSpc>
              <a:spcBef>
                <a:spcPts val="0"/>
              </a:spcBef>
              <a:spcAft>
                <a:spcPts val="0"/>
              </a:spcAft>
              <a:buClr>
                <a:schemeClr val="accent1"/>
              </a:buClr>
              <a:buSzPts val="5200"/>
              <a:buNone/>
              <a:defRPr sz="5200">
                <a:solidFill>
                  <a:schemeClr val="accent1"/>
                </a:solidFill>
              </a:defRPr>
            </a:lvl7pPr>
            <a:lvl8pPr lvl="7" algn="ctr">
              <a:lnSpc>
                <a:spcPct val="100000"/>
              </a:lnSpc>
              <a:spcBef>
                <a:spcPts val="0"/>
              </a:spcBef>
              <a:spcAft>
                <a:spcPts val="0"/>
              </a:spcAft>
              <a:buClr>
                <a:schemeClr val="accent1"/>
              </a:buClr>
              <a:buSzPts val="5200"/>
              <a:buNone/>
              <a:defRPr sz="5200">
                <a:solidFill>
                  <a:schemeClr val="accent1"/>
                </a:solidFill>
              </a:defRPr>
            </a:lvl8pPr>
            <a:lvl9pPr lvl="8" algn="ctr">
              <a:lnSpc>
                <a:spcPct val="100000"/>
              </a:lnSpc>
              <a:spcBef>
                <a:spcPts val="0"/>
              </a:spcBef>
              <a:spcAft>
                <a:spcPts val="0"/>
              </a:spcAft>
              <a:buClr>
                <a:schemeClr val="accent1"/>
              </a:buClr>
              <a:buSzPts val="5200"/>
              <a:buNone/>
              <a:defRPr sz="5200">
                <a:solidFill>
                  <a:schemeClr val="accent1"/>
                </a:solidFill>
              </a:defRPr>
            </a:lvl9pPr>
          </a:lstStyle>
          <a:p>
            <a:r>
              <a:rPr lang="es-ES" dirty="0"/>
              <a:t>Fondo </a:t>
            </a:r>
            <a:r>
              <a:rPr lang="es-ES" dirty="0" err="1"/>
              <a:t>png</a:t>
            </a:r>
            <a:endParaRPr dirty="0"/>
          </a:p>
        </p:txBody>
      </p:sp>
      <p:sp>
        <p:nvSpPr>
          <p:cNvPr id="10" name="Google Shape;10;p2"/>
          <p:cNvSpPr txBox="1">
            <a:spLocks noGrp="1"/>
          </p:cNvSpPr>
          <p:nvPr>
            <p:ph type="subTitle" idx="1"/>
          </p:nvPr>
        </p:nvSpPr>
        <p:spPr>
          <a:xfrm>
            <a:off x="1713540" y="2702379"/>
            <a:ext cx="3666608"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2"/>
              </a:buClr>
              <a:buSzPts val="1200"/>
              <a:buNone/>
              <a:defRPr sz="1600" b="0" i="0">
                <a:solidFill>
                  <a:srgbClr val="007399"/>
                </a:solidFill>
                <a:latin typeface="Arial" panose="020B0604020202020204" pitchFamily="34" charset="0"/>
                <a:ea typeface="Arial" panose="020B0604020202020204" pitchFamily="34" charset="0"/>
                <a:cs typeface="Arial" panose="020B0604020202020204" pitchFamily="34" charset="0"/>
                <a:sym typeface="Raleway Medium"/>
              </a:defRPr>
            </a:lvl1pPr>
            <a:lvl2pPr lvl="1" algn="ctr">
              <a:lnSpc>
                <a:spcPct val="100000"/>
              </a:lnSpc>
              <a:spcBef>
                <a:spcPts val="0"/>
              </a:spcBef>
              <a:spcAft>
                <a:spcPts val="0"/>
              </a:spcAft>
              <a:buClr>
                <a:schemeClr val="accent2"/>
              </a:buClr>
              <a:buSzPts val="1200"/>
              <a:buNone/>
              <a:defRPr>
                <a:solidFill>
                  <a:schemeClr val="accent2"/>
                </a:solidFill>
              </a:defRPr>
            </a:lvl2pPr>
            <a:lvl3pPr lvl="2" algn="ctr">
              <a:lnSpc>
                <a:spcPct val="100000"/>
              </a:lnSpc>
              <a:spcBef>
                <a:spcPts val="0"/>
              </a:spcBef>
              <a:spcAft>
                <a:spcPts val="0"/>
              </a:spcAft>
              <a:buClr>
                <a:schemeClr val="accent2"/>
              </a:buClr>
              <a:buSzPts val="1200"/>
              <a:buNone/>
              <a:defRPr>
                <a:solidFill>
                  <a:schemeClr val="accent2"/>
                </a:solidFill>
              </a:defRPr>
            </a:lvl3pPr>
            <a:lvl4pPr lvl="3" algn="ctr">
              <a:lnSpc>
                <a:spcPct val="100000"/>
              </a:lnSpc>
              <a:spcBef>
                <a:spcPts val="0"/>
              </a:spcBef>
              <a:spcAft>
                <a:spcPts val="0"/>
              </a:spcAft>
              <a:buClr>
                <a:schemeClr val="accent2"/>
              </a:buClr>
              <a:buSzPts val="1200"/>
              <a:buNone/>
              <a:defRPr>
                <a:solidFill>
                  <a:schemeClr val="accent2"/>
                </a:solidFill>
              </a:defRPr>
            </a:lvl4pPr>
            <a:lvl5pPr lvl="4" algn="ctr">
              <a:lnSpc>
                <a:spcPct val="100000"/>
              </a:lnSpc>
              <a:spcBef>
                <a:spcPts val="0"/>
              </a:spcBef>
              <a:spcAft>
                <a:spcPts val="0"/>
              </a:spcAft>
              <a:buClr>
                <a:schemeClr val="accent2"/>
              </a:buClr>
              <a:buSzPts val="1200"/>
              <a:buNone/>
              <a:defRPr>
                <a:solidFill>
                  <a:schemeClr val="accent2"/>
                </a:solidFill>
              </a:defRPr>
            </a:lvl5pPr>
            <a:lvl6pPr lvl="5" algn="ctr">
              <a:lnSpc>
                <a:spcPct val="100000"/>
              </a:lnSpc>
              <a:spcBef>
                <a:spcPts val="0"/>
              </a:spcBef>
              <a:spcAft>
                <a:spcPts val="0"/>
              </a:spcAft>
              <a:buClr>
                <a:schemeClr val="accent2"/>
              </a:buClr>
              <a:buSzPts val="1200"/>
              <a:buNone/>
              <a:defRPr>
                <a:solidFill>
                  <a:schemeClr val="accent2"/>
                </a:solidFill>
              </a:defRPr>
            </a:lvl6pPr>
            <a:lvl7pPr lvl="6" algn="ctr">
              <a:lnSpc>
                <a:spcPct val="100000"/>
              </a:lnSpc>
              <a:spcBef>
                <a:spcPts val="0"/>
              </a:spcBef>
              <a:spcAft>
                <a:spcPts val="0"/>
              </a:spcAft>
              <a:buClr>
                <a:schemeClr val="accent2"/>
              </a:buClr>
              <a:buSzPts val="1200"/>
              <a:buNone/>
              <a:defRPr>
                <a:solidFill>
                  <a:schemeClr val="accent2"/>
                </a:solidFill>
              </a:defRPr>
            </a:lvl7pPr>
            <a:lvl8pPr lvl="7" algn="ctr">
              <a:lnSpc>
                <a:spcPct val="100000"/>
              </a:lnSpc>
              <a:spcBef>
                <a:spcPts val="0"/>
              </a:spcBef>
              <a:spcAft>
                <a:spcPts val="0"/>
              </a:spcAft>
              <a:buClr>
                <a:schemeClr val="accent2"/>
              </a:buClr>
              <a:buSzPts val="1200"/>
              <a:buNone/>
              <a:defRPr>
                <a:solidFill>
                  <a:schemeClr val="accent2"/>
                </a:solidFill>
              </a:defRPr>
            </a:lvl8pPr>
            <a:lvl9pPr lvl="8" algn="ctr">
              <a:lnSpc>
                <a:spcPct val="100000"/>
              </a:lnSpc>
              <a:spcBef>
                <a:spcPts val="0"/>
              </a:spcBef>
              <a:spcAft>
                <a:spcPts val="0"/>
              </a:spcAft>
              <a:buClr>
                <a:schemeClr val="accent2"/>
              </a:buClr>
              <a:buSzPts val="1200"/>
              <a:buNone/>
              <a:defRPr>
                <a:solidFill>
                  <a:schemeClr val="accent2"/>
                </a:solidFill>
              </a:defRPr>
            </a:lvl9pPr>
          </a:lstStyle>
          <a:p>
            <a:endParaRPr dirty="0"/>
          </a:p>
        </p:txBody>
      </p:sp>
    </p:spTree>
    <p:extLst>
      <p:ext uri="{BB962C8B-B14F-4D97-AF65-F5344CB8AC3E}">
        <p14:creationId xmlns:p14="http://schemas.microsoft.com/office/powerpoint/2010/main" val="792398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reserve="1" userDrawn="1">
  <p:cSld name="1_One column text">
    <p:spTree>
      <p:nvGrpSpPr>
        <p:cNvPr id="1" name="Shape 46"/>
        <p:cNvGrpSpPr/>
        <p:nvPr/>
      </p:nvGrpSpPr>
      <p:grpSpPr>
        <a:xfrm>
          <a:off x="0" y="0"/>
          <a:ext cx="0" cy="0"/>
          <a:chOff x="0" y="0"/>
          <a:chExt cx="0" cy="0"/>
        </a:xfrm>
      </p:grpSpPr>
      <p:pic>
        <p:nvPicPr>
          <p:cNvPr id="5" name="Google Shape;379;p38">
            <a:extLst>
              <a:ext uri="{FF2B5EF4-FFF2-40B4-BE49-F238E27FC236}">
                <a16:creationId xmlns:a16="http://schemas.microsoft.com/office/drawing/2014/main" id="{1BC10158-F2A3-DD44-B71B-71E5E5667A2D}"/>
              </a:ext>
            </a:extLst>
          </p:cNvPr>
          <p:cNvPicPr preferRelativeResize="0"/>
          <p:nvPr userDrawn="1"/>
        </p:nvPicPr>
        <p:blipFill rotWithShape="1">
          <a:blip r:embed="rId2" cstate="screen">
            <a:alphaModFix/>
            <a:extLst>
              <a:ext uri="{28A0092B-C50C-407E-A947-70E740481C1C}">
                <a14:useLocalDpi xmlns:a14="http://schemas.microsoft.com/office/drawing/2010/main"/>
              </a:ext>
            </a:extLst>
          </a:blip>
          <a:srcRect/>
          <a:stretch/>
        </p:blipFill>
        <p:spPr>
          <a:xfrm>
            <a:off x="2269572" y="0"/>
            <a:ext cx="7453548" cy="5226020"/>
          </a:xfrm>
          <a:prstGeom prst="round2DiagRect">
            <a:avLst>
              <a:gd name="adj1" fmla="val 16667"/>
              <a:gd name="adj2" fmla="val 0"/>
            </a:avLst>
          </a:prstGeom>
          <a:noFill/>
          <a:ln>
            <a:noFill/>
          </a:ln>
        </p:spPr>
      </p:pic>
      <p:pic>
        <p:nvPicPr>
          <p:cNvPr id="3" name="Imagen 2">
            <a:extLst>
              <a:ext uri="{FF2B5EF4-FFF2-40B4-BE49-F238E27FC236}">
                <a16:creationId xmlns:a16="http://schemas.microsoft.com/office/drawing/2014/main" id="{D3A4C6C6-4705-CE40-A851-9518ECAF2816}"/>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ackgroundRemoval t="4037" b="98691" l="2180" r="89991">
                        <a14:foregroundMark x1="42554" y1="8456" x2="34449" y2="26132"/>
                        <a14:foregroundMark x1="34449" y1="26132" x2="28861" y2="49645"/>
                        <a14:foregroundMark x1="28861" y1="49645" x2="28370" y2="90944"/>
                        <a14:foregroundMark x1="62481" y1="1200" x2="6294" y2="4855"/>
                        <a14:foregroundMark x1="6294" y1="4855" x2="2671" y2="15657"/>
                        <a14:foregroundMark x1="2671" y1="15657" x2="2180" y2="93944"/>
                        <a14:foregroundMark x1="2180" y1="93944" x2="29229" y2="98691"/>
                        <a14:foregroundMark x1="61621" y1="1200" x2="50537" y2="14239"/>
                        <a14:foregroundMark x1="50537" y1="14239" x2="45379" y2="17294"/>
                        <a14:foregroundMark x1="45379" y1="17294" x2="37642" y2="17949"/>
                        <a14:foregroundMark x1="37642" y1="17949" x2="27633" y2="8838"/>
                        <a14:foregroundMark x1="27633" y1="8838" x2="3408" y2="4037"/>
                        <a14:foregroundMark x1="33313" y1="96017" x2="36844" y2="60611"/>
                        <a14:foregroundMark x1="53147" y1="15930" x2="58182" y2="7638"/>
                        <a14:foregroundMark x1="54099" y1="15057" x2="59625" y2="7474"/>
                      </a14:backgroundRemoval>
                    </a14:imgEffect>
                  </a14:imgLayer>
                </a14:imgProps>
              </a:ext>
              <a:ext uri="{28A0092B-C50C-407E-A947-70E740481C1C}">
                <a14:useLocalDpi xmlns:a14="http://schemas.microsoft.com/office/drawing/2010/main"/>
              </a:ext>
            </a:extLst>
          </a:blip>
          <a:srcRect r="34807"/>
          <a:stretch/>
        </p:blipFill>
        <p:spPr>
          <a:xfrm>
            <a:off x="-175462" y="0"/>
            <a:ext cx="5958195" cy="5226020"/>
          </a:xfrm>
          <a:prstGeom prst="rect">
            <a:avLst/>
          </a:prstGeom>
        </p:spPr>
      </p:pic>
      <p:sp>
        <p:nvSpPr>
          <p:cNvPr id="52" name="Google Shape;52;p7"/>
          <p:cNvSpPr txBox="1">
            <a:spLocks noGrp="1"/>
          </p:cNvSpPr>
          <p:nvPr>
            <p:ph type="title" hasCustomPrompt="1"/>
          </p:nvPr>
        </p:nvSpPr>
        <p:spPr>
          <a:xfrm>
            <a:off x="208422" y="1766750"/>
            <a:ext cx="4122300" cy="1179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1"/>
              </a:buClr>
              <a:buSzPts val="2800"/>
              <a:buFont typeface="Ramabhadra"/>
              <a:buNone/>
              <a:defRPr sz="3200" b="1" i="0">
                <a:solidFill>
                  <a:schemeClr val="bg1"/>
                </a:solidFill>
                <a:latin typeface="Century Gothic" panose="020B0502020202020204" pitchFamily="34" charset="0"/>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r>
              <a:rPr lang="es-ES" dirty="0"/>
              <a:t>2 opción </a:t>
            </a:r>
            <a:r>
              <a:rPr lang="es-ES" dirty="0" err="1"/>
              <a:t>img</a:t>
            </a:r>
            <a:r>
              <a:rPr lang="es-ES" dirty="0"/>
              <a:t> fondo</a:t>
            </a:r>
            <a:endParaRPr dirty="0"/>
          </a:p>
        </p:txBody>
      </p:sp>
      <p:pic>
        <p:nvPicPr>
          <p:cNvPr id="6" name="Imagen 5">
            <a:extLst>
              <a:ext uri="{FF2B5EF4-FFF2-40B4-BE49-F238E27FC236}">
                <a16:creationId xmlns:a16="http://schemas.microsoft.com/office/drawing/2014/main" id="{D1D7D08C-A55F-1A44-9D71-24B941C5C7F5}"/>
              </a:ext>
            </a:extLst>
          </p:cNvPr>
          <p:cNvPicPr>
            <a:picLocks noChangeAspect="1"/>
          </p:cNvPicPr>
          <p:nvPr userDrawn="1"/>
        </p:nvPicPr>
        <p:blipFill>
          <a:blip r:embed="rId5" cstate="hqprint">
            <a:extLst>
              <a:ext uri="{28A0092B-C50C-407E-A947-70E740481C1C}">
                <a14:useLocalDpi xmlns:a14="http://schemas.microsoft.com/office/drawing/2010/main"/>
              </a:ext>
            </a:extLst>
          </a:blip>
          <a:srcRect/>
          <a:stretch/>
        </p:blipFill>
        <p:spPr>
          <a:xfrm>
            <a:off x="-45091" y="4549473"/>
            <a:ext cx="1092146" cy="448574"/>
          </a:xfrm>
          <a:prstGeom prst="rect">
            <a:avLst/>
          </a:prstGeom>
        </p:spPr>
      </p:pic>
    </p:spTree>
    <p:extLst>
      <p:ext uri="{BB962C8B-B14F-4D97-AF65-F5344CB8AC3E}">
        <p14:creationId xmlns:p14="http://schemas.microsoft.com/office/powerpoint/2010/main" val="3986406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reserve="1" userDrawn="1">
  <p:cSld name="1_One column text">
    <p:spTree>
      <p:nvGrpSpPr>
        <p:cNvPr id="1" name="Shape 46"/>
        <p:cNvGrpSpPr/>
        <p:nvPr/>
      </p:nvGrpSpPr>
      <p:grpSpPr>
        <a:xfrm>
          <a:off x="0" y="0"/>
          <a:ext cx="0" cy="0"/>
          <a:chOff x="0" y="0"/>
          <a:chExt cx="0" cy="0"/>
        </a:xfrm>
      </p:grpSpPr>
      <p:pic>
        <p:nvPicPr>
          <p:cNvPr id="3" name="Imagen 2">
            <a:extLst>
              <a:ext uri="{FF2B5EF4-FFF2-40B4-BE49-F238E27FC236}">
                <a16:creationId xmlns:a16="http://schemas.microsoft.com/office/drawing/2014/main" id="{D3A4C6C6-4705-CE40-A851-9518ECAF2816}"/>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2339" y="0"/>
            <a:ext cx="9139321" cy="5143499"/>
          </a:xfrm>
          <a:prstGeom prst="rect">
            <a:avLst/>
          </a:prstGeom>
        </p:spPr>
      </p:pic>
      <p:sp>
        <p:nvSpPr>
          <p:cNvPr id="52" name="Google Shape;52;p7"/>
          <p:cNvSpPr txBox="1">
            <a:spLocks noGrp="1"/>
          </p:cNvSpPr>
          <p:nvPr>
            <p:ph type="title"/>
          </p:nvPr>
        </p:nvSpPr>
        <p:spPr>
          <a:xfrm>
            <a:off x="208422" y="1766750"/>
            <a:ext cx="4122300" cy="1179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1"/>
              </a:buClr>
              <a:buSzPts val="2800"/>
              <a:buFont typeface="Ramabhadra"/>
              <a:buNone/>
              <a:defRPr sz="3200" b="1" i="0">
                <a:solidFill>
                  <a:srgbClr val="007399"/>
                </a:solidFill>
                <a:latin typeface="Century Gothic" panose="020B0502020202020204" pitchFamily="34" charset="0"/>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endParaRPr dirty="0"/>
          </a:p>
        </p:txBody>
      </p:sp>
      <p:pic>
        <p:nvPicPr>
          <p:cNvPr id="5" name="Imagen 4">
            <a:extLst>
              <a:ext uri="{FF2B5EF4-FFF2-40B4-BE49-F238E27FC236}">
                <a16:creationId xmlns:a16="http://schemas.microsoft.com/office/drawing/2014/main" id="{D5DFCD9C-0B7F-F142-865D-D752B939CE29}"/>
              </a:ext>
            </a:extLst>
          </p:cNvPr>
          <p:cNvPicPr>
            <a:picLocks noChangeAspect="1"/>
          </p:cNvPicPr>
          <p:nvPr userDrawn="1"/>
        </p:nvPicPr>
        <p:blipFill>
          <a:blip r:embed="rId3"/>
          <a:srcRect t="19195" b="19195"/>
          <a:stretch/>
        </p:blipFill>
        <p:spPr>
          <a:xfrm>
            <a:off x="7823145" y="4415967"/>
            <a:ext cx="1092146" cy="448574"/>
          </a:xfrm>
          <a:prstGeom prst="rect">
            <a:avLst/>
          </a:prstGeom>
        </p:spPr>
      </p:pic>
    </p:spTree>
    <p:extLst>
      <p:ext uri="{BB962C8B-B14F-4D97-AF65-F5344CB8AC3E}">
        <p14:creationId xmlns:p14="http://schemas.microsoft.com/office/powerpoint/2010/main" val="1870071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reserve="1" userDrawn="1">
  <p:cSld name="1_One column text">
    <p:spTree>
      <p:nvGrpSpPr>
        <p:cNvPr id="1" name="Shape 46"/>
        <p:cNvGrpSpPr/>
        <p:nvPr/>
      </p:nvGrpSpPr>
      <p:grpSpPr>
        <a:xfrm>
          <a:off x="0" y="0"/>
          <a:ext cx="0" cy="0"/>
          <a:chOff x="0" y="0"/>
          <a:chExt cx="0" cy="0"/>
        </a:xfrm>
      </p:grpSpPr>
      <p:pic>
        <p:nvPicPr>
          <p:cNvPr id="3" name="Imagen 2">
            <a:extLst>
              <a:ext uri="{FF2B5EF4-FFF2-40B4-BE49-F238E27FC236}">
                <a16:creationId xmlns:a16="http://schemas.microsoft.com/office/drawing/2014/main" id="{D3A4C6C6-4705-CE40-A851-9518ECAF2816}"/>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2339" y="614"/>
            <a:ext cx="9139321" cy="5142271"/>
          </a:xfrm>
          <a:prstGeom prst="rect">
            <a:avLst/>
          </a:prstGeom>
        </p:spPr>
      </p:pic>
      <p:sp>
        <p:nvSpPr>
          <p:cNvPr id="52" name="Google Shape;52;p7"/>
          <p:cNvSpPr txBox="1">
            <a:spLocks noGrp="1"/>
          </p:cNvSpPr>
          <p:nvPr>
            <p:ph type="title" hasCustomPrompt="1"/>
          </p:nvPr>
        </p:nvSpPr>
        <p:spPr>
          <a:xfrm>
            <a:off x="208422" y="1766750"/>
            <a:ext cx="4122300" cy="1179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1"/>
              </a:buClr>
              <a:buSzPts val="2800"/>
              <a:buFont typeface="Ramabhadra"/>
              <a:buNone/>
              <a:defRPr sz="3200" b="1" i="0">
                <a:solidFill>
                  <a:srgbClr val="007399"/>
                </a:solidFill>
                <a:latin typeface="Century Gothic" panose="020B0502020202020204" pitchFamily="34" charset="0"/>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r>
              <a:rPr lang="es-ES" dirty="0"/>
              <a:t>Fondo </a:t>
            </a:r>
            <a:r>
              <a:rPr lang="es-ES" dirty="0" err="1"/>
              <a:t>png</a:t>
            </a:r>
            <a:endParaRPr dirty="0"/>
          </a:p>
        </p:txBody>
      </p:sp>
      <p:pic>
        <p:nvPicPr>
          <p:cNvPr id="5" name="Imagen 4">
            <a:extLst>
              <a:ext uri="{FF2B5EF4-FFF2-40B4-BE49-F238E27FC236}">
                <a16:creationId xmlns:a16="http://schemas.microsoft.com/office/drawing/2014/main" id="{D5DFCD9C-0B7F-F142-865D-D752B939CE29}"/>
              </a:ext>
            </a:extLst>
          </p:cNvPr>
          <p:cNvPicPr>
            <a:picLocks noChangeAspect="1"/>
          </p:cNvPicPr>
          <p:nvPr userDrawn="1"/>
        </p:nvPicPr>
        <p:blipFill>
          <a:blip r:embed="rId3"/>
          <a:srcRect t="19195" b="19195"/>
          <a:stretch/>
        </p:blipFill>
        <p:spPr>
          <a:xfrm>
            <a:off x="7823145" y="4415967"/>
            <a:ext cx="1092146" cy="448574"/>
          </a:xfrm>
          <a:prstGeom prst="rect">
            <a:avLst/>
          </a:prstGeom>
        </p:spPr>
      </p:pic>
    </p:spTree>
    <p:extLst>
      <p:ext uri="{BB962C8B-B14F-4D97-AF65-F5344CB8AC3E}">
        <p14:creationId xmlns:p14="http://schemas.microsoft.com/office/powerpoint/2010/main" val="4246637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007399"/>
        </a:solidFill>
        <a:effectLst/>
      </p:bgPr>
    </p:bg>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715050" y="1265100"/>
            <a:ext cx="7983276" cy="2613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4800" b="1" i="0">
                <a:solidFill>
                  <a:schemeClr val="lt1"/>
                </a:solidFill>
                <a:latin typeface="Century Gothic" panose="020B0502020202020204" pitchFamily="34" charset="0"/>
              </a:defRPr>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dirty="0"/>
          </a:p>
        </p:txBody>
      </p:sp>
      <p:pic>
        <p:nvPicPr>
          <p:cNvPr id="4" name="Imagen 3">
            <a:extLst>
              <a:ext uri="{FF2B5EF4-FFF2-40B4-BE49-F238E27FC236}">
                <a16:creationId xmlns:a16="http://schemas.microsoft.com/office/drawing/2014/main" id="{B1BBF81C-6339-0145-88FB-C7DCA1DD2BDA}"/>
              </a:ext>
            </a:extLst>
          </p:cNvPr>
          <p:cNvPicPr>
            <a:picLocks noChangeAspect="1"/>
          </p:cNvPicPr>
          <p:nvPr userDrawn="1"/>
        </p:nvPicPr>
        <p:blipFill>
          <a:blip r:embed="rId2"/>
          <a:srcRect t="19195" b="19195"/>
          <a:stretch/>
        </p:blipFill>
        <p:spPr>
          <a:xfrm>
            <a:off x="7952891" y="78745"/>
            <a:ext cx="1092146" cy="4485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76" r:id="rId2"/>
    <p:sldLayoutId id="2147483677" r:id="rId3"/>
    <p:sldLayoutId id="2147483681" r:id="rId4"/>
    <p:sldLayoutId id="2147483683" r:id="rId5"/>
    <p:sldLayoutId id="2147483682" r:id="rId6"/>
    <p:sldLayoutId id="2147483680" r:id="rId7"/>
    <p:sldLayoutId id="2147483684" r:id="rId8"/>
    <p:sldLayoutId id="2147483654" r:id="rId9"/>
    <p:sldLayoutId id="2147483657" r:id="rId10"/>
    <p:sldLayoutId id="2147483658" r:id="rId11"/>
    <p:sldLayoutId id="2147483675"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1" i="0" u="none" strike="noStrike" cap="none">
          <a:solidFill>
            <a:srgbClr val="00548B"/>
          </a:solidFill>
          <a:latin typeface="Arial Black" panose="020B0604020202020204" pitchFamily="34" charset="0"/>
          <a:ea typeface="Arial Black" panose="020B0604020202020204" pitchFamily="34" charset="0"/>
          <a:cs typeface="Arial Black"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14.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20.sv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7" name="Google Shape;307;p33"/>
          <p:cNvSpPr txBox="1">
            <a:spLocks noGrp="1"/>
          </p:cNvSpPr>
          <p:nvPr>
            <p:ph type="ctrTitle"/>
          </p:nvPr>
        </p:nvSpPr>
        <p:spPr>
          <a:xfrm>
            <a:off x="661230" y="2964854"/>
            <a:ext cx="7721443" cy="164813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3500" dirty="0">
                <a:latin typeface="Century Gothic" panose="020B0502020202020204" pitchFamily="34" charset="0"/>
              </a:rPr>
              <a:t>DEVOPS: Desarrolla y despliega como un PRO</a:t>
            </a:r>
            <a:br>
              <a:rPr lang="es-ES" sz="3500" dirty="0">
                <a:latin typeface="Century Gothic" panose="020B0502020202020204" pitchFamily="34" charset="0"/>
              </a:rPr>
            </a:br>
            <a:r>
              <a:rPr lang="es-ES" sz="3600" dirty="0">
                <a:solidFill>
                  <a:srgbClr val="F7C136"/>
                </a:solidFill>
                <a:latin typeface="Century Gothic" panose="020B0502020202020204" pitchFamily="34" charset="0"/>
                <a:cs typeface="Arial"/>
                <a:sym typeface="Arial"/>
              </a:rPr>
              <a:t>API</a:t>
            </a:r>
            <a:endParaRPr lang="es-ES" sz="1400" dirty="0">
              <a:solidFill>
                <a:srgbClr val="F7C136"/>
              </a:solidFill>
              <a:latin typeface="Century Gothic" panose="020B0502020202020204" pitchFamily="34" charset="0"/>
              <a:cs typeface="Arial"/>
              <a:sym typeface="Arial"/>
            </a:endParaRPr>
          </a:p>
        </p:txBody>
      </p:sp>
      <p:pic>
        <p:nvPicPr>
          <p:cNvPr id="3" name="Imagen 2">
            <a:extLst>
              <a:ext uri="{FF2B5EF4-FFF2-40B4-BE49-F238E27FC236}">
                <a16:creationId xmlns:a16="http://schemas.microsoft.com/office/drawing/2014/main" id="{96437CA2-E24C-00B3-B86E-5129794EC7D8}"/>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46529" y="1460454"/>
            <a:ext cx="4599517" cy="20462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MAVEN</a:t>
            </a:r>
            <a:endParaRPr dirty="0">
              <a:solidFill>
                <a:schemeClr val="accent3"/>
              </a:solidFill>
              <a:latin typeface="Century Gothic" panose="020B0502020202020204" pitchFamily="34" charset="0"/>
            </a:endParaRPr>
          </a:p>
        </p:txBody>
      </p:sp>
      <p:pic>
        <p:nvPicPr>
          <p:cNvPr id="3078" name="Picture 6">
            <a:extLst>
              <a:ext uri="{FF2B5EF4-FFF2-40B4-BE49-F238E27FC236}">
                <a16:creationId xmlns:a16="http://schemas.microsoft.com/office/drawing/2014/main" id="{852C7473-011A-5322-4419-6F6DE03BF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995" y="4694405"/>
            <a:ext cx="1706321" cy="431352"/>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08F86A95-0A1B-6F58-364B-4199018EB615}"/>
              </a:ext>
            </a:extLst>
          </p:cNvPr>
          <p:cNvPicPr>
            <a:picLocks noChangeAspect="1"/>
          </p:cNvPicPr>
          <p:nvPr/>
        </p:nvPicPr>
        <p:blipFill>
          <a:blip r:embed="rId4"/>
          <a:stretch>
            <a:fillRect/>
          </a:stretch>
        </p:blipFill>
        <p:spPr>
          <a:xfrm>
            <a:off x="2229937" y="1138272"/>
            <a:ext cx="4502381" cy="825542"/>
          </a:xfrm>
          <a:prstGeom prst="rect">
            <a:avLst/>
          </a:prstGeom>
        </p:spPr>
      </p:pic>
      <p:sp>
        <p:nvSpPr>
          <p:cNvPr id="8" name="Google Shape;1081;p57">
            <a:extLst>
              <a:ext uri="{FF2B5EF4-FFF2-40B4-BE49-F238E27FC236}">
                <a16:creationId xmlns:a16="http://schemas.microsoft.com/office/drawing/2014/main" id="{87D5B449-615C-4438-067A-BFB4F1ACE2A9}"/>
              </a:ext>
            </a:extLst>
          </p:cNvPr>
          <p:cNvSpPr/>
          <p:nvPr/>
        </p:nvSpPr>
        <p:spPr>
          <a:xfrm>
            <a:off x="4190606" y="3264803"/>
            <a:ext cx="1066507" cy="1053770"/>
          </a:xfrm>
          <a:custGeom>
            <a:avLst/>
            <a:gdLst/>
            <a:ahLst/>
            <a:cxnLst/>
            <a:rect l="l" t="t" r="r" b="b"/>
            <a:pathLst>
              <a:path w="34999" h="34581" fill="none" extrusionOk="0">
                <a:moveTo>
                  <a:pt x="34390" y="16948"/>
                </a:moveTo>
                <a:lnTo>
                  <a:pt x="20238" y="33781"/>
                </a:lnTo>
                <a:cubicBezTo>
                  <a:pt x="19649" y="34485"/>
                  <a:pt x="18565" y="34580"/>
                  <a:pt x="17861" y="33991"/>
                </a:cubicBezTo>
                <a:lnTo>
                  <a:pt x="818" y="19991"/>
                </a:lnTo>
                <a:cubicBezTo>
                  <a:pt x="95" y="19402"/>
                  <a:pt x="0" y="18356"/>
                  <a:pt x="609" y="17633"/>
                </a:cubicBezTo>
                <a:lnTo>
                  <a:pt x="14760" y="818"/>
                </a:lnTo>
                <a:cubicBezTo>
                  <a:pt x="15350" y="96"/>
                  <a:pt x="16434" y="0"/>
                  <a:pt x="17138" y="590"/>
                </a:cubicBezTo>
                <a:lnTo>
                  <a:pt x="34181" y="14589"/>
                </a:lnTo>
                <a:cubicBezTo>
                  <a:pt x="34903" y="15179"/>
                  <a:pt x="34999" y="16225"/>
                  <a:pt x="34390" y="16948"/>
                </a:cubicBezTo>
                <a:close/>
              </a:path>
            </a:pathLst>
          </a:custGeom>
          <a:noFill/>
          <a:ln w="11900" cap="flat" cmpd="sng">
            <a:solidFill>
              <a:srgbClr val="F7C136"/>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082;p57">
            <a:extLst>
              <a:ext uri="{FF2B5EF4-FFF2-40B4-BE49-F238E27FC236}">
                <a16:creationId xmlns:a16="http://schemas.microsoft.com/office/drawing/2014/main" id="{7055D8F4-FBAD-2EAA-ED04-1143EBAD5F39}"/>
              </a:ext>
            </a:extLst>
          </p:cNvPr>
          <p:cNvSpPr/>
          <p:nvPr/>
        </p:nvSpPr>
        <p:spPr>
          <a:xfrm>
            <a:off x="3632428" y="2925149"/>
            <a:ext cx="1066507" cy="1053770"/>
          </a:xfrm>
          <a:custGeom>
            <a:avLst/>
            <a:gdLst/>
            <a:ahLst/>
            <a:cxnLst/>
            <a:rect l="l" t="t" r="r" b="b"/>
            <a:pathLst>
              <a:path w="34999" h="34581" fill="none" extrusionOk="0">
                <a:moveTo>
                  <a:pt x="34390" y="16929"/>
                </a:moveTo>
                <a:lnTo>
                  <a:pt x="20238" y="33762"/>
                </a:lnTo>
                <a:cubicBezTo>
                  <a:pt x="19649" y="34485"/>
                  <a:pt x="18564" y="34580"/>
                  <a:pt x="17861" y="33990"/>
                </a:cubicBezTo>
                <a:lnTo>
                  <a:pt x="818" y="19991"/>
                </a:lnTo>
                <a:cubicBezTo>
                  <a:pt x="95" y="19401"/>
                  <a:pt x="0" y="18336"/>
                  <a:pt x="609" y="17633"/>
                </a:cubicBezTo>
                <a:lnTo>
                  <a:pt x="14760" y="799"/>
                </a:lnTo>
                <a:cubicBezTo>
                  <a:pt x="15350" y="95"/>
                  <a:pt x="16434" y="0"/>
                  <a:pt x="17138" y="590"/>
                </a:cubicBezTo>
                <a:lnTo>
                  <a:pt x="34181" y="14570"/>
                </a:lnTo>
                <a:cubicBezTo>
                  <a:pt x="34903" y="15160"/>
                  <a:pt x="34999" y="16225"/>
                  <a:pt x="34390" y="16929"/>
                </a:cubicBezTo>
                <a:close/>
              </a:path>
            </a:pathLst>
          </a:custGeom>
          <a:solidFill>
            <a:srgbClr val="007399"/>
          </a:solidFill>
          <a:ln w="13325" cap="flat" cmpd="sng">
            <a:solidFill>
              <a:srgbClr val="007399"/>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100;p57">
            <a:extLst>
              <a:ext uri="{FF2B5EF4-FFF2-40B4-BE49-F238E27FC236}">
                <a16:creationId xmlns:a16="http://schemas.microsoft.com/office/drawing/2014/main" id="{AF1C8230-143C-0BFA-FB68-105760725C02}"/>
              </a:ext>
            </a:extLst>
          </p:cNvPr>
          <p:cNvSpPr/>
          <p:nvPr/>
        </p:nvSpPr>
        <p:spPr>
          <a:xfrm>
            <a:off x="4492596" y="3724094"/>
            <a:ext cx="511237" cy="499444"/>
          </a:xfrm>
          <a:custGeom>
            <a:avLst/>
            <a:gdLst/>
            <a:ahLst/>
            <a:cxnLst/>
            <a:rect l="l" t="t" r="r" b="b"/>
            <a:pathLst>
              <a:path w="16777" h="16390" extrusionOk="0">
                <a:moveTo>
                  <a:pt x="7709" y="0"/>
                </a:moveTo>
                <a:cubicBezTo>
                  <a:pt x="7473" y="0"/>
                  <a:pt x="7238" y="103"/>
                  <a:pt x="7076" y="297"/>
                </a:cubicBezTo>
                <a:lnTo>
                  <a:pt x="285" y="8362"/>
                </a:lnTo>
                <a:cubicBezTo>
                  <a:pt x="0" y="8704"/>
                  <a:pt x="38" y="9218"/>
                  <a:pt x="400" y="9503"/>
                </a:cubicBezTo>
                <a:lnTo>
                  <a:pt x="8559" y="16199"/>
                </a:lnTo>
                <a:cubicBezTo>
                  <a:pt x="8713" y="16326"/>
                  <a:pt x="8900" y="16389"/>
                  <a:pt x="9086" y="16389"/>
                </a:cubicBezTo>
                <a:cubicBezTo>
                  <a:pt x="9315" y="16389"/>
                  <a:pt x="9543" y="16293"/>
                  <a:pt x="9701" y="16104"/>
                </a:cubicBezTo>
                <a:lnTo>
                  <a:pt x="16491" y="8020"/>
                </a:lnTo>
                <a:cubicBezTo>
                  <a:pt x="16776" y="7696"/>
                  <a:pt x="16738" y="7183"/>
                  <a:pt x="16396" y="6897"/>
                </a:cubicBezTo>
                <a:lnTo>
                  <a:pt x="8217" y="183"/>
                </a:lnTo>
                <a:cubicBezTo>
                  <a:pt x="8069" y="60"/>
                  <a:pt x="7889" y="0"/>
                  <a:pt x="7709" y="0"/>
                </a:cubicBezTo>
                <a:close/>
              </a:path>
            </a:pathLst>
          </a:custGeom>
          <a:solidFill>
            <a:srgbClr val="F7C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07;p57">
            <a:extLst>
              <a:ext uri="{FF2B5EF4-FFF2-40B4-BE49-F238E27FC236}">
                <a16:creationId xmlns:a16="http://schemas.microsoft.com/office/drawing/2014/main" id="{F0C99F08-C48C-91DE-2EE2-85641A9B474C}"/>
              </a:ext>
            </a:extLst>
          </p:cNvPr>
          <p:cNvSpPr/>
          <p:nvPr/>
        </p:nvSpPr>
        <p:spPr>
          <a:xfrm>
            <a:off x="3740233" y="3202307"/>
            <a:ext cx="511237" cy="499444"/>
          </a:xfrm>
          <a:custGeom>
            <a:avLst/>
            <a:gdLst/>
            <a:ahLst/>
            <a:cxnLst/>
            <a:rect l="l" t="t" r="r" b="b"/>
            <a:pathLst>
              <a:path w="16777" h="16390" extrusionOk="0">
                <a:moveTo>
                  <a:pt x="7709" y="0"/>
                </a:moveTo>
                <a:cubicBezTo>
                  <a:pt x="7473" y="0"/>
                  <a:pt x="7238" y="103"/>
                  <a:pt x="7076" y="297"/>
                </a:cubicBezTo>
                <a:lnTo>
                  <a:pt x="285" y="8362"/>
                </a:lnTo>
                <a:cubicBezTo>
                  <a:pt x="0" y="8704"/>
                  <a:pt x="38" y="9218"/>
                  <a:pt x="400" y="9503"/>
                </a:cubicBezTo>
                <a:lnTo>
                  <a:pt x="8559" y="16199"/>
                </a:lnTo>
                <a:cubicBezTo>
                  <a:pt x="8713" y="16326"/>
                  <a:pt x="8900" y="16389"/>
                  <a:pt x="9086" y="16389"/>
                </a:cubicBezTo>
                <a:cubicBezTo>
                  <a:pt x="9315" y="16389"/>
                  <a:pt x="9543" y="16293"/>
                  <a:pt x="9701" y="16104"/>
                </a:cubicBezTo>
                <a:lnTo>
                  <a:pt x="16491" y="8020"/>
                </a:lnTo>
                <a:cubicBezTo>
                  <a:pt x="16776" y="7696"/>
                  <a:pt x="16738" y="7183"/>
                  <a:pt x="16396" y="6897"/>
                </a:cubicBezTo>
                <a:lnTo>
                  <a:pt x="8217" y="183"/>
                </a:lnTo>
                <a:cubicBezTo>
                  <a:pt x="8069" y="60"/>
                  <a:pt x="7889" y="0"/>
                  <a:pt x="7709" y="0"/>
                </a:cubicBezTo>
                <a:close/>
              </a:path>
            </a:pathLst>
          </a:custGeom>
          <a:solidFill>
            <a:srgbClr val="0073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654;p49">
            <a:extLst>
              <a:ext uri="{FF2B5EF4-FFF2-40B4-BE49-F238E27FC236}">
                <a16:creationId xmlns:a16="http://schemas.microsoft.com/office/drawing/2014/main" id="{00CCFC9E-77E1-B577-0BB5-A3EDFABDFFE1}"/>
              </a:ext>
            </a:extLst>
          </p:cNvPr>
          <p:cNvSpPr txBox="1">
            <a:spLocks/>
          </p:cNvSpPr>
          <p:nvPr/>
        </p:nvSpPr>
        <p:spPr>
          <a:xfrm>
            <a:off x="3027784" y="2150560"/>
            <a:ext cx="3557122" cy="30777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2400" dirty="0">
                <a:solidFill>
                  <a:srgbClr val="007399"/>
                </a:solidFill>
              </a:rPr>
              <a:t>https://start.spring.io/</a:t>
            </a:r>
          </a:p>
        </p:txBody>
      </p:sp>
    </p:spTree>
    <p:extLst>
      <p:ext uri="{BB962C8B-B14F-4D97-AF65-F5344CB8AC3E}">
        <p14:creationId xmlns:p14="http://schemas.microsoft.com/office/powerpoint/2010/main" val="2838984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pic>
        <p:nvPicPr>
          <p:cNvPr id="4" name="Imagen 3">
            <a:extLst>
              <a:ext uri="{FF2B5EF4-FFF2-40B4-BE49-F238E27FC236}">
                <a16:creationId xmlns:a16="http://schemas.microsoft.com/office/drawing/2014/main" id="{DD3EA722-A4F2-8A1B-1991-B0CF2F9D1CB3}"/>
              </a:ext>
            </a:extLst>
          </p:cNvPr>
          <p:cNvPicPr>
            <a:picLocks noChangeAspect="1"/>
          </p:cNvPicPr>
          <p:nvPr/>
        </p:nvPicPr>
        <p:blipFill>
          <a:blip r:embed="rId3"/>
          <a:stretch>
            <a:fillRect/>
          </a:stretch>
        </p:blipFill>
        <p:spPr>
          <a:xfrm>
            <a:off x="613386" y="740013"/>
            <a:ext cx="7494107" cy="4156741"/>
          </a:xfrm>
          <a:prstGeom prst="rect">
            <a:avLst/>
          </a:prstGeom>
        </p:spPr>
      </p:pic>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MAVEN</a:t>
            </a:r>
            <a:endParaRPr dirty="0">
              <a:solidFill>
                <a:schemeClr val="accent3"/>
              </a:solidFill>
              <a:latin typeface="Century Gothic" panose="020B0502020202020204" pitchFamily="34" charset="0"/>
            </a:endParaRPr>
          </a:p>
        </p:txBody>
      </p:sp>
      <p:pic>
        <p:nvPicPr>
          <p:cNvPr id="3078" name="Picture 6">
            <a:extLst>
              <a:ext uri="{FF2B5EF4-FFF2-40B4-BE49-F238E27FC236}">
                <a16:creationId xmlns:a16="http://schemas.microsoft.com/office/drawing/2014/main" id="{852C7473-011A-5322-4419-6F6DE03BF6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2995" y="4694405"/>
            <a:ext cx="1706321" cy="431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564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2167"/>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API</a:t>
            </a:r>
            <a:endParaRPr dirty="0">
              <a:solidFill>
                <a:schemeClr val="accent3"/>
              </a:solidFill>
              <a:latin typeface="Century Gothic" panose="020B0502020202020204" pitchFamily="34" charset="0"/>
            </a:endParaRPr>
          </a:p>
        </p:txBody>
      </p:sp>
      <p:pic>
        <p:nvPicPr>
          <p:cNvPr id="3" name="Imagen 2">
            <a:extLst>
              <a:ext uri="{FF2B5EF4-FFF2-40B4-BE49-F238E27FC236}">
                <a16:creationId xmlns:a16="http://schemas.microsoft.com/office/drawing/2014/main" id="{79FD624B-B0E9-1893-6890-9BA8D1C6608C}"/>
              </a:ext>
            </a:extLst>
          </p:cNvPr>
          <p:cNvPicPr>
            <a:picLocks noChangeAspect="1"/>
          </p:cNvPicPr>
          <p:nvPr/>
        </p:nvPicPr>
        <p:blipFill rotWithShape="1">
          <a:blip r:embed="rId3"/>
          <a:srcRect t="1188"/>
          <a:stretch/>
        </p:blipFill>
        <p:spPr>
          <a:xfrm>
            <a:off x="0" y="569333"/>
            <a:ext cx="9144000" cy="4271982"/>
          </a:xfrm>
          <a:prstGeom prst="rect">
            <a:avLst/>
          </a:prstGeom>
        </p:spPr>
      </p:pic>
    </p:spTree>
    <p:extLst>
      <p:ext uri="{BB962C8B-B14F-4D97-AF65-F5344CB8AC3E}">
        <p14:creationId xmlns:p14="http://schemas.microsoft.com/office/powerpoint/2010/main" val="2289645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2167"/>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API</a:t>
            </a:r>
            <a:endParaRPr dirty="0">
              <a:solidFill>
                <a:schemeClr val="accent3"/>
              </a:solidFill>
              <a:latin typeface="Century Gothic" panose="020B0502020202020204" pitchFamily="34" charset="0"/>
            </a:endParaRPr>
          </a:p>
        </p:txBody>
      </p:sp>
      <p:pic>
        <p:nvPicPr>
          <p:cNvPr id="4" name="Imagen 3">
            <a:extLst>
              <a:ext uri="{FF2B5EF4-FFF2-40B4-BE49-F238E27FC236}">
                <a16:creationId xmlns:a16="http://schemas.microsoft.com/office/drawing/2014/main" id="{F085EFA9-0255-C7F3-3493-55471BB12EC8}"/>
              </a:ext>
            </a:extLst>
          </p:cNvPr>
          <p:cNvPicPr>
            <a:picLocks noChangeAspect="1"/>
          </p:cNvPicPr>
          <p:nvPr/>
        </p:nvPicPr>
        <p:blipFill>
          <a:blip r:embed="rId3"/>
          <a:stretch>
            <a:fillRect/>
          </a:stretch>
        </p:blipFill>
        <p:spPr>
          <a:xfrm>
            <a:off x="374847" y="569333"/>
            <a:ext cx="8144407" cy="4255462"/>
          </a:xfrm>
          <a:prstGeom prst="rect">
            <a:avLst/>
          </a:prstGeom>
        </p:spPr>
      </p:pic>
    </p:spTree>
    <p:extLst>
      <p:ext uri="{BB962C8B-B14F-4D97-AF65-F5344CB8AC3E}">
        <p14:creationId xmlns:p14="http://schemas.microsoft.com/office/powerpoint/2010/main" val="4229209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591220" y="194323"/>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Código fuente</a:t>
            </a:r>
            <a:endParaRPr dirty="0">
              <a:solidFill>
                <a:schemeClr val="accent3"/>
              </a:solidFill>
              <a:latin typeface="Century Gothic" panose="020B0502020202020204" pitchFamily="34" charset="0"/>
            </a:endParaRPr>
          </a:p>
        </p:txBody>
      </p:sp>
      <p:sp>
        <p:nvSpPr>
          <p:cNvPr id="4" name="CuadroTexto 3">
            <a:extLst>
              <a:ext uri="{FF2B5EF4-FFF2-40B4-BE49-F238E27FC236}">
                <a16:creationId xmlns:a16="http://schemas.microsoft.com/office/drawing/2014/main" id="{8A55077E-0E41-0169-08FA-E9F3A26643F0}"/>
              </a:ext>
            </a:extLst>
          </p:cNvPr>
          <p:cNvSpPr txBox="1"/>
          <p:nvPr/>
        </p:nvSpPr>
        <p:spPr>
          <a:xfrm>
            <a:off x="1073551" y="3644823"/>
            <a:ext cx="6996896" cy="461665"/>
          </a:xfrm>
          <a:prstGeom prst="rect">
            <a:avLst/>
          </a:prstGeom>
          <a:noFill/>
        </p:spPr>
        <p:txBody>
          <a:bodyPr wrap="square">
            <a:spAutoFit/>
          </a:bodyPr>
          <a:lstStyle/>
          <a:p>
            <a:r>
              <a:rPr lang="es-ES" sz="2400" dirty="0"/>
              <a:t>https://github.com/grupoinetel/curso-devops-ulpgc</a:t>
            </a:r>
          </a:p>
        </p:txBody>
      </p:sp>
      <p:pic>
        <p:nvPicPr>
          <p:cNvPr id="1026" name="Picture 2">
            <a:extLst>
              <a:ext uri="{FF2B5EF4-FFF2-40B4-BE49-F238E27FC236}">
                <a16:creationId xmlns:a16="http://schemas.microsoft.com/office/drawing/2014/main" id="{0F875793-2E03-5D3A-44ED-11CBD99725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360" y="1037012"/>
            <a:ext cx="4010973" cy="225617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386;p39">
            <a:extLst>
              <a:ext uri="{FF2B5EF4-FFF2-40B4-BE49-F238E27FC236}">
                <a16:creationId xmlns:a16="http://schemas.microsoft.com/office/drawing/2014/main" id="{8C162705-35D2-370C-D9A2-88D8003F0D41}"/>
              </a:ext>
            </a:extLst>
          </p:cNvPr>
          <p:cNvSpPr txBox="1">
            <a:spLocks/>
          </p:cNvSpPr>
          <p:nvPr/>
        </p:nvSpPr>
        <p:spPr>
          <a:xfrm>
            <a:off x="2628777" y="4377677"/>
            <a:ext cx="3640137" cy="30777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s-ES" dirty="0">
                <a:solidFill>
                  <a:srgbClr val="F7C136"/>
                </a:solidFill>
              </a:rPr>
              <a:t>Haz tu </a:t>
            </a:r>
            <a:r>
              <a:rPr lang="es-ES" dirty="0" err="1">
                <a:solidFill>
                  <a:srgbClr val="F7C136"/>
                </a:solidFill>
              </a:rPr>
              <a:t>Fork</a:t>
            </a:r>
            <a:r>
              <a:rPr lang="es-ES" dirty="0">
                <a:solidFill>
                  <a:srgbClr val="F7C136"/>
                </a:solidFill>
              </a:rPr>
              <a:t>!!!</a:t>
            </a:r>
          </a:p>
        </p:txBody>
      </p:sp>
      <p:pic>
        <p:nvPicPr>
          <p:cNvPr id="2" name="Picture 2">
            <a:extLst>
              <a:ext uri="{FF2B5EF4-FFF2-40B4-BE49-F238E27FC236}">
                <a16:creationId xmlns:a16="http://schemas.microsoft.com/office/drawing/2014/main" id="{31D717A1-814E-3180-ABA6-7D9498638E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8404" y="2363516"/>
            <a:ext cx="1371734" cy="5402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ore | GitKraken">
            <a:extLst>
              <a:ext uri="{FF2B5EF4-FFF2-40B4-BE49-F238E27FC236}">
                <a16:creationId xmlns:a16="http://schemas.microsoft.com/office/drawing/2014/main" id="{ED2692B1-A7AF-0DB2-8BF3-7A939D2309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6557" y="2040128"/>
            <a:ext cx="1496737" cy="3926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09FC758-3D88-F173-977D-A9656D1942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83313" y="2957143"/>
            <a:ext cx="648059" cy="27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162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2" name="Google Shape;694;p50">
            <a:extLst>
              <a:ext uri="{FF2B5EF4-FFF2-40B4-BE49-F238E27FC236}">
                <a16:creationId xmlns:a16="http://schemas.microsoft.com/office/drawing/2014/main" id="{B733614D-E203-BEB6-DA05-844B1FBB7315}"/>
              </a:ext>
            </a:extLst>
          </p:cNvPr>
          <p:cNvSpPr/>
          <p:nvPr/>
        </p:nvSpPr>
        <p:spPr>
          <a:xfrm rot="10800000">
            <a:off x="1" y="978024"/>
            <a:ext cx="5300422" cy="3222527"/>
          </a:xfrm>
          <a:custGeom>
            <a:avLst/>
            <a:gdLst/>
            <a:ahLst/>
            <a:cxnLst/>
            <a:rect l="l" t="t" r="r" b="b"/>
            <a:pathLst>
              <a:path w="56317" h="33350" extrusionOk="0">
                <a:moveTo>
                  <a:pt x="56317" y="33350"/>
                </a:moveTo>
                <a:lnTo>
                  <a:pt x="56317" y="0"/>
                </a:lnTo>
                <a:lnTo>
                  <a:pt x="20074" y="0"/>
                </a:lnTo>
                <a:cubicBezTo>
                  <a:pt x="18741" y="0"/>
                  <a:pt x="17514" y="739"/>
                  <a:pt x="16883" y="1905"/>
                </a:cubicBezTo>
                <a:lnTo>
                  <a:pt x="0" y="33350"/>
                </a:lnTo>
                <a:cubicBezTo>
                  <a:pt x="0" y="33350"/>
                  <a:pt x="53412" y="33326"/>
                  <a:pt x="56317" y="33350"/>
                </a:cubicBezTo>
                <a:close/>
              </a:path>
            </a:pathLst>
          </a:cu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Google Shape;695;p50">
            <a:extLst>
              <a:ext uri="{FF2B5EF4-FFF2-40B4-BE49-F238E27FC236}">
                <a16:creationId xmlns:a16="http://schemas.microsoft.com/office/drawing/2014/main" id="{C9CDE78C-C62B-D133-54B8-18A38C8CEDF3}"/>
              </a:ext>
            </a:extLst>
          </p:cNvPr>
          <p:cNvSpPr txBox="1">
            <a:spLocks noGrp="1"/>
          </p:cNvSpPr>
          <p:nvPr>
            <p:ph type="title"/>
          </p:nvPr>
        </p:nvSpPr>
        <p:spPr>
          <a:xfrm>
            <a:off x="-4011" y="1627601"/>
            <a:ext cx="4323014" cy="1846000"/>
          </a:xfrm>
          <a:prstGeom prst="rect">
            <a:avLst/>
          </a:prstGeom>
        </p:spPr>
        <p:txBody>
          <a:bodyPr spcFirstLastPara="1" wrap="square" lIns="91425" tIns="91425" rIns="91425" bIns="91425" anchor="ctr" anchorCtr="0">
            <a:noAutofit/>
          </a:bodyPr>
          <a:lstStyle/>
          <a:p>
            <a:pPr lvl="0" algn="ctr"/>
            <a:r>
              <a:rPr lang="es-ES" sz="4900" dirty="0">
                <a:latin typeface="Century Gothic" panose="020B0502020202020204" pitchFamily="34" charset="0"/>
              </a:rPr>
              <a:t>Introducción a Docker</a:t>
            </a:r>
            <a:endParaRPr sz="4900" dirty="0">
              <a:latin typeface="Century Gothic" panose="020B0502020202020204" pitchFamily="34" charset="0"/>
            </a:endParaRPr>
          </a:p>
        </p:txBody>
      </p:sp>
      <p:pic>
        <p:nvPicPr>
          <p:cNvPr id="5" name="Imagen 4">
            <a:extLst>
              <a:ext uri="{FF2B5EF4-FFF2-40B4-BE49-F238E27FC236}">
                <a16:creationId xmlns:a16="http://schemas.microsoft.com/office/drawing/2014/main" id="{CF1725F0-D9FD-CDA3-461B-066FD91E2F43}"/>
              </a:ext>
            </a:extLst>
          </p:cNvPr>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4975841" y="2081713"/>
            <a:ext cx="3399559" cy="1512386"/>
          </a:xfrm>
          <a:prstGeom prst="rect">
            <a:avLst/>
          </a:prstGeom>
        </p:spPr>
      </p:pic>
      <p:sp>
        <p:nvSpPr>
          <p:cNvPr id="7" name="Google Shape;836;p57">
            <a:extLst>
              <a:ext uri="{FF2B5EF4-FFF2-40B4-BE49-F238E27FC236}">
                <a16:creationId xmlns:a16="http://schemas.microsoft.com/office/drawing/2014/main" id="{A6195659-C99E-75C1-1857-1E84FBF1F723}"/>
              </a:ext>
            </a:extLst>
          </p:cNvPr>
          <p:cNvSpPr/>
          <p:nvPr/>
        </p:nvSpPr>
        <p:spPr>
          <a:xfrm>
            <a:off x="5824380" y="4340562"/>
            <a:ext cx="77840" cy="239950"/>
          </a:xfrm>
          <a:custGeom>
            <a:avLst/>
            <a:gdLst/>
            <a:ahLst/>
            <a:cxnLst/>
            <a:rect l="l" t="t" r="r" b="b"/>
            <a:pathLst>
              <a:path w="895" h="2759" extrusionOk="0">
                <a:moveTo>
                  <a:pt x="457" y="0"/>
                </a:moveTo>
                <a:cubicBezTo>
                  <a:pt x="191" y="0"/>
                  <a:pt x="1" y="190"/>
                  <a:pt x="1" y="438"/>
                </a:cubicBezTo>
                <a:lnTo>
                  <a:pt x="1" y="2321"/>
                </a:lnTo>
                <a:cubicBezTo>
                  <a:pt x="1" y="2568"/>
                  <a:pt x="210" y="2758"/>
                  <a:pt x="457" y="2758"/>
                </a:cubicBezTo>
                <a:cubicBezTo>
                  <a:pt x="705" y="2758"/>
                  <a:pt x="895" y="2568"/>
                  <a:pt x="895" y="2321"/>
                </a:cubicBezTo>
                <a:lnTo>
                  <a:pt x="895" y="438"/>
                </a:lnTo>
                <a:cubicBezTo>
                  <a:pt x="895" y="190"/>
                  <a:pt x="705"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837;p57">
            <a:extLst>
              <a:ext uri="{FF2B5EF4-FFF2-40B4-BE49-F238E27FC236}">
                <a16:creationId xmlns:a16="http://schemas.microsoft.com/office/drawing/2014/main" id="{A679CE23-B489-6811-935F-C4D5C91344DD}"/>
              </a:ext>
            </a:extLst>
          </p:cNvPr>
          <p:cNvSpPr/>
          <p:nvPr/>
        </p:nvSpPr>
        <p:spPr>
          <a:xfrm>
            <a:off x="5741673" y="4421614"/>
            <a:ext cx="243262" cy="77838"/>
          </a:xfrm>
          <a:custGeom>
            <a:avLst/>
            <a:gdLst/>
            <a:ahLst/>
            <a:cxnLst/>
            <a:rect l="l" t="t" r="r" b="b"/>
            <a:pathLst>
              <a:path w="2797" h="895" extrusionOk="0">
                <a:moveTo>
                  <a:pt x="438" y="0"/>
                </a:moveTo>
                <a:cubicBezTo>
                  <a:pt x="191" y="0"/>
                  <a:pt x="1" y="190"/>
                  <a:pt x="1" y="438"/>
                </a:cubicBezTo>
                <a:cubicBezTo>
                  <a:pt x="1" y="685"/>
                  <a:pt x="191" y="894"/>
                  <a:pt x="438" y="894"/>
                </a:cubicBezTo>
                <a:lnTo>
                  <a:pt x="2359" y="894"/>
                </a:lnTo>
                <a:cubicBezTo>
                  <a:pt x="2607" y="894"/>
                  <a:pt x="2797" y="685"/>
                  <a:pt x="2797" y="438"/>
                </a:cubicBezTo>
                <a:cubicBezTo>
                  <a:pt x="2797" y="190"/>
                  <a:pt x="2607" y="0"/>
                  <a:pt x="2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836;p57">
            <a:extLst>
              <a:ext uri="{FF2B5EF4-FFF2-40B4-BE49-F238E27FC236}">
                <a16:creationId xmlns:a16="http://schemas.microsoft.com/office/drawing/2014/main" id="{0F6C07CC-EEF5-C864-16EE-749FF8F9D57B}"/>
              </a:ext>
            </a:extLst>
          </p:cNvPr>
          <p:cNvSpPr/>
          <p:nvPr/>
        </p:nvSpPr>
        <p:spPr>
          <a:xfrm>
            <a:off x="6561123" y="4340562"/>
            <a:ext cx="77840" cy="239950"/>
          </a:xfrm>
          <a:custGeom>
            <a:avLst/>
            <a:gdLst/>
            <a:ahLst/>
            <a:cxnLst/>
            <a:rect l="l" t="t" r="r" b="b"/>
            <a:pathLst>
              <a:path w="895" h="2759" extrusionOk="0">
                <a:moveTo>
                  <a:pt x="457" y="0"/>
                </a:moveTo>
                <a:cubicBezTo>
                  <a:pt x="191" y="0"/>
                  <a:pt x="1" y="190"/>
                  <a:pt x="1" y="438"/>
                </a:cubicBezTo>
                <a:lnTo>
                  <a:pt x="1" y="2321"/>
                </a:lnTo>
                <a:cubicBezTo>
                  <a:pt x="1" y="2568"/>
                  <a:pt x="210" y="2758"/>
                  <a:pt x="457" y="2758"/>
                </a:cubicBezTo>
                <a:cubicBezTo>
                  <a:pt x="705" y="2758"/>
                  <a:pt x="895" y="2568"/>
                  <a:pt x="895" y="2321"/>
                </a:cubicBezTo>
                <a:lnTo>
                  <a:pt x="895" y="438"/>
                </a:lnTo>
                <a:cubicBezTo>
                  <a:pt x="895" y="190"/>
                  <a:pt x="705"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837;p57">
            <a:extLst>
              <a:ext uri="{FF2B5EF4-FFF2-40B4-BE49-F238E27FC236}">
                <a16:creationId xmlns:a16="http://schemas.microsoft.com/office/drawing/2014/main" id="{71497B29-03E3-73F1-C16C-B67C1B711E41}"/>
              </a:ext>
            </a:extLst>
          </p:cNvPr>
          <p:cNvSpPr/>
          <p:nvPr/>
        </p:nvSpPr>
        <p:spPr>
          <a:xfrm>
            <a:off x="6478416" y="4421614"/>
            <a:ext cx="243262" cy="77838"/>
          </a:xfrm>
          <a:custGeom>
            <a:avLst/>
            <a:gdLst/>
            <a:ahLst/>
            <a:cxnLst/>
            <a:rect l="l" t="t" r="r" b="b"/>
            <a:pathLst>
              <a:path w="2797" h="895" extrusionOk="0">
                <a:moveTo>
                  <a:pt x="438" y="0"/>
                </a:moveTo>
                <a:cubicBezTo>
                  <a:pt x="191" y="0"/>
                  <a:pt x="1" y="190"/>
                  <a:pt x="1" y="438"/>
                </a:cubicBezTo>
                <a:cubicBezTo>
                  <a:pt x="1" y="685"/>
                  <a:pt x="191" y="894"/>
                  <a:pt x="438" y="894"/>
                </a:cubicBezTo>
                <a:lnTo>
                  <a:pt x="2359" y="894"/>
                </a:lnTo>
                <a:cubicBezTo>
                  <a:pt x="2607" y="894"/>
                  <a:pt x="2797" y="685"/>
                  <a:pt x="2797" y="438"/>
                </a:cubicBezTo>
                <a:cubicBezTo>
                  <a:pt x="2797" y="190"/>
                  <a:pt x="2607" y="0"/>
                  <a:pt x="2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836;p57">
            <a:extLst>
              <a:ext uri="{FF2B5EF4-FFF2-40B4-BE49-F238E27FC236}">
                <a16:creationId xmlns:a16="http://schemas.microsoft.com/office/drawing/2014/main" id="{561EE4ED-797D-5777-4D68-5A5457A72747}"/>
              </a:ext>
            </a:extLst>
          </p:cNvPr>
          <p:cNvSpPr/>
          <p:nvPr/>
        </p:nvSpPr>
        <p:spPr>
          <a:xfrm>
            <a:off x="7295428" y="4335388"/>
            <a:ext cx="77840" cy="239950"/>
          </a:xfrm>
          <a:custGeom>
            <a:avLst/>
            <a:gdLst/>
            <a:ahLst/>
            <a:cxnLst/>
            <a:rect l="l" t="t" r="r" b="b"/>
            <a:pathLst>
              <a:path w="895" h="2759" extrusionOk="0">
                <a:moveTo>
                  <a:pt x="457" y="0"/>
                </a:moveTo>
                <a:cubicBezTo>
                  <a:pt x="191" y="0"/>
                  <a:pt x="1" y="190"/>
                  <a:pt x="1" y="438"/>
                </a:cubicBezTo>
                <a:lnTo>
                  <a:pt x="1" y="2321"/>
                </a:lnTo>
                <a:cubicBezTo>
                  <a:pt x="1" y="2568"/>
                  <a:pt x="210" y="2758"/>
                  <a:pt x="457" y="2758"/>
                </a:cubicBezTo>
                <a:cubicBezTo>
                  <a:pt x="705" y="2758"/>
                  <a:pt x="895" y="2568"/>
                  <a:pt x="895" y="2321"/>
                </a:cubicBezTo>
                <a:lnTo>
                  <a:pt x="895" y="438"/>
                </a:lnTo>
                <a:cubicBezTo>
                  <a:pt x="895" y="190"/>
                  <a:pt x="705"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837;p57">
            <a:extLst>
              <a:ext uri="{FF2B5EF4-FFF2-40B4-BE49-F238E27FC236}">
                <a16:creationId xmlns:a16="http://schemas.microsoft.com/office/drawing/2014/main" id="{AB6D63EC-1D18-1125-72A5-E8CEFB615B4B}"/>
              </a:ext>
            </a:extLst>
          </p:cNvPr>
          <p:cNvSpPr/>
          <p:nvPr/>
        </p:nvSpPr>
        <p:spPr>
          <a:xfrm>
            <a:off x="7212721" y="4411677"/>
            <a:ext cx="243262" cy="77838"/>
          </a:xfrm>
          <a:custGeom>
            <a:avLst/>
            <a:gdLst/>
            <a:ahLst/>
            <a:cxnLst/>
            <a:rect l="l" t="t" r="r" b="b"/>
            <a:pathLst>
              <a:path w="2797" h="895" extrusionOk="0">
                <a:moveTo>
                  <a:pt x="438" y="0"/>
                </a:moveTo>
                <a:cubicBezTo>
                  <a:pt x="191" y="0"/>
                  <a:pt x="1" y="190"/>
                  <a:pt x="1" y="438"/>
                </a:cubicBezTo>
                <a:cubicBezTo>
                  <a:pt x="1" y="685"/>
                  <a:pt x="191" y="894"/>
                  <a:pt x="438" y="894"/>
                </a:cubicBezTo>
                <a:lnTo>
                  <a:pt x="2359" y="894"/>
                </a:lnTo>
                <a:cubicBezTo>
                  <a:pt x="2607" y="894"/>
                  <a:pt x="2797" y="685"/>
                  <a:pt x="2797" y="438"/>
                </a:cubicBezTo>
                <a:cubicBezTo>
                  <a:pt x="2797" y="190"/>
                  <a:pt x="2607" y="0"/>
                  <a:pt x="2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withEffect">
                                  <p:stCondLst>
                                    <p:cond delay="1000"/>
                                  </p:stCondLst>
                                  <p:childTnLst>
                                    <p:animClr clrSpc="rgb" dir="cw">
                                      <p:cBhvr override="childStyle">
                                        <p:cTn id="6" dur="250" autoRev="1" fill="remove"/>
                                        <p:tgtEl>
                                          <p:spTgt spid="7"/>
                                        </p:tgtEl>
                                        <p:attrNameLst>
                                          <p:attrName>style.color</p:attrName>
                                        </p:attrNameLst>
                                      </p:cBhvr>
                                      <p:to>
                                        <a:schemeClr val="bg1"/>
                                      </p:to>
                                    </p:animClr>
                                    <p:animClr clrSpc="rgb" dir="cw">
                                      <p:cBhvr>
                                        <p:cTn id="7" dur="250" autoRev="1" fill="remove"/>
                                        <p:tgtEl>
                                          <p:spTgt spid="7"/>
                                        </p:tgtEl>
                                        <p:attrNameLst>
                                          <p:attrName>fillcolor</p:attrName>
                                        </p:attrNameLst>
                                      </p:cBhvr>
                                      <p:to>
                                        <a:schemeClr val="bg1"/>
                                      </p:to>
                                    </p:animClr>
                                    <p:set>
                                      <p:cBhvr>
                                        <p:cTn id="8" dur="250" autoRev="1" fill="remove"/>
                                        <p:tgtEl>
                                          <p:spTgt spid="7"/>
                                        </p:tgtEl>
                                        <p:attrNameLst>
                                          <p:attrName>fill.type</p:attrName>
                                        </p:attrNameLst>
                                      </p:cBhvr>
                                      <p:to>
                                        <p:strVal val="solid"/>
                                      </p:to>
                                    </p:set>
                                    <p:set>
                                      <p:cBhvr>
                                        <p:cTn id="9" dur="250" autoRev="1" fill="remove"/>
                                        <p:tgtEl>
                                          <p:spTgt spid="7"/>
                                        </p:tgtEl>
                                        <p:attrNameLst>
                                          <p:attrName>fill.on</p:attrName>
                                        </p:attrNameLst>
                                      </p:cBhvr>
                                      <p:to>
                                        <p:strVal val="true"/>
                                      </p:to>
                                    </p:set>
                                  </p:childTnLst>
                                </p:cTn>
                              </p:par>
                              <p:par>
                                <p:cTn id="10" presetID="27" presetClass="emph" presetSubtype="0" fill="remove" grpId="0" nodeType="withEffect">
                                  <p:stCondLst>
                                    <p:cond delay="1000"/>
                                  </p:stCondLst>
                                  <p:childTnLst>
                                    <p:animClr clrSpc="rgb" dir="cw">
                                      <p:cBhvr override="childStyle">
                                        <p:cTn id="11" dur="250" autoRev="1" fill="remove"/>
                                        <p:tgtEl>
                                          <p:spTgt spid="8"/>
                                        </p:tgtEl>
                                        <p:attrNameLst>
                                          <p:attrName>style.color</p:attrName>
                                        </p:attrNameLst>
                                      </p:cBhvr>
                                      <p:to>
                                        <a:schemeClr val="bg1"/>
                                      </p:to>
                                    </p:animClr>
                                    <p:animClr clrSpc="rgb" dir="cw">
                                      <p:cBhvr>
                                        <p:cTn id="12" dur="250" autoRev="1" fill="remove"/>
                                        <p:tgtEl>
                                          <p:spTgt spid="8"/>
                                        </p:tgtEl>
                                        <p:attrNameLst>
                                          <p:attrName>fillcolor</p:attrName>
                                        </p:attrNameLst>
                                      </p:cBhvr>
                                      <p:to>
                                        <a:schemeClr val="bg1"/>
                                      </p:to>
                                    </p:animClr>
                                    <p:set>
                                      <p:cBhvr>
                                        <p:cTn id="13" dur="250" autoRev="1" fill="remove"/>
                                        <p:tgtEl>
                                          <p:spTgt spid="8"/>
                                        </p:tgtEl>
                                        <p:attrNameLst>
                                          <p:attrName>fill.type</p:attrName>
                                        </p:attrNameLst>
                                      </p:cBhvr>
                                      <p:to>
                                        <p:strVal val="solid"/>
                                      </p:to>
                                    </p:set>
                                    <p:set>
                                      <p:cBhvr>
                                        <p:cTn id="14" dur="250" autoRev="1" fill="remove"/>
                                        <p:tgtEl>
                                          <p:spTgt spid="8"/>
                                        </p:tgtEl>
                                        <p:attrNameLst>
                                          <p:attrName>fill.on</p:attrName>
                                        </p:attrNameLst>
                                      </p:cBhvr>
                                      <p:to>
                                        <p:strVal val="true"/>
                                      </p:to>
                                    </p:set>
                                  </p:childTnLst>
                                </p:cTn>
                              </p:par>
                              <p:par>
                                <p:cTn id="15" presetID="27" presetClass="emph" presetSubtype="0" fill="remove" grpId="0" nodeType="withEffect">
                                  <p:stCondLst>
                                    <p:cond delay="1000"/>
                                  </p:stCondLst>
                                  <p:childTnLst>
                                    <p:animClr clrSpc="rgb" dir="cw">
                                      <p:cBhvr override="childStyle">
                                        <p:cTn id="16" dur="250" autoRev="1" fill="remove"/>
                                        <p:tgtEl>
                                          <p:spTgt spid="9"/>
                                        </p:tgtEl>
                                        <p:attrNameLst>
                                          <p:attrName>style.color</p:attrName>
                                        </p:attrNameLst>
                                      </p:cBhvr>
                                      <p:to>
                                        <a:schemeClr val="bg1"/>
                                      </p:to>
                                    </p:animClr>
                                    <p:animClr clrSpc="rgb" dir="cw">
                                      <p:cBhvr>
                                        <p:cTn id="17" dur="250" autoRev="1" fill="remove"/>
                                        <p:tgtEl>
                                          <p:spTgt spid="9"/>
                                        </p:tgtEl>
                                        <p:attrNameLst>
                                          <p:attrName>fillcolor</p:attrName>
                                        </p:attrNameLst>
                                      </p:cBhvr>
                                      <p:to>
                                        <a:schemeClr val="bg1"/>
                                      </p:to>
                                    </p:animClr>
                                    <p:set>
                                      <p:cBhvr>
                                        <p:cTn id="18" dur="250" autoRev="1" fill="remove"/>
                                        <p:tgtEl>
                                          <p:spTgt spid="9"/>
                                        </p:tgtEl>
                                        <p:attrNameLst>
                                          <p:attrName>fill.type</p:attrName>
                                        </p:attrNameLst>
                                      </p:cBhvr>
                                      <p:to>
                                        <p:strVal val="solid"/>
                                      </p:to>
                                    </p:set>
                                    <p:set>
                                      <p:cBhvr>
                                        <p:cTn id="19" dur="250" autoRev="1" fill="remove"/>
                                        <p:tgtEl>
                                          <p:spTgt spid="9"/>
                                        </p:tgtEl>
                                        <p:attrNameLst>
                                          <p:attrName>fill.on</p:attrName>
                                        </p:attrNameLst>
                                      </p:cBhvr>
                                      <p:to>
                                        <p:strVal val="true"/>
                                      </p:to>
                                    </p:set>
                                  </p:childTnLst>
                                </p:cTn>
                              </p:par>
                              <p:par>
                                <p:cTn id="20" presetID="27" presetClass="emph" presetSubtype="0" fill="remove" grpId="0" nodeType="withEffect">
                                  <p:stCondLst>
                                    <p:cond delay="1000"/>
                                  </p:stCondLst>
                                  <p:childTnLst>
                                    <p:animClr clrSpc="rgb" dir="cw">
                                      <p:cBhvr override="childStyle">
                                        <p:cTn id="21" dur="250" autoRev="1" fill="remove"/>
                                        <p:tgtEl>
                                          <p:spTgt spid="10"/>
                                        </p:tgtEl>
                                        <p:attrNameLst>
                                          <p:attrName>style.color</p:attrName>
                                        </p:attrNameLst>
                                      </p:cBhvr>
                                      <p:to>
                                        <a:schemeClr val="bg1"/>
                                      </p:to>
                                    </p:animClr>
                                    <p:animClr clrSpc="rgb" dir="cw">
                                      <p:cBhvr>
                                        <p:cTn id="22" dur="250" autoRev="1" fill="remove"/>
                                        <p:tgtEl>
                                          <p:spTgt spid="10"/>
                                        </p:tgtEl>
                                        <p:attrNameLst>
                                          <p:attrName>fillcolor</p:attrName>
                                        </p:attrNameLst>
                                      </p:cBhvr>
                                      <p:to>
                                        <a:schemeClr val="bg1"/>
                                      </p:to>
                                    </p:animClr>
                                    <p:set>
                                      <p:cBhvr>
                                        <p:cTn id="23" dur="250" autoRev="1" fill="remove"/>
                                        <p:tgtEl>
                                          <p:spTgt spid="10"/>
                                        </p:tgtEl>
                                        <p:attrNameLst>
                                          <p:attrName>fill.type</p:attrName>
                                        </p:attrNameLst>
                                      </p:cBhvr>
                                      <p:to>
                                        <p:strVal val="solid"/>
                                      </p:to>
                                    </p:set>
                                    <p:set>
                                      <p:cBhvr>
                                        <p:cTn id="24" dur="250" autoRev="1" fill="remove"/>
                                        <p:tgtEl>
                                          <p:spTgt spid="10"/>
                                        </p:tgtEl>
                                        <p:attrNameLst>
                                          <p:attrName>fill.on</p:attrName>
                                        </p:attrNameLst>
                                      </p:cBhvr>
                                      <p:to>
                                        <p:strVal val="true"/>
                                      </p:to>
                                    </p:set>
                                  </p:childTnLst>
                                </p:cTn>
                              </p:par>
                              <p:par>
                                <p:cTn id="25" presetID="27" presetClass="emph" presetSubtype="0" fill="remove" grpId="0" nodeType="withEffect">
                                  <p:stCondLst>
                                    <p:cond delay="1000"/>
                                  </p:stCondLst>
                                  <p:childTnLst>
                                    <p:animClr clrSpc="rgb" dir="cw">
                                      <p:cBhvr override="childStyle">
                                        <p:cTn id="26" dur="250" autoRev="1" fill="remove"/>
                                        <p:tgtEl>
                                          <p:spTgt spid="11"/>
                                        </p:tgtEl>
                                        <p:attrNameLst>
                                          <p:attrName>style.color</p:attrName>
                                        </p:attrNameLst>
                                      </p:cBhvr>
                                      <p:to>
                                        <a:schemeClr val="bg1"/>
                                      </p:to>
                                    </p:animClr>
                                    <p:animClr clrSpc="rgb" dir="cw">
                                      <p:cBhvr>
                                        <p:cTn id="27" dur="250" autoRev="1" fill="remove"/>
                                        <p:tgtEl>
                                          <p:spTgt spid="11"/>
                                        </p:tgtEl>
                                        <p:attrNameLst>
                                          <p:attrName>fillcolor</p:attrName>
                                        </p:attrNameLst>
                                      </p:cBhvr>
                                      <p:to>
                                        <a:schemeClr val="bg1"/>
                                      </p:to>
                                    </p:animClr>
                                    <p:set>
                                      <p:cBhvr>
                                        <p:cTn id="28" dur="250" autoRev="1" fill="remove"/>
                                        <p:tgtEl>
                                          <p:spTgt spid="11"/>
                                        </p:tgtEl>
                                        <p:attrNameLst>
                                          <p:attrName>fill.type</p:attrName>
                                        </p:attrNameLst>
                                      </p:cBhvr>
                                      <p:to>
                                        <p:strVal val="solid"/>
                                      </p:to>
                                    </p:set>
                                    <p:set>
                                      <p:cBhvr>
                                        <p:cTn id="29" dur="250" autoRev="1" fill="remove"/>
                                        <p:tgtEl>
                                          <p:spTgt spid="11"/>
                                        </p:tgtEl>
                                        <p:attrNameLst>
                                          <p:attrName>fill.on</p:attrName>
                                        </p:attrNameLst>
                                      </p:cBhvr>
                                      <p:to>
                                        <p:strVal val="true"/>
                                      </p:to>
                                    </p:set>
                                  </p:childTnLst>
                                </p:cTn>
                              </p:par>
                              <p:par>
                                <p:cTn id="30" presetID="27" presetClass="emph" presetSubtype="0" fill="remove" grpId="0" nodeType="withEffect">
                                  <p:stCondLst>
                                    <p:cond delay="1000"/>
                                  </p:stCondLst>
                                  <p:childTnLst>
                                    <p:animClr clrSpc="rgb" dir="cw">
                                      <p:cBhvr override="childStyle">
                                        <p:cTn id="31" dur="250" autoRev="1" fill="remove"/>
                                        <p:tgtEl>
                                          <p:spTgt spid="12"/>
                                        </p:tgtEl>
                                        <p:attrNameLst>
                                          <p:attrName>style.color</p:attrName>
                                        </p:attrNameLst>
                                      </p:cBhvr>
                                      <p:to>
                                        <a:schemeClr val="bg1"/>
                                      </p:to>
                                    </p:animClr>
                                    <p:animClr clrSpc="rgb" dir="cw">
                                      <p:cBhvr>
                                        <p:cTn id="32" dur="250" autoRev="1" fill="remove"/>
                                        <p:tgtEl>
                                          <p:spTgt spid="12"/>
                                        </p:tgtEl>
                                        <p:attrNameLst>
                                          <p:attrName>fillcolor</p:attrName>
                                        </p:attrNameLst>
                                      </p:cBhvr>
                                      <p:to>
                                        <a:schemeClr val="bg1"/>
                                      </p:to>
                                    </p:animClr>
                                    <p:set>
                                      <p:cBhvr>
                                        <p:cTn id="33" dur="250" autoRev="1" fill="remove"/>
                                        <p:tgtEl>
                                          <p:spTgt spid="12"/>
                                        </p:tgtEl>
                                        <p:attrNameLst>
                                          <p:attrName>fill.type</p:attrName>
                                        </p:attrNameLst>
                                      </p:cBhvr>
                                      <p:to>
                                        <p:strVal val="solid"/>
                                      </p:to>
                                    </p:set>
                                    <p:set>
                                      <p:cBhvr>
                                        <p:cTn id="34" dur="250" autoRev="1" fill="remove"/>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grpSp>
        <p:nvGrpSpPr>
          <p:cNvPr id="5" name="Grupo 4">
            <a:extLst>
              <a:ext uri="{FF2B5EF4-FFF2-40B4-BE49-F238E27FC236}">
                <a16:creationId xmlns:a16="http://schemas.microsoft.com/office/drawing/2014/main" id="{04FDD275-686A-BF2E-F6F6-EC32AE3B4D44}"/>
              </a:ext>
            </a:extLst>
          </p:cNvPr>
          <p:cNvGrpSpPr/>
          <p:nvPr/>
        </p:nvGrpSpPr>
        <p:grpSpPr>
          <a:xfrm>
            <a:off x="2310443" y="1379726"/>
            <a:ext cx="4515477" cy="997800"/>
            <a:chOff x="2102296" y="2129545"/>
            <a:chExt cx="4515477" cy="997800"/>
          </a:xfrm>
        </p:grpSpPr>
        <p:grpSp>
          <p:nvGrpSpPr>
            <p:cNvPr id="4" name="Grupo 3">
              <a:extLst>
                <a:ext uri="{FF2B5EF4-FFF2-40B4-BE49-F238E27FC236}">
                  <a16:creationId xmlns:a16="http://schemas.microsoft.com/office/drawing/2014/main" id="{15E3470D-E61D-21EF-8510-B9389ED10371}"/>
                </a:ext>
              </a:extLst>
            </p:cNvPr>
            <p:cNvGrpSpPr/>
            <p:nvPr/>
          </p:nvGrpSpPr>
          <p:grpSpPr>
            <a:xfrm>
              <a:off x="2102296" y="2273973"/>
              <a:ext cx="787558" cy="793081"/>
              <a:chOff x="2112565" y="2273970"/>
              <a:chExt cx="718394" cy="737642"/>
            </a:xfrm>
          </p:grpSpPr>
          <p:sp>
            <p:nvSpPr>
              <p:cNvPr id="2" name="Google Shape;1085;p57">
                <a:extLst>
                  <a:ext uri="{FF2B5EF4-FFF2-40B4-BE49-F238E27FC236}">
                    <a16:creationId xmlns:a16="http://schemas.microsoft.com/office/drawing/2014/main" id="{E5F3B362-657C-EA25-BA2E-62F05F4EFBD3}"/>
                  </a:ext>
                </a:extLst>
              </p:cNvPr>
              <p:cNvSpPr/>
              <p:nvPr/>
            </p:nvSpPr>
            <p:spPr>
              <a:xfrm>
                <a:off x="2112565" y="2273970"/>
                <a:ext cx="602395" cy="589287"/>
              </a:xfrm>
              <a:custGeom>
                <a:avLst/>
                <a:gdLst/>
                <a:ahLst/>
                <a:cxnLst/>
                <a:rect l="l" t="t" r="r" b="b"/>
                <a:pathLst>
                  <a:path w="6221" h="6085" extrusionOk="0">
                    <a:moveTo>
                      <a:pt x="1563" y="1"/>
                    </a:moveTo>
                    <a:cubicBezTo>
                      <a:pt x="1404" y="1"/>
                      <a:pt x="1268" y="107"/>
                      <a:pt x="1218" y="256"/>
                    </a:cubicBezTo>
                    <a:lnTo>
                      <a:pt x="39" y="4497"/>
                    </a:lnTo>
                    <a:cubicBezTo>
                      <a:pt x="1" y="4687"/>
                      <a:pt x="96" y="4859"/>
                      <a:pt x="286" y="4916"/>
                    </a:cubicBezTo>
                    <a:lnTo>
                      <a:pt x="4585" y="6076"/>
                    </a:lnTo>
                    <a:cubicBezTo>
                      <a:pt x="4610" y="6081"/>
                      <a:pt x="4635" y="6084"/>
                      <a:pt x="4660" y="6084"/>
                    </a:cubicBezTo>
                    <a:cubicBezTo>
                      <a:pt x="4809" y="6084"/>
                      <a:pt x="4954" y="5991"/>
                      <a:pt x="5003" y="5829"/>
                    </a:cubicBezTo>
                    <a:lnTo>
                      <a:pt x="6163" y="1587"/>
                    </a:lnTo>
                    <a:cubicBezTo>
                      <a:pt x="6221" y="1416"/>
                      <a:pt x="6106" y="1226"/>
                      <a:pt x="5935" y="1169"/>
                    </a:cubicBezTo>
                    <a:lnTo>
                      <a:pt x="1636" y="8"/>
                    </a:lnTo>
                    <a:cubicBezTo>
                      <a:pt x="1612" y="3"/>
                      <a:pt x="1587" y="1"/>
                      <a:pt x="1563" y="1"/>
                    </a:cubicBezTo>
                    <a:close/>
                  </a:path>
                </a:pathLst>
              </a:cu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effectLst>
                    <a:outerShdw blurRad="38100" dist="38100" dir="2700000" algn="tl">
                      <a:srgbClr val="000000">
                        <a:alpha val="43137"/>
                      </a:srgbClr>
                    </a:outerShdw>
                  </a:effectLst>
                </a:endParaRPr>
              </a:p>
            </p:txBody>
          </p:sp>
          <p:sp>
            <p:nvSpPr>
              <p:cNvPr id="3" name="Google Shape;1086;p57">
                <a:extLst>
                  <a:ext uri="{FF2B5EF4-FFF2-40B4-BE49-F238E27FC236}">
                    <a16:creationId xmlns:a16="http://schemas.microsoft.com/office/drawing/2014/main" id="{1BFC4EFD-4F9E-FCB7-3C5E-059159BB6E98}"/>
                  </a:ext>
                </a:extLst>
              </p:cNvPr>
              <p:cNvSpPr/>
              <p:nvPr/>
            </p:nvSpPr>
            <p:spPr>
              <a:xfrm>
                <a:off x="2226724" y="2414675"/>
                <a:ext cx="604235" cy="596937"/>
              </a:xfrm>
              <a:custGeom>
                <a:avLst/>
                <a:gdLst/>
                <a:ahLst/>
                <a:cxnLst/>
                <a:rect l="l" t="t" r="r" b="b"/>
                <a:pathLst>
                  <a:path w="6240" h="6164" fill="none" extrusionOk="0">
                    <a:moveTo>
                      <a:pt x="4604" y="6106"/>
                    </a:moveTo>
                    <a:lnTo>
                      <a:pt x="305" y="4946"/>
                    </a:lnTo>
                    <a:cubicBezTo>
                      <a:pt x="115" y="4889"/>
                      <a:pt x="1" y="4718"/>
                      <a:pt x="58" y="4528"/>
                    </a:cubicBezTo>
                    <a:lnTo>
                      <a:pt x="1237" y="286"/>
                    </a:lnTo>
                    <a:cubicBezTo>
                      <a:pt x="1294" y="115"/>
                      <a:pt x="1466" y="1"/>
                      <a:pt x="1656" y="58"/>
                    </a:cubicBezTo>
                    <a:lnTo>
                      <a:pt x="5955" y="1218"/>
                    </a:lnTo>
                    <a:cubicBezTo>
                      <a:pt x="6126" y="1256"/>
                      <a:pt x="6240" y="1446"/>
                      <a:pt x="6183" y="1618"/>
                    </a:cubicBezTo>
                    <a:lnTo>
                      <a:pt x="5022" y="5878"/>
                    </a:lnTo>
                    <a:cubicBezTo>
                      <a:pt x="4965" y="6049"/>
                      <a:pt x="4775" y="6164"/>
                      <a:pt x="4604" y="6106"/>
                    </a:cubicBezTo>
                    <a:close/>
                  </a:path>
                </a:pathLst>
              </a:custGeom>
              <a:noFill/>
              <a:ln w="6175"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effectLst>
                    <a:outerShdw blurRad="38100" dist="38100" dir="2700000" algn="tl">
                      <a:srgbClr val="000000">
                        <a:alpha val="43137"/>
                      </a:srgbClr>
                    </a:outerShdw>
                  </a:effectLst>
                </a:endParaRPr>
              </a:p>
            </p:txBody>
          </p:sp>
        </p:grpSp>
        <p:sp>
          <p:nvSpPr>
            <p:cNvPr id="18" name="Google Shape;777;p56">
              <a:extLst>
                <a:ext uri="{FF2B5EF4-FFF2-40B4-BE49-F238E27FC236}">
                  <a16:creationId xmlns:a16="http://schemas.microsoft.com/office/drawing/2014/main" id="{17CA8FE9-904E-4229-8B58-6BF6B271F894}"/>
                </a:ext>
              </a:extLst>
            </p:cNvPr>
            <p:cNvSpPr txBox="1">
              <a:spLocks/>
            </p:cNvSpPr>
            <p:nvPr/>
          </p:nvSpPr>
          <p:spPr>
            <a:xfrm>
              <a:off x="2192263" y="2129545"/>
              <a:ext cx="4425510" cy="99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6000"/>
                <a:buFont typeface="Montserrat ExtraBold"/>
                <a:buNone/>
                <a:defRPr sz="80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9pPr>
            </a:lstStyle>
            <a:p>
              <a:r>
                <a:rPr lang="es-ES" sz="6000" dirty="0">
                  <a:solidFill>
                    <a:schemeClr val="bg1"/>
                  </a:solidFill>
                </a:rPr>
                <a:t>¡GRACIAS!</a:t>
              </a:r>
            </a:p>
          </p:txBody>
        </p:sp>
      </p:grpSp>
      <p:grpSp>
        <p:nvGrpSpPr>
          <p:cNvPr id="13" name="Grupo 12">
            <a:extLst>
              <a:ext uri="{FF2B5EF4-FFF2-40B4-BE49-F238E27FC236}">
                <a16:creationId xmlns:a16="http://schemas.microsoft.com/office/drawing/2014/main" id="{3140B1AB-BC6B-536A-AC9E-CF712F28E4BD}"/>
              </a:ext>
            </a:extLst>
          </p:cNvPr>
          <p:cNvGrpSpPr/>
          <p:nvPr/>
        </p:nvGrpSpPr>
        <p:grpSpPr>
          <a:xfrm>
            <a:off x="457071" y="3484679"/>
            <a:ext cx="3040441" cy="1210631"/>
            <a:chOff x="457071" y="3484679"/>
            <a:chExt cx="3040441" cy="1210631"/>
          </a:xfrm>
        </p:grpSpPr>
        <p:sp>
          <p:nvSpPr>
            <p:cNvPr id="15" name="Google Shape;711;p52">
              <a:extLst>
                <a:ext uri="{FF2B5EF4-FFF2-40B4-BE49-F238E27FC236}">
                  <a16:creationId xmlns:a16="http://schemas.microsoft.com/office/drawing/2014/main" id="{ED912913-E593-4CC5-925B-B8111D94EF2B}"/>
                </a:ext>
              </a:extLst>
            </p:cNvPr>
            <p:cNvSpPr txBox="1">
              <a:spLocks/>
            </p:cNvSpPr>
            <p:nvPr/>
          </p:nvSpPr>
          <p:spPr>
            <a:xfrm>
              <a:off x="457071" y="4281610"/>
              <a:ext cx="3040441" cy="413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1300" b="1" dirty="0">
                  <a:solidFill>
                    <a:srgbClr val="F7C136"/>
                  </a:solidFill>
                  <a:latin typeface="Century Gothic" panose="020B0502020202020204" pitchFamily="34" charset="0"/>
                </a:rPr>
                <a:t>www.inerza.com</a:t>
              </a:r>
            </a:p>
          </p:txBody>
        </p:sp>
        <p:pic>
          <p:nvPicPr>
            <p:cNvPr id="6" name="Imagen 5">
              <a:extLst>
                <a:ext uri="{FF2B5EF4-FFF2-40B4-BE49-F238E27FC236}">
                  <a16:creationId xmlns:a16="http://schemas.microsoft.com/office/drawing/2014/main" id="{9B1747B6-1E90-7B37-1F11-54555281780B}"/>
                </a:ext>
              </a:extLst>
            </p:cNvPr>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924453" y="3484679"/>
              <a:ext cx="2165018" cy="987897"/>
            </a:xfrm>
            <a:prstGeom prst="rect">
              <a:avLst/>
            </a:prstGeom>
          </p:spPr>
        </p:pic>
      </p:grpSp>
      <p:grpSp>
        <p:nvGrpSpPr>
          <p:cNvPr id="14" name="Grupo 13">
            <a:extLst>
              <a:ext uri="{FF2B5EF4-FFF2-40B4-BE49-F238E27FC236}">
                <a16:creationId xmlns:a16="http://schemas.microsoft.com/office/drawing/2014/main" id="{B866D310-78A7-3059-59BB-EB1F060C4D75}"/>
              </a:ext>
            </a:extLst>
          </p:cNvPr>
          <p:cNvGrpSpPr/>
          <p:nvPr/>
        </p:nvGrpSpPr>
        <p:grpSpPr>
          <a:xfrm>
            <a:off x="5512716" y="3684415"/>
            <a:ext cx="3040441" cy="1006802"/>
            <a:chOff x="5512716" y="3684415"/>
            <a:chExt cx="3040441" cy="1006802"/>
          </a:xfrm>
        </p:grpSpPr>
        <p:pic>
          <p:nvPicPr>
            <p:cNvPr id="9" name="Imagen 8" descr="Logotipo&#10;&#10;Descripción generada automáticamente">
              <a:extLst>
                <a:ext uri="{FF2B5EF4-FFF2-40B4-BE49-F238E27FC236}">
                  <a16:creationId xmlns:a16="http://schemas.microsoft.com/office/drawing/2014/main" id="{78C9E7FA-CD76-F925-1BCB-AFFBF956EBEB}"/>
                </a:ext>
              </a:extLst>
            </p:cNvPr>
            <p:cNvPicPr>
              <a:picLocks noChangeAspect="1"/>
            </p:cNvPicPr>
            <p:nvPr/>
          </p:nvPicPr>
          <p:blipFill>
            <a:blip r:embed="rId4" cstate="print">
              <a:biLevel thresh="25000"/>
              <a:extLst>
                <a:ext uri="{28A0092B-C50C-407E-A947-70E740481C1C}">
                  <a14:useLocalDpi xmlns:a14="http://schemas.microsoft.com/office/drawing/2010/main"/>
                </a:ext>
              </a:extLst>
            </a:blip>
            <a:stretch>
              <a:fillRect/>
            </a:stretch>
          </p:blipFill>
          <p:spPr>
            <a:xfrm>
              <a:off x="6446492" y="3684415"/>
              <a:ext cx="1172891" cy="500112"/>
            </a:xfrm>
            <a:prstGeom prst="rect">
              <a:avLst/>
            </a:prstGeom>
          </p:spPr>
        </p:pic>
        <p:sp>
          <p:nvSpPr>
            <p:cNvPr id="10" name="Google Shape;711;p52">
              <a:extLst>
                <a:ext uri="{FF2B5EF4-FFF2-40B4-BE49-F238E27FC236}">
                  <a16:creationId xmlns:a16="http://schemas.microsoft.com/office/drawing/2014/main" id="{0193682A-692F-E69C-950B-8CFB53CD5634}"/>
                </a:ext>
              </a:extLst>
            </p:cNvPr>
            <p:cNvSpPr txBox="1">
              <a:spLocks/>
            </p:cNvSpPr>
            <p:nvPr/>
          </p:nvSpPr>
          <p:spPr>
            <a:xfrm>
              <a:off x="5512716" y="4277517"/>
              <a:ext cx="3040441" cy="413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1300" b="1" dirty="0">
                  <a:solidFill>
                    <a:srgbClr val="F7C136"/>
                  </a:solidFill>
                  <a:latin typeface="Century Gothic" panose="020B0502020202020204" pitchFamily="34" charset="0"/>
                </a:rPr>
                <a:t>www.grupoinetel.com</a:t>
              </a:r>
            </a:p>
          </p:txBody>
        </p:sp>
      </p:grpSp>
    </p:spTree>
    <p:extLst>
      <p:ext uri="{BB962C8B-B14F-4D97-AF65-F5344CB8AC3E}">
        <p14:creationId xmlns:p14="http://schemas.microsoft.com/office/powerpoint/2010/main" val="307158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par>
                                <p:cTn id="10" presetID="42" presetClass="entr" presetSubtype="0" fill="hold" nodeType="withEffect">
                                  <p:stCondLst>
                                    <p:cond delay="250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250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41" name="Google Shape;341;p36"/>
          <p:cNvSpPr txBox="1">
            <a:spLocks noGrp="1"/>
          </p:cNvSpPr>
          <p:nvPr>
            <p:ph type="title"/>
          </p:nvPr>
        </p:nvSpPr>
        <p:spPr>
          <a:xfrm>
            <a:off x="714375" y="358775"/>
            <a:ext cx="7715250" cy="57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entury Gothic" panose="020B0502020202020204" pitchFamily="34" charset="0"/>
              </a:rPr>
              <a:t>GIT FLOW</a:t>
            </a:r>
            <a:endParaRPr dirty="0">
              <a:latin typeface="Century Gothic" panose="020B0502020202020204" pitchFamily="34" charset="0"/>
            </a:endParaRPr>
          </a:p>
        </p:txBody>
      </p:sp>
      <p:pic>
        <p:nvPicPr>
          <p:cNvPr id="23" name="Gráfico 22">
            <a:extLst>
              <a:ext uri="{FF2B5EF4-FFF2-40B4-BE49-F238E27FC236}">
                <a16:creationId xmlns:a16="http://schemas.microsoft.com/office/drawing/2014/main" id="{EFAB9613-8385-8487-5F23-5A6E572E8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2959" y="1361451"/>
            <a:ext cx="6938081" cy="2822717"/>
          </a:xfrm>
          <a:prstGeom prst="rect">
            <a:avLst/>
          </a:prstGeom>
        </p:spPr>
      </p:pic>
      <p:pic>
        <p:nvPicPr>
          <p:cNvPr id="3" name="Picture 6">
            <a:extLst>
              <a:ext uri="{FF2B5EF4-FFF2-40B4-BE49-F238E27FC236}">
                <a16:creationId xmlns:a16="http://schemas.microsoft.com/office/drawing/2014/main" id="{1158E795-63DE-4221-0229-627DEB4802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1040" y="4615344"/>
            <a:ext cx="933277" cy="38886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6060AAA1-27B6-A885-83C1-E9CAF73C671A}"/>
              </a:ext>
            </a:extLst>
          </p:cNvPr>
          <p:cNvSpPr txBox="1"/>
          <p:nvPr/>
        </p:nvSpPr>
        <p:spPr>
          <a:xfrm>
            <a:off x="1314094" y="4615344"/>
            <a:ext cx="6515809" cy="307777"/>
          </a:xfrm>
          <a:prstGeom prst="rect">
            <a:avLst/>
          </a:prstGeom>
          <a:noFill/>
        </p:spPr>
        <p:txBody>
          <a:bodyPr wrap="square">
            <a:spAutoFit/>
          </a:bodyPr>
          <a:lstStyle/>
          <a:p>
            <a:r>
              <a:rPr lang="es-ES" dirty="0">
                <a:solidFill>
                  <a:schemeClr val="accent2"/>
                </a:solidFill>
              </a:rPr>
              <a:t>https://www.atlassian.com/git/tutorials/comparing-workflows/gitflow-workflow</a:t>
            </a:r>
          </a:p>
        </p:txBody>
      </p:sp>
    </p:spTree>
    <p:extLst>
      <p:ext uri="{BB962C8B-B14F-4D97-AF65-F5344CB8AC3E}">
        <p14:creationId xmlns:p14="http://schemas.microsoft.com/office/powerpoint/2010/main" val="253186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41" name="Google Shape;341;p36"/>
          <p:cNvSpPr txBox="1">
            <a:spLocks noGrp="1"/>
          </p:cNvSpPr>
          <p:nvPr>
            <p:ph type="title"/>
          </p:nvPr>
        </p:nvSpPr>
        <p:spPr>
          <a:xfrm>
            <a:off x="714375" y="358775"/>
            <a:ext cx="7715250" cy="57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entury Gothic" panose="020B0502020202020204" pitchFamily="34" charset="0"/>
              </a:rPr>
              <a:t>GIT FLOW</a:t>
            </a:r>
            <a:endParaRPr dirty="0">
              <a:latin typeface="Century Gothic" panose="020B0502020202020204" pitchFamily="34" charset="0"/>
            </a:endParaRPr>
          </a:p>
        </p:txBody>
      </p:sp>
      <p:pic>
        <p:nvPicPr>
          <p:cNvPr id="25" name="Gráfico 24">
            <a:extLst>
              <a:ext uri="{FF2B5EF4-FFF2-40B4-BE49-F238E27FC236}">
                <a16:creationId xmlns:a16="http://schemas.microsoft.com/office/drawing/2014/main" id="{9CE589C8-F57B-241A-83A4-DF392E8933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68977" y="1277887"/>
            <a:ext cx="6206043" cy="3484509"/>
          </a:xfrm>
          <a:prstGeom prst="rect">
            <a:avLst/>
          </a:prstGeom>
        </p:spPr>
      </p:pic>
      <p:sp>
        <p:nvSpPr>
          <p:cNvPr id="28" name="Google Shape;354;p37">
            <a:extLst>
              <a:ext uri="{FF2B5EF4-FFF2-40B4-BE49-F238E27FC236}">
                <a16:creationId xmlns:a16="http://schemas.microsoft.com/office/drawing/2014/main" id="{4A3C5615-15F1-5B20-21C4-72E1C0728BFB}"/>
              </a:ext>
            </a:extLst>
          </p:cNvPr>
          <p:cNvSpPr txBox="1">
            <a:spLocks/>
          </p:cNvSpPr>
          <p:nvPr/>
        </p:nvSpPr>
        <p:spPr>
          <a:xfrm>
            <a:off x="714374" y="706387"/>
            <a:ext cx="7715250" cy="4313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s-ES" dirty="0">
                <a:solidFill>
                  <a:schemeClr val="accent3"/>
                </a:solidFill>
              </a:rPr>
              <a:t>FEATURES</a:t>
            </a:r>
          </a:p>
        </p:txBody>
      </p:sp>
      <p:pic>
        <p:nvPicPr>
          <p:cNvPr id="29" name="Picture 6">
            <a:extLst>
              <a:ext uri="{FF2B5EF4-FFF2-40B4-BE49-F238E27FC236}">
                <a16:creationId xmlns:a16="http://schemas.microsoft.com/office/drawing/2014/main" id="{9DC6CC78-5B58-15B8-04A7-1D4B2C51CC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1040" y="4615344"/>
            <a:ext cx="933277" cy="3888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41" name="Google Shape;341;p36"/>
          <p:cNvSpPr txBox="1">
            <a:spLocks noGrp="1"/>
          </p:cNvSpPr>
          <p:nvPr>
            <p:ph type="title"/>
          </p:nvPr>
        </p:nvSpPr>
        <p:spPr>
          <a:xfrm>
            <a:off x="714375" y="358775"/>
            <a:ext cx="7715250" cy="57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entury Gothic" panose="020B0502020202020204" pitchFamily="34" charset="0"/>
              </a:rPr>
              <a:t>GIT FLOW</a:t>
            </a:r>
            <a:endParaRPr dirty="0">
              <a:latin typeface="Century Gothic" panose="020B0502020202020204" pitchFamily="34" charset="0"/>
            </a:endParaRPr>
          </a:p>
        </p:txBody>
      </p:sp>
      <p:sp>
        <p:nvSpPr>
          <p:cNvPr id="28" name="Google Shape;354;p37">
            <a:extLst>
              <a:ext uri="{FF2B5EF4-FFF2-40B4-BE49-F238E27FC236}">
                <a16:creationId xmlns:a16="http://schemas.microsoft.com/office/drawing/2014/main" id="{4A3C5615-15F1-5B20-21C4-72E1C0728BFB}"/>
              </a:ext>
            </a:extLst>
          </p:cNvPr>
          <p:cNvSpPr txBox="1">
            <a:spLocks/>
          </p:cNvSpPr>
          <p:nvPr/>
        </p:nvSpPr>
        <p:spPr>
          <a:xfrm>
            <a:off x="714374" y="706387"/>
            <a:ext cx="7715250" cy="4313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s-ES" dirty="0">
                <a:solidFill>
                  <a:schemeClr val="accent3"/>
                </a:solidFill>
              </a:rPr>
              <a:t>RELEASE </a:t>
            </a:r>
          </a:p>
        </p:txBody>
      </p:sp>
      <p:pic>
        <p:nvPicPr>
          <p:cNvPr id="3" name="Gráfico 2">
            <a:extLst>
              <a:ext uri="{FF2B5EF4-FFF2-40B4-BE49-F238E27FC236}">
                <a16:creationId xmlns:a16="http://schemas.microsoft.com/office/drawing/2014/main" id="{99719F99-D86D-3B8F-EE05-D811D87AD7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10222" y="1277887"/>
            <a:ext cx="5723556" cy="3675278"/>
          </a:xfrm>
          <a:prstGeom prst="rect">
            <a:avLst/>
          </a:prstGeom>
        </p:spPr>
      </p:pic>
      <p:pic>
        <p:nvPicPr>
          <p:cNvPr id="4" name="Picture 6">
            <a:extLst>
              <a:ext uri="{FF2B5EF4-FFF2-40B4-BE49-F238E27FC236}">
                <a16:creationId xmlns:a16="http://schemas.microsoft.com/office/drawing/2014/main" id="{3CEC6C45-ED1F-0E65-C46F-C24AF597C5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1040" y="4615344"/>
            <a:ext cx="933277" cy="388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112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41" name="Google Shape;341;p36"/>
          <p:cNvSpPr txBox="1">
            <a:spLocks noGrp="1"/>
          </p:cNvSpPr>
          <p:nvPr>
            <p:ph type="title"/>
          </p:nvPr>
        </p:nvSpPr>
        <p:spPr>
          <a:xfrm>
            <a:off x="714375" y="358775"/>
            <a:ext cx="7715250" cy="57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entury Gothic" panose="020B0502020202020204" pitchFamily="34" charset="0"/>
              </a:rPr>
              <a:t>GIT FLOW</a:t>
            </a:r>
            <a:endParaRPr dirty="0">
              <a:latin typeface="Century Gothic" panose="020B0502020202020204" pitchFamily="34" charset="0"/>
            </a:endParaRPr>
          </a:p>
        </p:txBody>
      </p:sp>
      <p:sp>
        <p:nvSpPr>
          <p:cNvPr id="28" name="Google Shape;354;p37">
            <a:extLst>
              <a:ext uri="{FF2B5EF4-FFF2-40B4-BE49-F238E27FC236}">
                <a16:creationId xmlns:a16="http://schemas.microsoft.com/office/drawing/2014/main" id="{4A3C5615-15F1-5B20-21C4-72E1C0728BFB}"/>
              </a:ext>
            </a:extLst>
          </p:cNvPr>
          <p:cNvSpPr txBox="1">
            <a:spLocks/>
          </p:cNvSpPr>
          <p:nvPr/>
        </p:nvSpPr>
        <p:spPr>
          <a:xfrm>
            <a:off x="714374" y="706387"/>
            <a:ext cx="7715250" cy="4313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s-ES" dirty="0">
                <a:solidFill>
                  <a:schemeClr val="accent3"/>
                </a:solidFill>
              </a:rPr>
              <a:t>HOTFIX </a:t>
            </a:r>
          </a:p>
        </p:txBody>
      </p:sp>
      <p:pic>
        <p:nvPicPr>
          <p:cNvPr id="4" name="Gráfico 3">
            <a:extLst>
              <a:ext uri="{FF2B5EF4-FFF2-40B4-BE49-F238E27FC236}">
                <a16:creationId xmlns:a16="http://schemas.microsoft.com/office/drawing/2014/main" id="{5499173A-FD14-EA66-8538-C63BFCEDA9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55810" y="1246356"/>
            <a:ext cx="5232378" cy="3760150"/>
          </a:xfrm>
          <a:prstGeom prst="rect">
            <a:avLst/>
          </a:prstGeom>
        </p:spPr>
      </p:pic>
      <p:pic>
        <p:nvPicPr>
          <p:cNvPr id="5" name="Picture 6">
            <a:extLst>
              <a:ext uri="{FF2B5EF4-FFF2-40B4-BE49-F238E27FC236}">
                <a16:creationId xmlns:a16="http://schemas.microsoft.com/office/drawing/2014/main" id="{3EE6140A-5814-177C-C466-86F0A98A2D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1040" y="4615344"/>
            <a:ext cx="933277" cy="388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69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MAVEN</a:t>
            </a:r>
            <a:endParaRPr dirty="0">
              <a:solidFill>
                <a:schemeClr val="accent3"/>
              </a:solidFill>
              <a:latin typeface="Century Gothic" panose="020B0502020202020204" pitchFamily="34" charset="0"/>
            </a:endParaRPr>
          </a:p>
        </p:txBody>
      </p:sp>
      <p:pic>
        <p:nvPicPr>
          <p:cNvPr id="3078" name="Picture 6">
            <a:extLst>
              <a:ext uri="{FF2B5EF4-FFF2-40B4-BE49-F238E27FC236}">
                <a16:creationId xmlns:a16="http://schemas.microsoft.com/office/drawing/2014/main" id="{852C7473-011A-5322-4419-6F6DE03BF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995" y="4694405"/>
            <a:ext cx="1706321" cy="4313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Google Shape;553;p46">
            <a:extLst>
              <a:ext uri="{FF2B5EF4-FFF2-40B4-BE49-F238E27FC236}">
                <a16:creationId xmlns:a16="http://schemas.microsoft.com/office/drawing/2014/main" id="{0D734071-4EA4-347E-534D-17C6D8437007}"/>
              </a:ext>
            </a:extLst>
          </p:cNvPr>
          <p:cNvGraphicFramePr/>
          <p:nvPr>
            <p:extLst>
              <p:ext uri="{D42A27DB-BD31-4B8C-83A1-F6EECF244321}">
                <p14:modId xmlns:p14="http://schemas.microsoft.com/office/powerpoint/2010/main" val="2665781213"/>
              </p:ext>
            </p:extLst>
          </p:nvPr>
        </p:nvGraphicFramePr>
        <p:xfrm>
          <a:off x="1870509" y="877226"/>
          <a:ext cx="5402982" cy="3778542"/>
        </p:xfrm>
        <a:graphic>
          <a:graphicData uri="http://schemas.openxmlformats.org/drawingml/2006/table">
            <a:tbl>
              <a:tblPr>
                <a:noFill/>
                <a:tableStyleId>{A1C7B93B-6999-4B74-A35D-47D06107CE48}</a:tableStyleId>
              </a:tblPr>
              <a:tblGrid>
                <a:gridCol w="5402982">
                  <a:extLst>
                    <a:ext uri="{9D8B030D-6E8A-4147-A177-3AD203B41FA5}">
                      <a16:colId xmlns:a16="http://schemas.microsoft.com/office/drawing/2014/main" val="20000"/>
                    </a:ext>
                  </a:extLst>
                </a:gridCol>
              </a:tblGrid>
              <a:tr h="609713">
                <a:tc>
                  <a:txBody>
                    <a:bodyPr/>
                    <a:lstStyle/>
                    <a:p>
                      <a:pPr marL="0" lvl="0" indent="0" algn="ctr" rtl="0">
                        <a:spcBef>
                          <a:spcPts val="0"/>
                        </a:spcBef>
                        <a:spcAft>
                          <a:spcPts val="0"/>
                        </a:spcAft>
                        <a:buClr>
                          <a:schemeClr val="dk1"/>
                        </a:buClr>
                        <a:buSzPts val="1100"/>
                        <a:buFont typeface="Arial"/>
                        <a:buNone/>
                      </a:pPr>
                      <a:r>
                        <a:rPr lang="es-ES" sz="1800" b="1" dirty="0">
                          <a:solidFill>
                            <a:srgbClr val="007399"/>
                          </a:solidFill>
                          <a:latin typeface="Montserrat"/>
                          <a:ea typeface="Montserrat"/>
                          <a:cs typeface="Montserrat"/>
                          <a:sym typeface="Montserrat"/>
                        </a:rPr>
                        <a:t>Gestión de dependencias</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689432">
                <a:tc>
                  <a:txBody>
                    <a:bodyPr/>
                    <a:lstStyle/>
                    <a:p>
                      <a:pPr marL="0" lvl="0" indent="0" algn="ctr" rtl="0">
                        <a:spcBef>
                          <a:spcPts val="0"/>
                        </a:spcBef>
                        <a:spcAft>
                          <a:spcPts val="0"/>
                        </a:spcAft>
                        <a:buNone/>
                      </a:pPr>
                      <a:r>
                        <a:rPr lang="es-ES" sz="1800" b="1" dirty="0">
                          <a:solidFill>
                            <a:srgbClr val="007399"/>
                          </a:solidFill>
                          <a:latin typeface="Montserrat"/>
                          <a:ea typeface="Montserrat"/>
                          <a:cs typeface="Montserrat"/>
                          <a:sym typeface="Montserrat"/>
                        </a:rPr>
                        <a:t>Modelo de construcción basado en convenciones</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461864">
                <a:tc>
                  <a:txBody>
                    <a:bodyPr/>
                    <a:lstStyle/>
                    <a:p>
                      <a:pPr marL="0" lvl="0" indent="0" algn="ctr" rtl="0">
                        <a:spcBef>
                          <a:spcPts val="0"/>
                        </a:spcBef>
                        <a:spcAft>
                          <a:spcPts val="0"/>
                        </a:spcAft>
                        <a:buNone/>
                      </a:pPr>
                      <a:r>
                        <a:rPr lang="es-ES" sz="1800" b="1" dirty="0">
                          <a:solidFill>
                            <a:srgbClr val="007399"/>
                          </a:solidFill>
                          <a:latin typeface="Montserrat"/>
                          <a:ea typeface="Montserrat"/>
                          <a:cs typeface="Montserrat"/>
                          <a:sym typeface="Montserrat"/>
                        </a:rPr>
                        <a:t>Plugin </a:t>
                      </a:r>
                      <a:r>
                        <a:rPr lang="es-ES" sz="1800" b="1" dirty="0" err="1">
                          <a:solidFill>
                            <a:srgbClr val="007399"/>
                          </a:solidFill>
                          <a:latin typeface="Montserrat"/>
                          <a:ea typeface="Montserrat"/>
                          <a:cs typeface="Montserrat"/>
                          <a:sym typeface="Montserrat"/>
                        </a:rPr>
                        <a:t>architecture</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609713">
                <a:tc>
                  <a:txBody>
                    <a:bodyPr/>
                    <a:lstStyle/>
                    <a:p>
                      <a:pPr marL="0" lvl="0" indent="0" algn="ctr" rtl="0">
                        <a:spcBef>
                          <a:spcPts val="0"/>
                        </a:spcBef>
                        <a:spcAft>
                          <a:spcPts val="0"/>
                        </a:spcAft>
                        <a:buNone/>
                      </a:pPr>
                      <a:r>
                        <a:rPr lang="es-ES" sz="1800" b="1" dirty="0" err="1">
                          <a:solidFill>
                            <a:srgbClr val="007399"/>
                          </a:solidFill>
                          <a:latin typeface="Montserrat"/>
                          <a:ea typeface="Montserrat"/>
                          <a:cs typeface="Montserrat"/>
                          <a:sym typeface="Montserrat"/>
                        </a:rPr>
                        <a:t>Multi-plataforma</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621477">
                <a:tc>
                  <a:txBody>
                    <a:bodyPr/>
                    <a:lstStyle/>
                    <a:p>
                      <a:pPr marL="0" lvl="0" indent="0" algn="ctr" rtl="0">
                        <a:spcBef>
                          <a:spcPts val="0"/>
                        </a:spcBef>
                        <a:spcAft>
                          <a:spcPts val="0"/>
                        </a:spcAft>
                        <a:buNone/>
                      </a:pPr>
                      <a:r>
                        <a:rPr lang="es-ES" sz="1800" b="1" dirty="0">
                          <a:solidFill>
                            <a:srgbClr val="007399"/>
                          </a:solidFill>
                          <a:latin typeface="Montserrat"/>
                          <a:ea typeface="Montserrat"/>
                          <a:cs typeface="Montserrat"/>
                          <a:sym typeface="Montserrat"/>
                        </a:rPr>
                        <a:t>Integración con otros sistemas</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744285">
                <a:tc>
                  <a:txBody>
                    <a:bodyPr/>
                    <a:lstStyle/>
                    <a:p>
                      <a:pPr marL="0" lvl="0" indent="0" algn="ctr" rtl="0">
                        <a:spcBef>
                          <a:spcPts val="0"/>
                        </a:spcBef>
                        <a:spcAft>
                          <a:spcPts val="0"/>
                        </a:spcAft>
                        <a:buClr>
                          <a:schemeClr val="dk1"/>
                        </a:buClr>
                        <a:buSzPts val="1100"/>
                        <a:buFont typeface="Arial"/>
                        <a:buNone/>
                      </a:pPr>
                      <a:r>
                        <a:rPr lang="es-ES" sz="1800" b="1" dirty="0">
                          <a:solidFill>
                            <a:srgbClr val="007399"/>
                          </a:solidFill>
                          <a:latin typeface="Montserrat"/>
                          <a:ea typeface="Montserrat"/>
                          <a:cs typeface="Montserrat"/>
                          <a:sym typeface="Montserrat"/>
                        </a:rPr>
                        <a:t>Comunidad activa</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MAVEN</a:t>
            </a:r>
            <a:endParaRPr dirty="0">
              <a:solidFill>
                <a:schemeClr val="accent3"/>
              </a:solidFill>
              <a:latin typeface="Century Gothic" panose="020B0502020202020204" pitchFamily="34" charset="0"/>
            </a:endParaRPr>
          </a:p>
        </p:txBody>
      </p:sp>
      <p:pic>
        <p:nvPicPr>
          <p:cNvPr id="3078" name="Picture 6">
            <a:extLst>
              <a:ext uri="{FF2B5EF4-FFF2-40B4-BE49-F238E27FC236}">
                <a16:creationId xmlns:a16="http://schemas.microsoft.com/office/drawing/2014/main" id="{852C7473-011A-5322-4419-6F6DE03BF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995" y="4694405"/>
            <a:ext cx="1706321" cy="431352"/>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54;p37">
            <a:extLst>
              <a:ext uri="{FF2B5EF4-FFF2-40B4-BE49-F238E27FC236}">
                <a16:creationId xmlns:a16="http://schemas.microsoft.com/office/drawing/2014/main" id="{520BC64A-1916-0A01-7FF1-EBF3F5F6CDF8}"/>
              </a:ext>
            </a:extLst>
          </p:cNvPr>
          <p:cNvSpPr txBox="1">
            <a:spLocks/>
          </p:cNvSpPr>
          <p:nvPr/>
        </p:nvSpPr>
        <p:spPr>
          <a:xfrm>
            <a:off x="714374" y="615511"/>
            <a:ext cx="7715250" cy="4313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s-ES" dirty="0">
                <a:solidFill>
                  <a:schemeClr val="accent3"/>
                </a:solidFill>
              </a:rPr>
              <a:t>pom.xml (Project </a:t>
            </a:r>
            <a:r>
              <a:rPr lang="es-ES" dirty="0" err="1">
                <a:solidFill>
                  <a:schemeClr val="accent3"/>
                </a:solidFill>
              </a:rPr>
              <a:t>Object</a:t>
            </a:r>
            <a:r>
              <a:rPr lang="es-ES" dirty="0">
                <a:solidFill>
                  <a:schemeClr val="accent3"/>
                </a:solidFill>
              </a:rPr>
              <a:t> </a:t>
            </a:r>
            <a:r>
              <a:rPr lang="es-ES" dirty="0" err="1">
                <a:solidFill>
                  <a:schemeClr val="accent3"/>
                </a:solidFill>
              </a:rPr>
              <a:t>Model</a:t>
            </a:r>
            <a:r>
              <a:rPr lang="es-ES" dirty="0">
                <a:solidFill>
                  <a:schemeClr val="accent3"/>
                </a:solidFill>
              </a:rPr>
              <a:t>)    </a:t>
            </a:r>
          </a:p>
        </p:txBody>
      </p:sp>
      <p:sp>
        <p:nvSpPr>
          <p:cNvPr id="5" name="CuadroTexto 4">
            <a:extLst>
              <a:ext uri="{FF2B5EF4-FFF2-40B4-BE49-F238E27FC236}">
                <a16:creationId xmlns:a16="http://schemas.microsoft.com/office/drawing/2014/main" id="{DBC38E8D-D887-F513-241C-A34C663D7EAD}"/>
              </a:ext>
            </a:extLst>
          </p:cNvPr>
          <p:cNvSpPr txBox="1"/>
          <p:nvPr/>
        </p:nvSpPr>
        <p:spPr>
          <a:xfrm>
            <a:off x="2606348" y="1867122"/>
            <a:ext cx="5448063" cy="738664"/>
          </a:xfrm>
          <a:prstGeom prst="rect">
            <a:avLst/>
          </a:prstGeom>
          <a:noFill/>
        </p:spPr>
        <p:txBody>
          <a:bodyPr wrap="square">
            <a:spAutoFit/>
          </a:bodyPr>
          <a:lstStyle/>
          <a:p>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groupId</a:t>
            </a:r>
            <a:r>
              <a:rPr lang="es-ES" b="1" dirty="0">
                <a:latin typeface="Courier New" panose="02070309020205020404" pitchFamily="49" charset="0"/>
                <a:cs typeface="Courier New" panose="02070309020205020404" pitchFamily="49" charset="0"/>
              </a:rPr>
              <a:t>&gt;</a:t>
            </a:r>
            <a:r>
              <a:rPr lang="es-ES" b="1" dirty="0" err="1">
                <a:latin typeface="Courier New" panose="02070309020205020404" pitchFamily="49" charset="0"/>
                <a:cs typeface="Courier New" panose="02070309020205020404" pitchFamily="49" charset="0"/>
              </a:rPr>
              <a:t>com.inerza.ulpgc.devopscourse</a:t>
            </a:r>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groupId</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artifactId</a:t>
            </a:r>
            <a:r>
              <a:rPr lang="es-ES" b="1" dirty="0">
                <a:latin typeface="Courier New" panose="02070309020205020404" pitchFamily="49" charset="0"/>
                <a:cs typeface="Courier New" panose="02070309020205020404" pitchFamily="49" charset="0"/>
              </a:rPr>
              <a:t>&gt;</a:t>
            </a:r>
            <a:r>
              <a:rPr lang="es-ES" b="1" dirty="0" err="1">
                <a:latin typeface="Courier New" panose="02070309020205020404" pitchFamily="49" charset="0"/>
                <a:cs typeface="Courier New" panose="02070309020205020404" pitchFamily="49" charset="0"/>
              </a:rPr>
              <a:t>bookReviewAPI</a:t>
            </a:r>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artifactId</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version</a:t>
            </a:r>
            <a:r>
              <a:rPr lang="es-ES" b="1" dirty="0">
                <a:latin typeface="Courier New" panose="02070309020205020404" pitchFamily="49" charset="0"/>
                <a:cs typeface="Courier New" panose="02070309020205020404" pitchFamily="49" charset="0"/>
              </a:rPr>
              <a:t>&gt;1.0.0&lt;/</a:t>
            </a:r>
            <a:r>
              <a:rPr lang="es-ES" b="1" dirty="0" err="1">
                <a:latin typeface="Courier New" panose="02070309020205020404" pitchFamily="49" charset="0"/>
                <a:cs typeface="Courier New" panose="02070309020205020404" pitchFamily="49" charset="0"/>
              </a:rPr>
              <a:t>version</a:t>
            </a:r>
            <a:r>
              <a:rPr lang="es-ES" b="1" dirty="0">
                <a:latin typeface="Courier New" panose="02070309020205020404" pitchFamily="49" charset="0"/>
                <a:cs typeface="Courier New" panose="02070309020205020404" pitchFamily="49" charset="0"/>
              </a:rPr>
              <a:t>&gt;</a:t>
            </a:r>
          </a:p>
        </p:txBody>
      </p:sp>
      <p:sp>
        <p:nvSpPr>
          <p:cNvPr id="8" name="Google Shape;836;p57">
            <a:extLst>
              <a:ext uri="{FF2B5EF4-FFF2-40B4-BE49-F238E27FC236}">
                <a16:creationId xmlns:a16="http://schemas.microsoft.com/office/drawing/2014/main" id="{939D32B8-AC56-8108-24C0-238CD4F05CC9}"/>
              </a:ext>
            </a:extLst>
          </p:cNvPr>
          <p:cNvSpPr/>
          <p:nvPr/>
        </p:nvSpPr>
        <p:spPr>
          <a:xfrm>
            <a:off x="2727762" y="1440180"/>
            <a:ext cx="77840" cy="239950"/>
          </a:xfrm>
          <a:custGeom>
            <a:avLst/>
            <a:gdLst/>
            <a:ahLst/>
            <a:cxnLst/>
            <a:rect l="l" t="t" r="r" b="b"/>
            <a:pathLst>
              <a:path w="895" h="2759" extrusionOk="0">
                <a:moveTo>
                  <a:pt x="457" y="0"/>
                </a:moveTo>
                <a:cubicBezTo>
                  <a:pt x="191" y="0"/>
                  <a:pt x="1" y="190"/>
                  <a:pt x="1" y="438"/>
                </a:cubicBezTo>
                <a:lnTo>
                  <a:pt x="1" y="2321"/>
                </a:lnTo>
                <a:cubicBezTo>
                  <a:pt x="1" y="2568"/>
                  <a:pt x="210" y="2758"/>
                  <a:pt x="457" y="2758"/>
                </a:cubicBezTo>
                <a:cubicBezTo>
                  <a:pt x="705" y="2758"/>
                  <a:pt x="895" y="2568"/>
                  <a:pt x="895" y="2321"/>
                </a:cubicBezTo>
                <a:lnTo>
                  <a:pt x="895" y="438"/>
                </a:lnTo>
                <a:cubicBezTo>
                  <a:pt x="895" y="190"/>
                  <a:pt x="705"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837;p57">
            <a:extLst>
              <a:ext uri="{FF2B5EF4-FFF2-40B4-BE49-F238E27FC236}">
                <a16:creationId xmlns:a16="http://schemas.microsoft.com/office/drawing/2014/main" id="{3E9AB070-3449-E00E-BB68-5334A2C9225B}"/>
              </a:ext>
            </a:extLst>
          </p:cNvPr>
          <p:cNvSpPr/>
          <p:nvPr/>
        </p:nvSpPr>
        <p:spPr>
          <a:xfrm>
            <a:off x="2645055" y="1521232"/>
            <a:ext cx="243262" cy="77838"/>
          </a:xfrm>
          <a:custGeom>
            <a:avLst/>
            <a:gdLst/>
            <a:ahLst/>
            <a:cxnLst/>
            <a:rect l="l" t="t" r="r" b="b"/>
            <a:pathLst>
              <a:path w="2797" h="895" extrusionOk="0">
                <a:moveTo>
                  <a:pt x="438" y="0"/>
                </a:moveTo>
                <a:cubicBezTo>
                  <a:pt x="191" y="0"/>
                  <a:pt x="1" y="190"/>
                  <a:pt x="1" y="438"/>
                </a:cubicBezTo>
                <a:cubicBezTo>
                  <a:pt x="1" y="685"/>
                  <a:pt x="191" y="894"/>
                  <a:pt x="438" y="894"/>
                </a:cubicBezTo>
                <a:lnTo>
                  <a:pt x="2359" y="894"/>
                </a:lnTo>
                <a:cubicBezTo>
                  <a:pt x="2607" y="894"/>
                  <a:pt x="2797" y="685"/>
                  <a:pt x="2797" y="438"/>
                </a:cubicBezTo>
                <a:cubicBezTo>
                  <a:pt x="2797" y="190"/>
                  <a:pt x="2607" y="0"/>
                  <a:pt x="2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354;p37">
            <a:extLst>
              <a:ext uri="{FF2B5EF4-FFF2-40B4-BE49-F238E27FC236}">
                <a16:creationId xmlns:a16="http://schemas.microsoft.com/office/drawing/2014/main" id="{C6AF3948-6999-3D7D-8520-EB1476795E46}"/>
              </a:ext>
            </a:extLst>
          </p:cNvPr>
          <p:cNvSpPr txBox="1">
            <a:spLocks/>
          </p:cNvSpPr>
          <p:nvPr/>
        </p:nvSpPr>
        <p:spPr>
          <a:xfrm>
            <a:off x="2927015" y="1354121"/>
            <a:ext cx="3042144" cy="46032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1600" dirty="0"/>
              <a:t>Identificación del proyecto</a:t>
            </a:r>
            <a:endParaRPr lang="es-ES" sz="1600" dirty="0">
              <a:solidFill>
                <a:schemeClr val="accent3"/>
              </a:solidFill>
            </a:endParaRPr>
          </a:p>
        </p:txBody>
      </p:sp>
      <p:sp>
        <p:nvSpPr>
          <p:cNvPr id="11" name="CuadroTexto 10">
            <a:extLst>
              <a:ext uri="{FF2B5EF4-FFF2-40B4-BE49-F238E27FC236}">
                <a16:creationId xmlns:a16="http://schemas.microsoft.com/office/drawing/2014/main" id="{4D05BCCC-D996-FA5D-DF87-54CE32FB412A}"/>
              </a:ext>
            </a:extLst>
          </p:cNvPr>
          <p:cNvSpPr txBox="1"/>
          <p:nvPr/>
        </p:nvSpPr>
        <p:spPr>
          <a:xfrm>
            <a:off x="2606348" y="3173421"/>
            <a:ext cx="4833801" cy="1600438"/>
          </a:xfrm>
          <a:prstGeom prst="rect">
            <a:avLst/>
          </a:prstGeom>
          <a:noFill/>
        </p:spPr>
        <p:txBody>
          <a:bodyPr wrap="square">
            <a:spAutoFit/>
          </a:bodyPr>
          <a:lstStyle/>
          <a:p>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dependencies</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  &lt;</a:t>
            </a:r>
            <a:r>
              <a:rPr lang="es-ES" b="1" dirty="0" err="1">
                <a:latin typeface="Courier New" panose="02070309020205020404" pitchFamily="49" charset="0"/>
                <a:cs typeface="Courier New" panose="02070309020205020404" pitchFamily="49" charset="0"/>
              </a:rPr>
              <a:t>dependency</a:t>
            </a:r>
            <a:r>
              <a:rPr lang="es-ES" b="1" dirty="0">
                <a:latin typeface="Courier New" panose="02070309020205020404" pitchFamily="49" charset="0"/>
                <a:cs typeface="Courier New" panose="02070309020205020404" pitchFamily="49" charset="0"/>
              </a:rPr>
              <a:t>&gt;     </a:t>
            </a:r>
          </a:p>
          <a:p>
            <a:r>
              <a:rPr lang="es-ES" b="1" dirty="0">
                <a:latin typeface="Courier New" panose="02070309020205020404" pitchFamily="49" charset="0"/>
                <a:cs typeface="Courier New" panose="02070309020205020404" pitchFamily="49" charset="0"/>
              </a:rPr>
              <a:t>    &lt;</a:t>
            </a:r>
            <a:r>
              <a:rPr lang="es-ES" b="1" dirty="0" err="1">
                <a:latin typeface="Courier New" panose="02070309020205020404" pitchFamily="49" charset="0"/>
                <a:cs typeface="Courier New" panose="02070309020205020404" pitchFamily="49" charset="0"/>
              </a:rPr>
              <a:t>groupId</a:t>
            </a:r>
            <a:r>
              <a:rPr lang="es-ES" b="1" dirty="0">
                <a:latin typeface="Courier New" panose="02070309020205020404" pitchFamily="49" charset="0"/>
                <a:cs typeface="Courier New" panose="02070309020205020404" pitchFamily="49" charset="0"/>
              </a:rPr>
              <a:t>&gt;</a:t>
            </a:r>
            <a:r>
              <a:rPr lang="es-ES" b="1" dirty="0" err="1">
                <a:latin typeface="Courier New" panose="02070309020205020404" pitchFamily="49" charset="0"/>
                <a:cs typeface="Courier New" panose="02070309020205020404" pitchFamily="49" charset="0"/>
              </a:rPr>
              <a:t>org.mapstruct</a:t>
            </a:r>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groupId</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    &lt;</a:t>
            </a:r>
            <a:r>
              <a:rPr lang="es-ES" b="1" dirty="0" err="1">
                <a:latin typeface="Courier New" panose="02070309020205020404" pitchFamily="49" charset="0"/>
                <a:cs typeface="Courier New" panose="02070309020205020404" pitchFamily="49" charset="0"/>
              </a:rPr>
              <a:t>artifactId</a:t>
            </a:r>
            <a:r>
              <a:rPr lang="es-ES" b="1" dirty="0">
                <a:latin typeface="Courier New" panose="02070309020205020404" pitchFamily="49" charset="0"/>
                <a:cs typeface="Courier New" panose="02070309020205020404" pitchFamily="49" charset="0"/>
              </a:rPr>
              <a:t>&gt;</a:t>
            </a:r>
            <a:r>
              <a:rPr lang="es-ES" b="1" dirty="0" err="1">
                <a:latin typeface="Courier New" panose="02070309020205020404" pitchFamily="49" charset="0"/>
                <a:cs typeface="Courier New" panose="02070309020205020404" pitchFamily="49" charset="0"/>
              </a:rPr>
              <a:t>mapstruct</a:t>
            </a:r>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artifactId</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    &lt;</a:t>
            </a:r>
            <a:r>
              <a:rPr lang="es-ES" b="1" dirty="0" err="1">
                <a:latin typeface="Courier New" panose="02070309020205020404" pitchFamily="49" charset="0"/>
                <a:cs typeface="Courier New" panose="02070309020205020404" pitchFamily="49" charset="0"/>
              </a:rPr>
              <a:t>version</a:t>
            </a:r>
            <a:r>
              <a:rPr lang="es-ES" b="1" dirty="0">
                <a:latin typeface="Courier New" panose="02070309020205020404" pitchFamily="49" charset="0"/>
                <a:cs typeface="Courier New" panose="02070309020205020404" pitchFamily="49" charset="0"/>
              </a:rPr>
              <a:t>&gt;1.4.2.Final&lt;/</a:t>
            </a:r>
            <a:r>
              <a:rPr lang="es-ES" b="1" dirty="0" err="1">
                <a:latin typeface="Courier New" panose="02070309020205020404" pitchFamily="49" charset="0"/>
                <a:cs typeface="Courier New" panose="02070309020205020404" pitchFamily="49" charset="0"/>
              </a:rPr>
              <a:t>version</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  &lt;/</a:t>
            </a:r>
            <a:r>
              <a:rPr lang="es-ES" b="1" dirty="0" err="1">
                <a:latin typeface="Courier New" panose="02070309020205020404" pitchFamily="49" charset="0"/>
                <a:cs typeface="Courier New" panose="02070309020205020404" pitchFamily="49" charset="0"/>
              </a:rPr>
              <a:t>dependency</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dependencies</a:t>
            </a:r>
            <a:r>
              <a:rPr lang="es-ES" b="1" dirty="0">
                <a:latin typeface="Courier New" panose="02070309020205020404" pitchFamily="49" charset="0"/>
                <a:cs typeface="Courier New" panose="02070309020205020404" pitchFamily="49" charset="0"/>
              </a:rPr>
              <a:t>&gt;</a:t>
            </a:r>
          </a:p>
        </p:txBody>
      </p:sp>
      <p:sp>
        <p:nvSpPr>
          <p:cNvPr id="12" name="Google Shape;836;p57">
            <a:extLst>
              <a:ext uri="{FF2B5EF4-FFF2-40B4-BE49-F238E27FC236}">
                <a16:creationId xmlns:a16="http://schemas.microsoft.com/office/drawing/2014/main" id="{229C07F2-B907-5C34-A509-0F2182A76665}"/>
              </a:ext>
            </a:extLst>
          </p:cNvPr>
          <p:cNvSpPr/>
          <p:nvPr/>
        </p:nvSpPr>
        <p:spPr>
          <a:xfrm>
            <a:off x="2727762" y="2842395"/>
            <a:ext cx="77840" cy="239950"/>
          </a:xfrm>
          <a:custGeom>
            <a:avLst/>
            <a:gdLst/>
            <a:ahLst/>
            <a:cxnLst/>
            <a:rect l="l" t="t" r="r" b="b"/>
            <a:pathLst>
              <a:path w="895" h="2759" extrusionOk="0">
                <a:moveTo>
                  <a:pt x="457" y="0"/>
                </a:moveTo>
                <a:cubicBezTo>
                  <a:pt x="191" y="0"/>
                  <a:pt x="1" y="190"/>
                  <a:pt x="1" y="438"/>
                </a:cubicBezTo>
                <a:lnTo>
                  <a:pt x="1" y="2321"/>
                </a:lnTo>
                <a:cubicBezTo>
                  <a:pt x="1" y="2568"/>
                  <a:pt x="210" y="2758"/>
                  <a:pt x="457" y="2758"/>
                </a:cubicBezTo>
                <a:cubicBezTo>
                  <a:pt x="705" y="2758"/>
                  <a:pt x="895" y="2568"/>
                  <a:pt x="895" y="2321"/>
                </a:cubicBezTo>
                <a:lnTo>
                  <a:pt x="895" y="438"/>
                </a:lnTo>
                <a:cubicBezTo>
                  <a:pt x="895" y="190"/>
                  <a:pt x="705"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837;p57">
            <a:extLst>
              <a:ext uri="{FF2B5EF4-FFF2-40B4-BE49-F238E27FC236}">
                <a16:creationId xmlns:a16="http://schemas.microsoft.com/office/drawing/2014/main" id="{722F8EDC-061B-A7CE-3030-D9680027EE06}"/>
              </a:ext>
            </a:extLst>
          </p:cNvPr>
          <p:cNvSpPr/>
          <p:nvPr/>
        </p:nvSpPr>
        <p:spPr>
          <a:xfrm>
            <a:off x="2645055" y="2923447"/>
            <a:ext cx="243262" cy="77838"/>
          </a:xfrm>
          <a:custGeom>
            <a:avLst/>
            <a:gdLst/>
            <a:ahLst/>
            <a:cxnLst/>
            <a:rect l="l" t="t" r="r" b="b"/>
            <a:pathLst>
              <a:path w="2797" h="895" extrusionOk="0">
                <a:moveTo>
                  <a:pt x="438" y="0"/>
                </a:moveTo>
                <a:cubicBezTo>
                  <a:pt x="191" y="0"/>
                  <a:pt x="1" y="190"/>
                  <a:pt x="1" y="438"/>
                </a:cubicBezTo>
                <a:cubicBezTo>
                  <a:pt x="1" y="685"/>
                  <a:pt x="191" y="894"/>
                  <a:pt x="438" y="894"/>
                </a:cubicBezTo>
                <a:lnTo>
                  <a:pt x="2359" y="894"/>
                </a:lnTo>
                <a:cubicBezTo>
                  <a:pt x="2607" y="894"/>
                  <a:pt x="2797" y="685"/>
                  <a:pt x="2797" y="438"/>
                </a:cubicBezTo>
                <a:cubicBezTo>
                  <a:pt x="2797" y="190"/>
                  <a:pt x="2607" y="0"/>
                  <a:pt x="2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54;p37">
            <a:extLst>
              <a:ext uri="{FF2B5EF4-FFF2-40B4-BE49-F238E27FC236}">
                <a16:creationId xmlns:a16="http://schemas.microsoft.com/office/drawing/2014/main" id="{F8A146E2-19EB-70EC-00E4-16ADBB83ABEF}"/>
              </a:ext>
            </a:extLst>
          </p:cNvPr>
          <p:cNvSpPr txBox="1">
            <a:spLocks/>
          </p:cNvSpPr>
          <p:nvPr/>
        </p:nvSpPr>
        <p:spPr>
          <a:xfrm>
            <a:off x="2927015" y="2756336"/>
            <a:ext cx="3042143" cy="46032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1600" dirty="0"/>
              <a:t>Dependencias</a:t>
            </a:r>
            <a:endParaRPr lang="es-ES" sz="1600" dirty="0">
              <a:solidFill>
                <a:schemeClr val="accent3"/>
              </a:solidFill>
            </a:endParaRPr>
          </a:p>
        </p:txBody>
      </p:sp>
    </p:spTree>
    <p:extLst>
      <p:ext uri="{BB962C8B-B14F-4D97-AF65-F5344CB8AC3E}">
        <p14:creationId xmlns:p14="http://schemas.microsoft.com/office/powerpoint/2010/main" val="2396752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MAVEN</a:t>
            </a:r>
            <a:endParaRPr dirty="0">
              <a:solidFill>
                <a:schemeClr val="accent3"/>
              </a:solidFill>
              <a:latin typeface="Century Gothic" panose="020B0502020202020204" pitchFamily="34" charset="0"/>
            </a:endParaRPr>
          </a:p>
        </p:txBody>
      </p:sp>
      <p:pic>
        <p:nvPicPr>
          <p:cNvPr id="3078" name="Picture 6">
            <a:extLst>
              <a:ext uri="{FF2B5EF4-FFF2-40B4-BE49-F238E27FC236}">
                <a16:creationId xmlns:a16="http://schemas.microsoft.com/office/drawing/2014/main" id="{852C7473-011A-5322-4419-6F6DE03BF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995" y="4694405"/>
            <a:ext cx="1706321" cy="431352"/>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54;p37">
            <a:extLst>
              <a:ext uri="{FF2B5EF4-FFF2-40B4-BE49-F238E27FC236}">
                <a16:creationId xmlns:a16="http://schemas.microsoft.com/office/drawing/2014/main" id="{520BC64A-1916-0A01-7FF1-EBF3F5F6CDF8}"/>
              </a:ext>
            </a:extLst>
          </p:cNvPr>
          <p:cNvSpPr txBox="1">
            <a:spLocks/>
          </p:cNvSpPr>
          <p:nvPr/>
        </p:nvSpPr>
        <p:spPr>
          <a:xfrm>
            <a:off x="96552" y="615511"/>
            <a:ext cx="4435691" cy="4313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s-ES" dirty="0">
                <a:solidFill>
                  <a:schemeClr val="accent3"/>
                </a:solidFill>
              </a:rPr>
              <a:t>pom.xml (Project </a:t>
            </a:r>
            <a:r>
              <a:rPr lang="es-ES" dirty="0" err="1">
                <a:solidFill>
                  <a:schemeClr val="accent3"/>
                </a:solidFill>
              </a:rPr>
              <a:t>Object</a:t>
            </a:r>
            <a:r>
              <a:rPr lang="es-ES" dirty="0">
                <a:solidFill>
                  <a:schemeClr val="accent3"/>
                </a:solidFill>
              </a:rPr>
              <a:t> </a:t>
            </a:r>
            <a:r>
              <a:rPr lang="es-ES" dirty="0" err="1">
                <a:solidFill>
                  <a:schemeClr val="accent3"/>
                </a:solidFill>
              </a:rPr>
              <a:t>Model</a:t>
            </a:r>
            <a:r>
              <a:rPr lang="es-ES" dirty="0">
                <a:solidFill>
                  <a:schemeClr val="accent3"/>
                </a:solidFill>
              </a:rPr>
              <a:t>)    </a:t>
            </a:r>
          </a:p>
        </p:txBody>
      </p:sp>
      <p:sp>
        <p:nvSpPr>
          <p:cNvPr id="5" name="CuadroTexto 4">
            <a:extLst>
              <a:ext uri="{FF2B5EF4-FFF2-40B4-BE49-F238E27FC236}">
                <a16:creationId xmlns:a16="http://schemas.microsoft.com/office/drawing/2014/main" id="{DBC38E8D-D887-F513-241C-A34C663D7EAD}"/>
              </a:ext>
            </a:extLst>
          </p:cNvPr>
          <p:cNvSpPr txBox="1"/>
          <p:nvPr/>
        </p:nvSpPr>
        <p:spPr>
          <a:xfrm>
            <a:off x="323188" y="1594072"/>
            <a:ext cx="5448063" cy="738664"/>
          </a:xfrm>
          <a:prstGeom prst="rect">
            <a:avLst/>
          </a:prstGeom>
          <a:noFill/>
        </p:spPr>
        <p:txBody>
          <a:bodyPr wrap="square">
            <a:spAutoFit/>
          </a:bodyPr>
          <a:lstStyle/>
          <a:p>
            <a:r>
              <a:rPr lang="fr-FR" b="1" dirty="0">
                <a:latin typeface="Courier New" panose="02070309020205020404" pitchFamily="49" charset="0"/>
                <a:cs typeface="Courier New" panose="02070309020205020404" pitchFamily="49" charset="0"/>
              </a:rPr>
              <a:t>&lt;</a:t>
            </a:r>
            <a:r>
              <a:rPr lang="fr-FR" b="1" dirty="0" err="1">
                <a:latin typeface="Courier New" panose="02070309020205020404" pitchFamily="49" charset="0"/>
                <a:cs typeface="Courier New" panose="02070309020205020404" pitchFamily="49" charset="0"/>
              </a:rPr>
              <a:t>properties</a:t>
            </a:r>
            <a:r>
              <a:rPr lang="fr-FR" b="1" dirty="0">
                <a:latin typeface="Courier New" panose="02070309020205020404" pitchFamily="49" charset="0"/>
                <a:cs typeface="Courier New" panose="02070309020205020404" pitchFamily="49" charset="0"/>
              </a:rPr>
              <a:t>&gt;</a:t>
            </a:r>
          </a:p>
          <a:p>
            <a:r>
              <a:rPr lang="fr-FR" b="1" dirty="0">
                <a:latin typeface="Courier New" panose="02070309020205020404" pitchFamily="49" charset="0"/>
                <a:cs typeface="Courier New" panose="02070309020205020404" pitchFamily="49" charset="0"/>
              </a:rPr>
              <a:t>  &lt;</a:t>
            </a:r>
            <a:r>
              <a:rPr lang="fr-FR" b="1" dirty="0" err="1">
                <a:latin typeface="Courier New" panose="02070309020205020404" pitchFamily="49" charset="0"/>
                <a:cs typeface="Courier New" panose="02070309020205020404" pitchFamily="49" charset="0"/>
              </a:rPr>
              <a:t>java.version</a:t>
            </a:r>
            <a:r>
              <a:rPr lang="fr-FR" b="1" dirty="0">
                <a:latin typeface="Courier New" panose="02070309020205020404" pitchFamily="49" charset="0"/>
                <a:cs typeface="Courier New" panose="02070309020205020404" pitchFamily="49" charset="0"/>
              </a:rPr>
              <a:t>&gt;19&lt;/</a:t>
            </a:r>
            <a:r>
              <a:rPr lang="fr-FR" b="1" dirty="0" err="1">
                <a:latin typeface="Courier New" panose="02070309020205020404" pitchFamily="49" charset="0"/>
                <a:cs typeface="Courier New" panose="02070309020205020404" pitchFamily="49" charset="0"/>
              </a:rPr>
              <a:t>java.version</a:t>
            </a:r>
            <a:r>
              <a:rPr lang="fr-FR" b="1" dirty="0">
                <a:latin typeface="Courier New" panose="02070309020205020404" pitchFamily="49" charset="0"/>
                <a:cs typeface="Courier New" panose="02070309020205020404" pitchFamily="49" charset="0"/>
              </a:rPr>
              <a:t>&gt;</a:t>
            </a:r>
          </a:p>
          <a:p>
            <a:r>
              <a:rPr lang="fr-FR" b="1" dirty="0">
                <a:latin typeface="Courier New" panose="02070309020205020404" pitchFamily="49" charset="0"/>
                <a:cs typeface="Courier New" panose="02070309020205020404" pitchFamily="49" charset="0"/>
              </a:rPr>
              <a:t>&lt;/</a:t>
            </a:r>
            <a:r>
              <a:rPr lang="fr-FR" b="1" dirty="0" err="1">
                <a:latin typeface="Courier New" panose="02070309020205020404" pitchFamily="49" charset="0"/>
                <a:cs typeface="Courier New" panose="02070309020205020404" pitchFamily="49" charset="0"/>
              </a:rPr>
              <a:t>properties</a:t>
            </a:r>
            <a:r>
              <a:rPr lang="fr-FR" b="1" dirty="0">
                <a:latin typeface="Courier New" panose="02070309020205020404" pitchFamily="49" charset="0"/>
                <a:cs typeface="Courier New" panose="02070309020205020404" pitchFamily="49" charset="0"/>
              </a:rPr>
              <a:t>&gt;</a:t>
            </a:r>
            <a:endParaRPr lang="es-ES" b="1" dirty="0">
              <a:latin typeface="Courier New" panose="02070309020205020404" pitchFamily="49" charset="0"/>
              <a:cs typeface="Courier New" panose="02070309020205020404" pitchFamily="49" charset="0"/>
            </a:endParaRPr>
          </a:p>
        </p:txBody>
      </p:sp>
      <p:sp>
        <p:nvSpPr>
          <p:cNvPr id="8" name="Google Shape;836;p57">
            <a:extLst>
              <a:ext uri="{FF2B5EF4-FFF2-40B4-BE49-F238E27FC236}">
                <a16:creationId xmlns:a16="http://schemas.microsoft.com/office/drawing/2014/main" id="{939D32B8-AC56-8108-24C0-238CD4F05CC9}"/>
              </a:ext>
            </a:extLst>
          </p:cNvPr>
          <p:cNvSpPr/>
          <p:nvPr/>
        </p:nvSpPr>
        <p:spPr>
          <a:xfrm>
            <a:off x="444602" y="1273070"/>
            <a:ext cx="77840" cy="239950"/>
          </a:xfrm>
          <a:custGeom>
            <a:avLst/>
            <a:gdLst/>
            <a:ahLst/>
            <a:cxnLst/>
            <a:rect l="l" t="t" r="r" b="b"/>
            <a:pathLst>
              <a:path w="895" h="2759" extrusionOk="0">
                <a:moveTo>
                  <a:pt x="457" y="0"/>
                </a:moveTo>
                <a:cubicBezTo>
                  <a:pt x="191" y="0"/>
                  <a:pt x="1" y="190"/>
                  <a:pt x="1" y="438"/>
                </a:cubicBezTo>
                <a:lnTo>
                  <a:pt x="1" y="2321"/>
                </a:lnTo>
                <a:cubicBezTo>
                  <a:pt x="1" y="2568"/>
                  <a:pt x="210" y="2758"/>
                  <a:pt x="457" y="2758"/>
                </a:cubicBezTo>
                <a:cubicBezTo>
                  <a:pt x="705" y="2758"/>
                  <a:pt x="895" y="2568"/>
                  <a:pt x="895" y="2321"/>
                </a:cubicBezTo>
                <a:lnTo>
                  <a:pt x="895" y="438"/>
                </a:lnTo>
                <a:cubicBezTo>
                  <a:pt x="895" y="190"/>
                  <a:pt x="705"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837;p57">
            <a:extLst>
              <a:ext uri="{FF2B5EF4-FFF2-40B4-BE49-F238E27FC236}">
                <a16:creationId xmlns:a16="http://schemas.microsoft.com/office/drawing/2014/main" id="{3E9AB070-3449-E00E-BB68-5334A2C9225B}"/>
              </a:ext>
            </a:extLst>
          </p:cNvPr>
          <p:cNvSpPr/>
          <p:nvPr/>
        </p:nvSpPr>
        <p:spPr>
          <a:xfrm>
            <a:off x="361895" y="1354122"/>
            <a:ext cx="243262" cy="77838"/>
          </a:xfrm>
          <a:custGeom>
            <a:avLst/>
            <a:gdLst/>
            <a:ahLst/>
            <a:cxnLst/>
            <a:rect l="l" t="t" r="r" b="b"/>
            <a:pathLst>
              <a:path w="2797" h="895" extrusionOk="0">
                <a:moveTo>
                  <a:pt x="438" y="0"/>
                </a:moveTo>
                <a:cubicBezTo>
                  <a:pt x="191" y="0"/>
                  <a:pt x="1" y="190"/>
                  <a:pt x="1" y="438"/>
                </a:cubicBezTo>
                <a:cubicBezTo>
                  <a:pt x="1" y="685"/>
                  <a:pt x="191" y="894"/>
                  <a:pt x="438" y="894"/>
                </a:cubicBezTo>
                <a:lnTo>
                  <a:pt x="2359" y="894"/>
                </a:lnTo>
                <a:cubicBezTo>
                  <a:pt x="2607" y="894"/>
                  <a:pt x="2797" y="685"/>
                  <a:pt x="2797" y="438"/>
                </a:cubicBezTo>
                <a:cubicBezTo>
                  <a:pt x="2797" y="190"/>
                  <a:pt x="2607" y="0"/>
                  <a:pt x="2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354;p37">
            <a:extLst>
              <a:ext uri="{FF2B5EF4-FFF2-40B4-BE49-F238E27FC236}">
                <a16:creationId xmlns:a16="http://schemas.microsoft.com/office/drawing/2014/main" id="{C6AF3948-6999-3D7D-8520-EB1476795E46}"/>
              </a:ext>
            </a:extLst>
          </p:cNvPr>
          <p:cNvSpPr txBox="1">
            <a:spLocks/>
          </p:cNvSpPr>
          <p:nvPr/>
        </p:nvSpPr>
        <p:spPr>
          <a:xfrm>
            <a:off x="643855" y="1187011"/>
            <a:ext cx="3042144" cy="46032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1600" dirty="0"/>
              <a:t>Propiedades</a:t>
            </a:r>
            <a:endParaRPr lang="es-ES" sz="1600" dirty="0">
              <a:solidFill>
                <a:schemeClr val="accent3"/>
              </a:solidFill>
            </a:endParaRPr>
          </a:p>
        </p:txBody>
      </p:sp>
      <p:sp>
        <p:nvSpPr>
          <p:cNvPr id="11" name="CuadroTexto 10">
            <a:extLst>
              <a:ext uri="{FF2B5EF4-FFF2-40B4-BE49-F238E27FC236}">
                <a16:creationId xmlns:a16="http://schemas.microsoft.com/office/drawing/2014/main" id="{4D05BCCC-D996-FA5D-DF87-54CE32FB412A}"/>
              </a:ext>
            </a:extLst>
          </p:cNvPr>
          <p:cNvSpPr txBox="1"/>
          <p:nvPr/>
        </p:nvSpPr>
        <p:spPr>
          <a:xfrm>
            <a:off x="4216762" y="983541"/>
            <a:ext cx="8508440" cy="4154984"/>
          </a:xfrm>
          <a:prstGeom prst="rect">
            <a:avLst/>
          </a:prstGeom>
          <a:noFill/>
        </p:spPr>
        <p:txBody>
          <a:bodyPr wrap="square">
            <a:spAutoFit/>
          </a:bodyPr>
          <a:lstStyle/>
          <a:p>
            <a:r>
              <a:rPr lang="es-ES" sz="1100" b="1" dirty="0">
                <a:latin typeface="Courier New" panose="02070309020205020404" pitchFamily="49" charset="0"/>
                <a:cs typeface="Courier New" panose="02070309020205020404" pitchFamily="49" charset="0"/>
              </a:rPr>
              <a:t>&lt;</a:t>
            </a:r>
            <a:r>
              <a:rPr lang="es-ES" sz="1100" b="1" dirty="0" err="1">
                <a:latin typeface="Courier New" panose="02070309020205020404" pitchFamily="49" charset="0"/>
                <a:cs typeface="Courier New" panose="02070309020205020404" pitchFamily="49" charset="0"/>
              </a:rPr>
              <a:t>build</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finalName</a:t>
            </a:r>
            <a:r>
              <a:rPr lang="es-ES" sz="1100" b="1" dirty="0">
                <a:latin typeface="Courier New" panose="02070309020205020404" pitchFamily="49" charset="0"/>
                <a:cs typeface="Courier New" panose="02070309020205020404" pitchFamily="49" charset="0"/>
              </a:rPr>
              <a:t>&gt;</a:t>
            </a:r>
            <a:r>
              <a:rPr lang="es-ES" sz="1100" b="1" dirty="0" err="1">
                <a:latin typeface="Courier New" panose="02070309020205020404" pitchFamily="49" charset="0"/>
                <a:cs typeface="Courier New" panose="02070309020205020404" pitchFamily="49" charset="0"/>
              </a:rPr>
              <a:t>book-review</a:t>
            </a:r>
            <a:r>
              <a:rPr lang="es-ES" sz="1100" b="1" dirty="0">
                <a:latin typeface="Courier New" panose="02070309020205020404" pitchFamily="49" charset="0"/>
                <a:cs typeface="Courier New" panose="02070309020205020404" pitchFamily="49" charset="0"/>
              </a:rPr>
              <a:t>&lt;/</a:t>
            </a:r>
            <a:r>
              <a:rPr lang="es-ES" sz="1100" b="1" dirty="0" err="1">
                <a:latin typeface="Courier New" panose="02070309020205020404" pitchFamily="49" charset="0"/>
                <a:cs typeface="Courier New" panose="02070309020205020404" pitchFamily="49" charset="0"/>
              </a:rPr>
              <a:t>finalName</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plugins</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&lt;plugin&gt;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artifactId</a:t>
            </a:r>
            <a:r>
              <a:rPr lang="es-ES" sz="1100" b="1" dirty="0">
                <a:latin typeface="Courier New" panose="02070309020205020404" pitchFamily="49" charset="0"/>
                <a:cs typeface="Courier New" panose="02070309020205020404" pitchFamily="49" charset="0"/>
              </a:rPr>
              <a:t>&gt;</a:t>
            </a:r>
            <a:r>
              <a:rPr lang="es-ES" sz="1100" b="1" dirty="0" err="1">
                <a:latin typeface="Courier New" panose="02070309020205020404" pitchFamily="49" charset="0"/>
                <a:cs typeface="Courier New" panose="02070309020205020404" pitchFamily="49" charset="0"/>
              </a:rPr>
              <a:t>maven</a:t>
            </a:r>
            <a:r>
              <a:rPr lang="es-ES" sz="1100" b="1" dirty="0">
                <a:latin typeface="Courier New" panose="02070309020205020404" pitchFamily="49" charset="0"/>
                <a:cs typeface="Courier New" panose="02070309020205020404" pitchFamily="49" charset="0"/>
              </a:rPr>
              <a:t>-</a:t>
            </a:r>
            <a:r>
              <a:rPr lang="es-ES" sz="1100" b="1" dirty="0" err="1">
                <a:latin typeface="Courier New" panose="02070309020205020404" pitchFamily="49" charset="0"/>
                <a:cs typeface="Courier New" panose="02070309020205020404" pitchFamily="49" charset="0"/>
              </a:rPr>
              <a:t>compiler</a:t>
            </a:r>
            <a:r>
              <a:rPr lang="es-ES" sz="1100" b="1" dirty="0">
                <a:latin typeface="Courier New" panose="02070309020205020404" pitchFamily="49" charset="0"/>
                <a:cs typeface="Courier New" panose="02070309020205020404" pitchFamily="49" charset="0"/>
              </a:rPr>
              <a:t>-plugin&lt;/</a:t>
            </a:r>
            <a:r>
              <a:rPr lang="es-ES" sz="1100" b="1" dirty="0" err="1">
                <a:latin typeface="Courier New" panose="02070309020205020404" pitchFamily="49" charset="0"/>
                <a:cs typeface="Courier New" panose="02070309020205020404" pitchFamily="49" charset="0"/>
              </a:rPr>
              <a:t>artifactId</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version</a:t>
            </a:r>
            <a:r>
              <a:rPr lang="es-ES" sz="1100" b="1" dirty="0">
                <a:latin typeface="Courier New" panose="02070309020205020404" pitchFamily="49" charset="0"/>
                <a:cs typeface="Courier New" panose="02070309020205020404" pitchFamily="49" charset="0"/>
              </a:rPr>
              <a:t>&gt;3.5.1&lt;/</a:t>
            </a:r>
            <a:r>
              <a:rPr lang="es-ES" sz="1100" b="1" dirty="0" err="1">
                <a:latin typeface="Courier New" panose="02070309020205020404" pitchFamily="49" charset="0"/>
                <a:cs typeface="Courier New" panose="02070309020205020404" pitchFamily="49" charset="0"/>
              </a:rPr>
              <a:t>version</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configuration</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source</a:t>
            </a:r>
            <a:r>
              <a:rPr lang="es-ES" sz="1100" b="1" dirty="0">
                <a:latin typeface="Courier New" panose="02070309020205020404" pitchFamily="49" charset="0"/>
                <a:cs typeface="Courier New" panose="02070309020205020404" pitchFamily="49" charset="0"/>
              </a:rPr>
              <a:t>&gt;19&lt;/</a:t>
            </a:r>
            <a:r>
              <a:rPr lang="es-ES" sz="1100" b="1" dirty="0" err="1">
                <a:latin typeface="Courier New" panose="02070309020205020404" pitchFamily="49" charset="0"/>
                <a:cs typeface="Courier New" panose="02070309020205020404" pitchFamily="49" charset="0"/>
              </a:rPr>
              <a:t>source</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&lt;target&gt;19&lt;/target&gt;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annotationProcessorPaths</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path</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groupId</a:t>
            </a:r>
            <a:r>
              <a:rPr lang="es-ES" sz="1100" b="1" dirty="0">
                <a:latin typeface="Courier New" panose="02070309020205020404" pitchFamily="49" charset="0"/>
                <a:cs typeface="Courier New" panose="02070309020205020404" pitchFamily="49" charset="0"/>
              </a:rPr>
              <a:t>&gt;</a:t>
            </a:r>
            <a:r>
              <a:rPr lang="es-ES" sz="1100" b="1" dirty="0" err="1">
                <a:latin typeface="Courier New" panose="02070309020205020404" pitchFamily="49" charset="0"/>
                <a:cs typeface="Courier New" panose="02070309020205020404" pitchFamily="49" charset="0"/>
              </a:rPr>
              <a:t>org.mapstruct</a:t>
            </a:r>
            <a:r>
              <a:rPr lang="es-ES" sz="1100" b="1" dirty="0">
                <a:latin typeface="Courier New" panose="02070309020205020404" pitchFamily="49" charset="0"/>
                <a:cs typeface="Courier New" panose="02070309020205020404" pitchFamily="49" charset="0"/>
              </a:rPr>
              <a:t>&lt;/</a:t>
            </a:r>
            <a:r>
              <a:rPr lang="es-ES" sz="1100" b="1" dirty="0" err="1">
                <a:latin typeface="Courier New" panose="02070309020205020404" pitchFamily="49" charset="0"/>
                <a:cs typeface="Courier New" panose="02070309020205020404" pitchFamily="49" charset="0"/>
              </a:rPr>
              <a:t>groupId</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artifactId</a:t>
            </a:r>
            <a:r>
              <a:rPr lang="es-ES" sz="1100" b="1" dirty="0">
                <a:latin typeface="Courier New" panose="02070309020205020404" pitchFamily="49" charset="0"/>
                <a:cs typeface="Courier New" panose="02070309020205020404" pitchFamily="49" charset="0"/>
              </a:rPr>
              <a:t>&gt;</a:t>
            </a:r>
            <a:r>
              <a:rPr lang="es-ES" sz="1100" b="1" dirty="0" err="1">
                <a:latin typeface="Courier New" panose="02070309020205020404" pitchFamily="49" charset="0"/>
                <a:cs typeface="Courier New" panose="02070309020205020404" pitchFamily="49" charset="0"/>
              </a:rPr>
              <a:t>mapstruct-processor</a:t>
            </a:r>
            <a:r>
              <a:rPr lang="es-ES" sz="1100" b="1" dirty="0">
                <a:latin typeface="Courier New" panose="02070309020205020404" pitchFamily="49" charset="0"/>
                <a:cs typeface="Courier New" panose="02070309020205020404" pitchFamily="49" charset="0"/>
              </a:rPr>
              <a:t>&lt;/</a:t>
            </a:r>
            <a:r>
              <a:rPr lang="es-ES" sz="1100" b="1" dirty="0" err="1">
                <a:latin typeface="Courier New" panose="02070309020205020404" pitchFamily="49" charset="0"/>
                <a:cs typeface="Courier New" panose="02070309020205020404" pitchFamily="49" charset="0"/>
              </a:rPr>
              <a:t>artifactId</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version</a:t>
            </a:r>
            <a:r>
              <a:rPr lang="es-ES" sz="1100" b="1" dirty="0">
                <a:latin typeface="Courier New" panose="02070309020205020404" pitchFamily="49" charset="0"/>
                <a:cs typeface="Courier New" panose="02070309020205020404" pitchFamily="49" charset="0"/>
              </a:rPr>
              <a:t>&gt;1.4.2.Final&lt;/</a:t>
            </a:r>
            <a:r>
              <a:rPr lang="es-ES" sz="1100" b="1" dirty="0" err="1">
                <a:latin typeface="Courier New" panose="02070309020205020404" pitchFamily="49" charset="0"/>
                <a:cs typeface="Courier New" panose="02070309020205020404" pitchFamily="49" charset="0"/>
              </a:rPr>
              <a:t>version</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path</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annotationProcessorPaths</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configuration</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&lt;/plugin&gt;</a:t>
            </a:r>
          </a:p>
          <a:p>
            <a:r>
              <a:rPr lang="es-ES" sz="1100" b="1" dirty="0">
                <a:latin typeface="Courier New" panose="02070309020205020404" pitchFamily="49" charset="0"/>
                <a:cs typeface="Courier New" panose="02070309020205020404" pitchFamily="49" charset="0"/>
              </a:rPr>
              <a:t>    &lt;plugin&gt;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groupId</a:t>
            </a:r>
            <a:r>
              <a:rPr lang="es-ES" sz="1100" b="1" dirty="0">
                <a:latin typeface="Courier New" panose="02070309020205020404" pitchFamily="49" charset="0"/>
                <a:cs typeface="Courier New" panose="02070309020205020404" pitchFamily="49" charset="0"/>
              </a:rPr>
              <a:t>&gt;</a:t>
            </a:r>
            <a:r>
              <a:rPr lang="es-ES" sz="1100" b="1" dirty="0" err="1">
                <a:latin typeface="Courier New" panose="02070309020205020404" pitchFamily="49" charset="0"/>
                <a:cs typeface="Courier New" panose="02070309020205020404" pitchFamily="49" charset="0"/>
              </a:rPr>
              <a:t>org.springframework.boot</a:t>
            </a:r>
            <a:r>
              <a:rPr lang="es-ES" sz="1100" b="1" dirty="0">
                <a:latin typeface="Courier New" panose="02070309020205020404" pitchFamily="49" charset="0"/>
                <a:cs typeface="Courier New" panose="02070309020205020404" pitchFamily="49" charset="0"/>
              </a:rPr>
              <a:t>&lt;/</a:t>
            </a:r>
            <a:r>
              <a:rPr lang="es-ES" sz="1100" b="1" dirty="0" err="1">
                <a:latin typeface="Courier New" panose="02070309020205020404" pitchFamily="49" charset="0"/>
                <a:cs typeface="Courier New" panose="02070309020205020404" pitchFamily="49" charset="0"/>
              </a:rPr>
              <a:t>groupId</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artifactId</a:t>
            </a:r>
            <a:r>
              <a:rPr lang="es-ES" sz="1100" b="1" dirty="0">
                <a:latin typeface="Courier New" panose="02070309020205020404" pitchFamily="49" charset="0"/>
                <a:cs typeface="Courier New" panose="02070309020205020404" pitchFamily="49" charset="0"/>
              </a:rPr>
              <a:t>&gt;</a:t>
            </a:r>
            <a:r>
              <a:rPr lang="es-ES" sz="1100" b="1" dirty="0" err="1">
                <a:latin typeface="Courier New" panose="02070309020205020404" pitchFamily="49" charset="0"/>
                <a:cs typeface="Courier New" panose="02070309020205020404" pitchFamily="49" charset="0"/>
              </a:rPr>
              <a:t>spring</a:t>
            </a:r>
            <a:r>
              <a:rPr lang="es-ES" sz="1100" b="1" dirty="0">
                <a:latin typeface="Courier New" panose="02070309020205020404" pitchFamily="49" charset="0"/>
                <a:cs typeface="Courier New" panose="02070309020205020404" pitchFamily="49" charset="0"/>
              </a:rPr>
              <a:t>-</a:t>
            </a:r>
            <a:r>
              <a:rPr lang="es-ES" sz="1100" b="1" dirty="0" err="1">
                <a:latin typeface="Courier New" panose="02070309020205020404" pitchFamily="49" charset="0"/>
                <a:cs typeface="Courier New" panose="02070309020205020404" pitchFamily="49" charset="0"/>
              </a:rPr>
              <a:t>boot</a:t>
            </a:r>
            <a:r>
              <a:rPr lang="es-ES" sz="1100" b="1" dirty="0">
                <a:latin typeface="Courier New" panose="02070309020205020404" pitchFamily="49" charset="0"/>
                <a:cs typeface="Courier New" panose="02070309020205020404" pitchFamily="49" charset="0"/>
              </a:rPr>
              <a:t>-</a:t>
            </a:r>
            <a:r>
              <a:rPr lang="es-ES" sz="1100" b="1" dirty="0" err="1">
                <a:latin typeface="Courier New" panose="02070309020205020404" pitchFamily="49" charset="0"/>
                <a:cs typeface="Courier New" panose="02070309020205020404" pitchFamily="49" charset="0"/>
              </a:rPr>
              <a:t>maven</a:t>
            </a:r>
            <a:r>
              <a:rPr lang="es-ES" sz="1100" b="1" dirty="0">
                <a:latin typeface="Courier New" panose="02070309020205020404" pitchFamily="49" charset="0"/>
                <a:cs typeface="Courier New" panose="02070309020205020404" pitchFamily="49" charset="0"/>
              </a:rPr>
              <a:t>-plugin&lt;/</a:t>
            </a:r>
            <a:r>
              <a:rPr lang="es-ES" sz="1100" b="1" dirty="0" err="1">
                <a:latin typeface="Courier New" panose="02070309020205020404" pitchFamily="49" charset="0"/>
                <a:cs typeface="Courier New" panose="02070309020205020404" pitchFamily="49" charset="0"/>
              </a:rPr>
              <a:t>artifactId</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&lt;/plugin&gt;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plugins</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&lt;/</a:t>
            </a:r>
            <a:r>
              <a:rPr lang="es-ES" sz="1100" b="1" dirty="0" err="1">
                <a:latin typeface="Courier New" panose="02070309020205020404" pitchFamily="49" charset="0"/>
                <a:cs typeface="Courier New" panose="02070309020205020404" pitchFamily="49" charset="0"/>
              </a:rPr>
              <a:t>build</a:t>
            </a:r>
            <a:r>
              <a:rPr lang="es-ES" sz="1100" b="1" dirty="0">
                <a:latin typeface="Courier New" panose="02070309020205020404" pitchFamily="49" charset="0"/>
                <a:cs typeface="Courier New" panose="02070309020205020404" pitchFamily="49" charset="0"/>
              </a:rPr>
              <a:t>&gt;</a:t>
            </a:r>
          </a:p>
        </p:txBody>
      </p:sp>
      <p:sp>
        <p:nvSpPr>
          <p:cNvPr id="12" name="Google Shape;836;p57">
            <a:extLst>
              <a:ext uri="{FF2B5EF4-FFF2-40B4-BE49-F238E27FC236}">
                <a16:creationId xmlns:a16="http://schemas.microsoft.com/office/drawing/2014/main" id="{229C07F2-B907-5C34-A509-0F2182A76665}"/>
              </a:ext>
            </a:extLst>
          </p:cNvPr>
          <p:cNvSpPr/>
          <p:nvPr/>
        </p:nvSpPr>
        <p:spPr>
          <a:xfrm>
            <a:off x="5715181" y="776761"/>
            <a:ext cx="77840" cy="239950"/>
          </a:xfrm>
          <a:custGeom>
            <a:avLst/>
            <a:gdLst/>
            <a:ahLst/>
            <a:cxnLst/>
            <a:rect l="l" t="t" r="r" b="b"/>
            <a:pathLst>
              <a:path w="895" h="2759" extrusionOk="0">
                <a:moveTo>
                  <a:pt x="457" y="0"/>
                </a:moveTo>
                <a:cubicBezTo>
                  <a:pt x="191" y="0"/>
                  <a:pt x="1" y="190"/>
                  <a:pt x="1" y="438"/>
                </a:cubicBezTo>
                <a:lnTo>
                  <a:pt x="1" y="2321"/>
                </a:lnTo>
                <a:cubicBezTo>
                  <a:pt x="1" y="2568"/>
                  <a:pt x="210" y="2758"/>
                  <a:pt x="457" y="2758"/>
                </a:cubicBezTo>
                <a:cubicBezTo>
                  <a:pt x="705" y="2758"/>
                  <a:pt x="895" y="2568"/>
                  <a:pt x="895" y="2321"/>
                </a:cubicBezTo>
                <a:lnTo>
                  <a:pt x="895" y="438"/>
                </a:lnTo>
                <a:cubicBezTo>
                  <a:pt x="895" y="190"/>
                  <a:pt x="705"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837;p57">
            <a:extLst>
              <a:ext uri="{FF2B5EF4-FFF2-40B4-BE49-F238E27FC236}">
                <a16:creationId xmlns:a16="http://schemas.microsoft.com/office/drawing/2014/main" id="{722F8EDC-061B-A7CE-3030-D9680027EE06}"/>
              </a:ext>
            </a:extLst>
          </p:cNvPr>
          <p:cNvSpPr/>
          <p:nvPr/>
        </p:nvSpPr>
        <p:spPr>
          <a:xfrm>
            <a:off x="5632474" y="857813"/>
            <a:ext cx="243262" cy="77838"/>
          </a:xfrm>
          <a:custGeom>
            <a:avLst/>
            <a:gdLst/>
            <a:ahLst/>
            <a:cxnLst/>
            <a:rect l="l" t="t" r="r" b="b"/>
            <a:pathLst>
              <a:path w="2797" h="895" extrusionOk="0">
                <a:moveTo>
                  <a:pt x="438" y="0"/>
                </a:moveTo>
                <a:cubicBezTo>
                  <a:pt x="191" y="0"/>
                  <a:pt x="1" y="190"/>
                  <a:pt x="1" y="438"/>
                </a:cubicBezTo>
                <a:cubicBezTo>
                  <a:pt x="1" y="685"/>
                  <a:pt x="191" y="894"/>
                  <a:pt x="438" y="894"/>
                </a:cubicBezTo>
                <a:lnTo>
                  <a:pt x="2359" y="894"/>
                </a:lnTo>
                <a:cubicBezTo>
                  <a:pt x="2607" y="894"/>
                  <a:pt x="2797" y="685"/>
                  <a:pt x="2797" y="438"/>
                </a:cubicBezTo>
                <a:cubicBezTo>
                  <a:pt x="2797" y="190"/>
                  <a:pt x="2607" y="0"/>
                  <a:pt x="2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54;p37">
            <a:extLst>
              <a:ext uri="{FF2B5EF4-FFF2-40B4-BE49-F238E27FC236}">
                <a16:creationId xmlns:a16="http://schemas.microsoft.com/office/drawing/2014/main" id="{F8A146E2-19EB-70EC-00E4-16ADBB83ABEF}"/>
              </a:ext>
            </a:extLst>
          </p:cNvPr>
          <p:cNvSpPr txBox="1">
            <a:spLocks/>
          </p:cNvSpPr>
          <p:nvPr/>
        </p:nvSpPr>
        <p:spPr>
          <a:xfrm>
            <a:off x="5914435" y="690702"/>
            <a:ext cx="1207032" cy="46032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1600" dirty="0" err="1"/>
              <a:t>Build</a:t>
            </a:r>
            <a:endParaRPr lang="es-ES" sz="1600" dirty="0">
              <a:solidFill>
                <a:schemeClr val="accent3"/>
              </a:solidFill>
            </a:endParaRPr>
          </a:p>
        </p:txBody>
      </p:sp>
    </p:spTree>
    <p:extLst>
      <p:ext uri="{BB962C8B-B14F-4D97-AF65-F5344CB8AC3E}">
        <p14:creationId xmlns:p14="http://schemas.microsoft.com/office/powerpoint/2010/main" val="479957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MAVEN</a:t>
            </a:r>
            <a:endParaRPr dirty="0">
              <a:solidFill>
                <a:schemeClr val="accent3"/>
              </a:solidFill>
              <a:latin typeface="Century Gothic" panose="020B0502020202020204" pitchFamily="34" charset="0"/>
            </a:endParaRPr>
          </a:p>
        </p:txBody>
      </p:sp>
      <p:pic>
        <p:nvPicPr>
          <p:cNvPr id="3078" name="Picture 6">
            <a:extLst>
              <a:ext uri="{FF2B5EF4-FFF2-40B4-BE49-F238E27FC236}">
                <a16:creationId xmlns:a16="http://schemas.microsoft.com/office/drawing/2014/main" id="{852C7473-011A-5322-4419-6F6DE03BF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995" y="4694405"/>
            <a:ext cx="1706321" cy="431352"/>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653;p49">
            <a:extLst>
              <a:ext uri="{FF2B5EF4-FFF2-40B4-BE49-F238E27FC236}">
                <a16:creationId xmlns:a16="http://schemas.microsoft.com/office/drawing/2014/main" id="{080DA087-5F1B-0494-622C-9A95B620EC99}"/>
              </a:ext>
            </a:extLst>
          </p:cNvPr>
          <p:cNvSpPr txBox="1">
            <a:spLocks/>
          </p:cNvSpPr>
          <p:nvPr/>
        </p:nvSpPr>
        <p:spPr>
          <a:xfrm>
            <a:off x="3593373" y="1574987"/>
            <a:ext cx="2867025" cy="5270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2400" dirty="0"/>
              <a:t>Maven </a:t>
            </a:r>
            <a:r>
              <a:rPr lang="es-ES" sz="2400" dirty="0" err="1"/>
              <a:t>Repository</a:t>
            </a:r>
            <a:endParaRPr lang="es-ES" sz="2400" dirty="0"/>
          </a:p>
        </p:txBody>
      </p:sp>
      <p:sp>
        <p:nvSpPr>
          <p:cNvPr id="7" name="Google Shape;654;p49">
            <a:extLst>
              <a:ext uri="{FF2B5EF4-FFF2-40B4-BE49-F238E27FC236}">
                <a16:creationId xmlns:a16="http://schemas.microsoft.com/office/drawing/2014/main" id="{90F73D1C-8C7F-95E2-3271-E88373C78478}"/>
              </a:ext>
            </a:extLst>
          </p:cNvPr>
          <p:cNvSpPr txBox="1">
            <a:spLocks/>
          </p:cNvSpPr>
          <p:nvPr/>
        </p:nvSpPr>
        <p:spPr>
          <a:xfrm>
            <a:off x="3593373" y="2048062"/>
            <a:ext cx="3557122" cy="30777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007399"/>
                </a:solidFill>
              </a:rPr>
              <a:t>https://mvnrepository.com/repos/central</a:t>
            </a:r>
          </a:p>
        </p:txBody>
      </p:sp>
      <p:sp>
        <p:nvSpPr>
          <p:cNvPr id="15" name="Google Shape;662;p49">
            <a:extLst>
              <a:ext uri="{FF2B5EF4-FFF2-40B4-BE49-F238E27FC236}">
                <a16:creationId xmlns:a16="http://schemas.microsoft.com/office/drawing/2014/main" id="{7F002FA5-99EE-328F-B049-3A3EE1102B6C}"/>
              </a:ext>
            </a:extLst>
          </p:cNvPr>
          <p:cNvSpPr/>
          <p:nvPr/>
        </p:nvSpPr>
        <p:spPr>
          <a:xfrm>
            <a:off x="2764973" y="1645430"/>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 name="Google Shape;671;p49">
            <a:extLst>
              <a:ext uri="{FF2B5EF4-FFF2-40B4-BE49-F238E27FC236}">
                <a16:creationId xmlns:a16="http://schemas.microsoft.com/office/drawing/2014/main" id="{93353D5D-7203-5702-AFE2-80C268EC23F0}"/>
              </a:ext>
            </a:extLst>
          </p:cNvPr>
          <p:cNvGrpSpPr/>
          <p:nvPr/>
        </p:nvGrpSpPr>
        <p:grpSpPr>
          <a:xfrm>
            <a:off x="2966634" y="1814494"/>
            <a:ext cx="292078" cy="339253"/>
            <a:chOff x="4492800" y="2027925"/>
            <a:chExt cx="414825" cy="481825"/>
          </a:xfrm>
        </p:grpSpPr>
        <p:sp>
          <p:nvSpPr>
            <p:cNvPr id="17" name="Google Shape;672;p49">
              <a:extLst>
                <a:ext uri="{FF2B5EF4-FFF2-40B4-BE49-F238E27FC236}">
                  <a16:creationId xmlns:a16="http://schemas.microsoft.com/office/drawing/2014/main" id="{9082FAF1-90C9-2F0E-8DC7-957D47E23BF9}"/>
                </a:ext>
              </a:extLst>
            </p:cNvPr>
            <p:cNvSpPr/>
            <p:nvPr/>
          </p:nvSpPr>
          <p:spPr>
            <a:xfrm>
              <a:off x="4492800" y="2027925"/>
              <a:ext cx="54600" cy="481825"/>
            </a:xfrm>
            <a:custGeom>
              <a:avLst/>
              <a:gdLst/>
              <a:ahLst/>
              <a:cxnLst/>
              <a:rect l="l" t="t" r="r" b="b"/>
              <a:pathLst>
                <a:path w="2184" h="19273" extrusionOk="0">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8" name="Google Shape;673;p49">
              <a:extLst>
                <a:ext uri="{FF2B5EF4-FFF2-40B4-BE49-F238E27FC236}">
                  <a16:creationId xmlns:a16="http://schemas.microsoft.com/office/drawing/2014/main" id="{63446E85-0279-71B7-3FA6-8DE2F67F73F5}"/>
                </a:ext>
              </a:extLst>
            </p:cNvPr>
            <p:cNvSpPr/>
            <p:nvPr/>
          </p:nvSpPr>
          <p:spPr>
            <a:xfrm>
              <a:off x="4575600" y="2051425"/>
              <a:ext cx="332025" cy="262450"/>
            </a:xfrm>
            <a:custGeom>
              <a:avLst/>
              <a:gdLst/>
              <a:ahLst/>
              <a:cxnLst/>
              <a:rect l="l" t="t" r="r" b="b"/>
              <a:pathLst>
                <a:path w="13281" h="10498" extrusionOk="0">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19" name="Google Shape;653;p49">
            <a:extLst>
              <a:ext uri="{FF2B5EF4-FFF2-40B4-BE49-F238E27FC236}">
                <a16:creationId xmlns:a16="http://schemas.microsoft.com/office/drawing/2014/main" id="{C19FF0C9-0C95-0CB0-B6BE-867108BEE159}"/>
              </a:ext>
            </a:extLst>
          </p:cNvPr>
          <p:cNvSpPr txBox="1">
            <a:spLocks/>
          </p:cNvSpPr>
          <p:nvPr/>
        </p:nvSpPr>
        <p:spPr>
          <a:xfrm>
            <a:off x="3612773" y="2679086"/>
            <a:ext cx="4196544" cy="5270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2400" dirty="0"/>
              <a:t>Nexus </a:t>
            </a:r>
            <a:r>
              <a:rPr lang="es-ES" sz="2400" dirty="0" err="1"/>
              <a:t>Repository</a:t>
            </a:r>
            <a:r>
              <a:rPr lang="es-ES" sz="2400" dirty="0"/>
              <a:t> </a:t>
            </a:r>
            <a:r>
              <a:rPr lang="es-ES" sz="2400" dirty="0" err="1"/>
              <a:t>Manage</a:t>
            </a:r>
            <a:endParaRPr lang="es-ES" sz="2400" dirty="0"/>
          </a:p>
        </p:txBody>
      </p:sp>
      <p:sp>
        <p:nvSpPr>
          <p:cNvPr id="20" name="Google Shape;654;p49">
            <a:extLst>
              <a:ext uri="{FF2B5EF4-FFF2-40B4-BE49-F238E27FC236}">
                <a16:creationId xmlns:a16="http://schemas.microsoft.com/office/drawing/2014/main" id="{EF12C9F8-3670-E87D-0B23-9B4B0700DFB2}"/>
              </a:ext>
            </a:extLst>
          </p:cNvPr>
          <p:cNvSpPr txBox="1">
            <a:spLocks/>
          </p:cNvSpPr>
          <p:nvPr/>
        </p:nvSpPr>
        <p:spPr>
          <a:xfrm>
            <a:off x="3612773" y="3152161"/>
            <a:ext cx="3557122" cy="30777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007399"/>
                </a:solidFill>
              </a:rPr>
              <a:t>https://nexus3.onap.org/</a:t>
            </a:r>
          </a:p>
        </p:txBody>
      </p:sp>
      <p:sp>
        <p:nvSpPr>
          <p:cNvPr id="21" name="Google Shape;662;p49">
            <a:extLst>
              <a:ext uri="{FF2B5EF4-FFF2-40B4-BE49-F238E27FC236}">
                <a16:creationId xmlns:a16="http://schemas.microsoft.com/office/drawing/2014/main" id="{591ECE35-8E80-1CF2-4947-FD6A391ECDB6}"/>
              </a:ext>
            </a:extLst>
          </p:cNvPr>
          <p:cNvSpPr/>
          <p:nvPr/>
        </p:nvSpPr>
        <p:spPr>
          <a:xfrm>
            <a:off x="2784373" y="2749529"/>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 name="Google Shape;671;p49">
            <a:extLst>
              <a:ext uri="{FF2B5EF4-FFF2-40B4-BE49-F238E27FC236}">
                <a16:creationId xmlns:a16="http://schemas.microsoft.com/office/drawing/2014/main" id="{AEF72690-354E-07AA-4B28-C878A1343A1A}"/>
              </a:ext>
            </a:extLst>
          </p:cNvPr>
          <p:cNvGrpSpPr/>
          <p:nvPr/>
        </p:nvGrpSpPr>
        <p:grpSpPr>
          <a:xfrm>
            <a:off x="2986034" y="2918593"/>
            <a:ext cx="292078" cy="339253"/>
            <a:chOff x="4492800" y="2027925"/>
            <a:chExt cx="414825" cy="481825"/>
          </a:xfrm>
        </p:grpSpPr>
        <p:sp>
          <p:nvSpPr>
            <p:cNvPr id="23" name="Google Shape;672;p49">
              <a:extLst>
                <a:ext uri="{FF2B5EF4-FFF2-40B4-BE49-F238E27FC236}">
                  <a16:creationId xmlns:a16="http://schemas.microsoft.com/office/drawing/2014/main" id="{C02936B7-239A-6A11-CECA-BE587E06D7B6}"/>
                </a:ext>
              </a:extLst>
            </p:cNvPr>
            <p:cNvSpPr/>
            <p:nvPr/>
          </p:nvSpPr>
          <p:spPr>
            <a:xfrm>
              <a:off x="4492800" y="2027925"/>
              <a:ext cx="54600" cy="481825"/>
            </a:xfrm>
            <a:custGeom>
              <a:avLst/>
              <a:gdLst/>
              <a:ahLst/>
              <a:cxnLst/>
              <a:rect l="l" t="t" r="r" b="b"/>
              <a:pathLst>
                <a:path w="2184" h="19273" extrusionOk="0">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4" name="Google Shape;673;p49">
              <a:extLst>
                <a:ext uri="{FF2B5EF4-FFF2-40B4-BE49-F238E27FC236}">
                  <a16:creationId xmlns:a16="http://schemas.microsoft.com/office/drawing/2014/main" id="{AC08F428-909B-C9B4-E6FF-D71FC23B6052}"/>
                </a:ext>
              </a:extLst>
            </p:cNvPr>
            <p:cNvSpPr/>
            <p:nvPr/>
          </p:nvSpPr>
          <p:spPr>
            <a:xfrm>
              <a:off x="4575600" y="2051425"/>
              <a:ext cx="332025" cy="262450"/>
            </a:xfrm>
            <a:custGeom>
              <a:avLst/>
              <a:gdLst/>
              <a:ahLst/>
              <a:cxnLst/>
              <a:rect l="l" t="t" r="r" b="b"/>
              <a:pathLst>
                <a:path w="13281" h="10498" extrusionOk="0">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Tree>
    <p:extLst>
      <p:ext uri="{BB962C8B-B14F-4D97-AF65-F5344CB8AC3E}">
        <p14:creationId xmlns:p14="http://schemas.microsoft.com/office/powerpoint/2010/main" val="3520516693"/>
      </p:ext>
    </p:extLst>
  </p:cSld>
  <p:clrMapOvr>
    <a:masterClrMapping/>
  </p:clrMapOvr>
</p:sld>
</file>

<file path=ppt/theme/theme1.xml><?xml version="1.0" encoding="utf-8"?>
<a:theme xmlns:a="http://schemas.openxmlformats.org/drawingml/2006/main" name="CSimple Professional Virtual Meeting by Slidesgo">
  <a:themeElements>
    <a:clrScheme name="Simple Light">
      <a:dk1>
        <a:srgbClr val="000000"/>
      </a:dk1>
      <a:lt1>
        <a:srgbClr val="FFFFFF"/>
      </a:lt1>
      <a:dk2>
        <a:srgbClr val="FFFDFD"/>
      </a:dk2>
      <a:lt2>
        <a:srgbClr val="606060"/>
      </a:lt2>
      <a:accent1>
        <a:srgbClr val="323366"/>
      </a:accent1>
      <a:accent2>
        <a:srgbClr val="004F83"/>
      </a:accent2>
      <a:accent3>
        <a:srgbClr val="FAB403"/>
      </a:accent3>
      <a:accent4>
        <a:srgbClr val="FABE75"/>
      </a:accent4>
      <a:accent5>
        <a:srgbClr val="00373D"/>
      </a:accent5>
      <a:accent6>
        <a:srgbClr val="00929B"/>
      </a:accent6>
      <a:hlink>
        <a:srgbClr val="000000"/>
      </a:hlink>
      <a:folHlink>
        <a:srgbClr val="0097A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35026e9-b5d0-4467-bbd9-3b76a09ae0c4" xsi:nil="true"/>
    <lcf76f155ced4ddcb4097134ff3c332f xmlns="e202ecef-a3f6-4d98-ad9b-1b77cdb87b8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6B1E11B541137C48AA3727DCBBA54C16" ma:contentTypeVersion="11" ma:contentTypeDescription="Crear nuevo documento." ma:contentTypeScope="" ma:versionID="95949c5f839407ce12e4e96351584624">
  <xsd:schema xmlns:xsd="http://www.w3.org/2001/XMLSchema" xmlns:xs="http://www.w3.org/2001/XMLSchema" xmlns:p="http://schemas.microsoft.com/office/2006/metadata/properties" xmlns:ns2="e202ecef-a3f6-4d98-ad9b-1b77cdb87b84" xmlns:ns3="435026e9-b5d0-4467-bbd9-3b76a09ae0c4" targetNamespace="http://schemas.microsoft.com/office/2006/metadata/properties" ma:root="true" ma:fieldsID="f348301bcb62330657a04a353e23fd75" ns2:_="" ns3:_="">
    <xsd:import namespace="e202ecef-a3f6-4d98-ad9b-1b77cdb87b84"/>
    <xsd:import namespace="435026e9-b5d0-4467-bbd9-3b76a09ae0c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GenerationTime" minOccurs="0"/>
                <xsd:element ref="ns2:MediaServiceOCR"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02ecef-a3f6-4d98-ad9b-1b77cdb87b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Etiquetas de imagen" ma:readOnly="false" ma:fieldId="{5cf76f15-5ced-4ddc-b409-7134ff3c332f}" ma:taxonomyMulti="true" ma:sspId="b818d6f4-0c9f-43c6-ad5c-8d40c0584ac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35026e9-b5d0-4467-bbd9-3b76a09ae0c4"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a5e6f11f-dc1a-46ce-be09-b8a3eeea5a1b}" ma:internalName="TaxCatchAll" ma:showField="CatchAllData" ma:web="435026e9-b5d0-4467-bbd9-3b76a09ae0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6D6B62-92C6-4EDE-B50E-8B81CFF669EA}">
  <ds:schemaRefs>
    <ds:schemaRef ds:uri="http://schemas.microsoft.com/office/2006/metadata/properties"/>
    <ds:schemaRef ds:uri="http://schemas.microsoft.com/office/infopath/2007/PartnerControls"/>
    <ds:schemaRef ds:uri="435026e9-b5d0-4467-bbd9-3b76a09ae0c4"/>
    <ds:schemaRef ds:uri="e202ecef-a3f6-4d98-ad9b-1b77cdb87b84"/>
  </ds:schemaRefs>
</ds:datastoreItem>
</file>

<file path=customXml/itemProps2.xml><?xml version="1.0" encoding="utf-8"?>
<ds:datastoreItem xmlns:ds="http://schemas.openxmlformats.org/officeDocument/2006/customXml" ds:itemID="{592DADBC-4920-4373-95D3-1A0ABF3667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02ecef-a3f6-4d98-ad9b-1b77cdb87b84"/>
    <ds:schemaRef ds:uri="435026e9-b5d0-4467-bbd9-3b76a09ae0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B54BEA-998E-408D-BCCD-09BA67DF44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3465</TotalTime>
  <Words>1580</Words>
  <Application>Microsoft Office PowerPoint</Application>
  <PresentationFormat>Presentación en pantalla (16:9)</PresentationFormat>
  <Paragraphs>112</Paragraphs>
  <Slides>16</Slides>
  <Notes>16</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16</vt:i4>
      </vt:variant>
    </vt:vector>
  </HeadingPairs>
  <TitlesOfParts>
    <vt:vector size="27" baseType="lpstr">
      <vt:lpstr>Century Gothic</vt:lpstr>
      <vt:lpstr>Montserrat</vt:lpstr>
      <vt:lpstr>Courier New</vt:lpstr>
      <vt:lpstr>-apple-system</vt:lpstr>
      <vt:lpstr>inherit</vt:lpstr>
      <vt:lpstr>Montserrat ExtraBold</vt:lpstr>
      <vt:lpstr>Ramabhadra</vt:lpstr>
      <vt:lpstr>Söhne</vt:lpstr>
      <vt:lpstr>Arial Black</vt:lpstr>
      <vt:lpstr>Arial</vt:lpstr>
      <vt:lpstr>CSimple Professional Virtual Meeting by Slidesgo</vt:lpstr>
      <vt:lpstr>DEVOPS: Desarrolla y despliega como un PRO API</vt:lpstr>
      <vt:lpstr>GIT FLOW</vt:lpstr>
      <vt:lpstr>GIT FLOW</vt:lpstr>
      <vt:lpstr>GIT FLOW</vt:lpstr>
      <vt:lpstr>GIT FLOW</vt:lpstr>
      <vt:lpstr>MAVEN</vt:lpstr>
      <vt:lpstr>MAVEN</vt:lpstr>
      <vt:lpstr>MAVEN</vt:lpstr>
      <vt:lpstr>MAVEN</vt:lpstr>
      <vt:lpstr>MAVEN</vt:lpstr>
      <vt:lpstr>MAVEN</vt:lpstr>
      <vt:lpstr>API</vt:lpstr>
      <vt:lpstr>API</vt:lpstr>
      <vt:lpstr>Código fuente</vt:lpstr>
      <vt:lpstr>Introducción a Docker</vt:lpstr>
      <vt:lpstr>Presentación de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PRESENTACION_INETEL_2022</dc:title>
  <dc:subject/>
  <dc:creator>vanalex</dc:creator>
  <cp:keywords/>
  <dc:description/>
  <cp:lastModifiedBy>Alexis Domínguez Rivero</cp:lastModifiedBy>
  <cp:revision>52</cp:revision>
  <dcterms:modified xsi:type="dcterms:W3CDTF">2023-02-13T11:58:22Z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0x0101006B1E11B541137C48AA3727DCBBA54C16</vt:lpwstr>
  </property>
</Properties>
</file>