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Final-computación blanda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José alba </a:t>
            </a:r>
          </a:p>
          <a:p>
            <a:r>
              <a:rPr lang="es-ES" dirty="0" smtClean="0"/>
              <a:t>1007753400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3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66" y="311727"/>
            <a:ext cx="6982690" cy="60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65" y="1371600"/>
            <a:ext cx="9996574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566" y="2426991"/>
            <a:ext cx="9404723" cy="1400530"/>
          </a:xfrm>
        </p:spPr>
        <p:txBody>
          <a:bodyPr/>
          <a:lstStyle/>
          <a:p>
            <a:pPr algn="ctr"/>
            <a:r>
              <a:rPr lang="es-ES" dirty="0" smtClean="0"/>
              <a:t>MUCHAS GRACIAS.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audio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Librerías empleadas:</a:t>
            </a:r>
          </a:p>
          <a:p>
            <a:r>
              <a:rPr lang="es-ES" dirty="0" smtClean="0"/>
              <a:t>Argparse.</a:t>
            </a:r>
          </a:p>
          <a:p>
            <a:r>
              <a:rPr lang="es-ES" dirty="0" smtClean="0"/>
              <a:t>Os.</a:t>
            </a:r>
          </a:p>
          <a:p>
            <a:r>
              <a:rPr lang="es-ES" dirty="0" smtClean="0"/>
              <a:t>Warnings.</a:t>
            </a:r>
          </a:p>
          <a:p>
            <a:r>
              <a:rPr lang="es-ES" dirty="0" err="1" smtClean="0"/>
              <a:t>NumPy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SciPy</a:t>
            </a:r>
            <a:r>
              <a:rPr lang="es-ES" dirty="0" smtClean="0"/>
              <a:t>.</a:t>
            </a:r>
          </a:p>
          <a:p>
            <a:r>
              <a:rPr lang="es-ES" dirty="0" err="1"/>
              <a:t>H</a:t>
            </a:r>
            <a:r>
              <a:rPr lang="es-ES" dirty="0" err="1" smtClean="0"/>
              <a:t>mmlearn</a:t>
            </a:r>
            <a:r>
              <a:rPr lang="es-ES" dirty="0" smtClean="0"/>
              <a:t>.</a:t>
            </a:r>
          </a:p>
          <a:p>
            <a:r>
              <a:rPr lang="es-ES" dirty="0" smtClean="0"/>
              <a:t>Python </a:t>
            </a:r>
            <a:r>
              <a:rPr lang="es-ES" dirty="0" err="1" smtClean="0"/>
              <a:t>speech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3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40" y="835169"/>
            <a:ext cx="8556915" cy="14987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03" y="2544907"/>
            <a:ext cx="5501987" cy="4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4" y="1080654"/>
            <a:ext cx="5737180" cy="48382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24" y="2099612"/>
            <a:ext cx="4238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2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79" y="166254"/>
            <a:ext cx="6320149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4" y="1110196"/>
            <a:ext cx="7830848" cy="50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 imágenes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Librerías empleadas:</a:t>
            </a:r>
          </a:p>
          <a:p>
            <a:r>
              <a:rPr lang="es-ES" dirty="0" err="1" smtClean="0"/>
              <a:t>Pytesseract</a:t>
            </a:r>
            <a:endParaRPr lang="es-ES" dirty="0" smtClean="0"/>
          </a:p>
          <a:p>
            <a:r>
              <a:rPr lang="es-ES" dirty="0" err="1" smtClean="0"/>
              <a:t>OpenCV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8" y="745980"/>
            <a:ext cx="8970818" cy="56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5" y="1018308"/>
            <a:ext cx="9449162" cy="50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38</Words>
  <Application>Microsoft Office PowerPoint</Application>
  <PresentationFormat>Panorámica</PresentationFormat>
  <Paragraphs>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Final-computación blanda</vt:lpstr>
      <vt:lpstr>Procesamiento de audio</vt:lpstr>
      <vt:lpstr>Presentación de PowerPoint</vt:lpstr>
      <vt:lpstr>Presentación de PowerPoint</vt:lpstr>
      <vt:lpstr>Presentación de PowerPoint</vt:lpstr>
      <vt:lpstr>Presentación de PowerPoint</vt:lpstr>
      <vt:lpstr>Procesamiento de imágenes</vt:lpstr>
      <vt:lpstr>Presentación de PowerPoint</vt:lpstr>
      <vt:lpstr>Presentación de PowerPoint</vt:lpstr>
      <vt:lpstr>Presentación de PowerPoint</vt:lpstr>
      <vt:lpstr>Presentación de PowerPoint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Final-computación blanda</dc:title>
  <dc:creator>usuario</dc:creator>
  <cp:lastModifiedBy>usuario</cp:lastModifiedBy>
  <cp:revision>12</cp:revision>
  <dcterms:created xsi:type="dcterms:W3CDTF">2020-12-10T02:31:20Z</dcterms:created>
  <dcterms:modified xsi:type="dcterms:W3CDTF">2020-12-10T05:01:08Z</dcterms:modified>
</cp:coreProperties>
</file>