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39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9015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694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9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F413DE-3004-433C-9812-0A0C2CDB93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99A99F-0F38-4AAE-98AD-609C49FED179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07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Lógica difusa y perceptrón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Juan José Alba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Perceptrón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052" y="2327707"/>
            <a:ext cx="6064296" cy="34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Las capas pueden clasificarse en tres tipos:</a:t>
            </a:r>
          </a:p>
          <a:p>
            <a:r>
              <a:rPr lang="es-ES" dirty="0" smtClean="0"/>
              <a:t>Capa de entrada.</a:t>
            </a:r>
          </a:p>
          <a:p>
            <a:r>
              <a:rPr lang="es-ES" dirty="0" smtClean="0"/>
              <a:t>Capas ocultas.</a:t>
            </a:r>
          </a:p>
          <a:p>
            <a:r>
              <a:rPr lang="es-ES" dirty="0" smtClean="0"/>
              <a:t>Capa de salida.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historia.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068" y="2171700"/>
            <a:ext cx="5466263" cy="43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Limitaciones y aplicaciones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654" y="2171700"/>
            <a:ext cx="6667092" cy="38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Lógica difusa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363" y="2171700"/>
            <a:ext cx="6967674" cy="31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2366"/>
          </a:xfrm>
        </p:spPr>
        <p:txBody>
          <a:bodyPr numCol="2"/>
          <a:lstStyle/>
          <a:p>
            <a:pPr algn="just"/>
            <a:r>
              <a:rPr lang="es-CO" sz="1900" dirty="0"/>
              <a:t>La lógica difusa se adapta mejor al mundo real en el que vivimos</a:t>
            </a:r>
            <a:r>
              <a:rPr lang="en-US" sz="1900" dirty="0"/>
              <a:t>, e incluso puede comprender y funcionar con nuestras expresiones, del tipo «hace mucho calor», «no es muy alto», «el ritmo del corazón está un poco acelerado», etc.</a:t>
            </a:r>
            <a:r>
              <a:rPr lang="es-CO" sz="1900" dirty="0"/>
              <a:t/>
            </a:r>
            <a:br>
              <a:rPr lang="es-CO" sz="1900" dirty="0"/>
            </a:br>
            <a:r>
              <a:rPr lang="es-CO" sz="1900" dirty="0"/>
              <a:t>En la teoría de conjuntos difusos se definen también las operaciones de unión, intersección, diferencia, negación o complemento, y otras operaciones sobre conjuntos , en los que se basa esta lógica.</a:t>
            </a:r>
            <a:br>
              <a:rPr lang="es-CO" sz="1900" dirty="0"/>
            </a:br>
            <a:r>
              <a:rPr lang="es-CO" sz="1900" dirty="0"/>
              <a:t>Las formas de las funciones de pertenencia más típicas son trapezoidal, lineal y curva.</a:t>
            </a:r>
            <a:endParaRPr lang="en-US" sz="1900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08" y="3095081"/>
            <a:ext cx="5213885" cy="26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0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434" y="2171700"/>
            <a:ext cx="7351531" cy="36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5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330" y="2606040"/>
            <a:ext cx="11499669" cy="1485900"/>
          </a:xfrm>
        </p:spPr>
        <p:txBody>
          <a:bodyPr/>
          <a:lstStyle/>
          <a:p>
            <a:pPr algn="ctr"/>
            <a:r>
              <a:rPr lang="es-ES" dirty="0" smtClean="0"/>
              <a:t>MUCHAS GRACIAS.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042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66</TotalTime>
  <Words>58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Lógica difusa y perceptrón.</vt:lpstr>
      <vt:lpstr>Perceptrón</vt:lpstr>
      <vt:lpstr>Tipos</vt:lpstr>
      <vt:lpstr>Un poco de historia.</vt:lpstr>
      <vt:lpstr>Limitaciones y aplicaciones</vt:lpstr>
      <vt:lpstr>Lógica difusa</vt:lpstr>
      <vt:lpstr>Funcionamiento </vt:lpstr>
      <vt:lpstr>Ejemplo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difusa y perceptrón.</dc:title>
  <dc:creator>usuario</dc:creator>
  <cp:lastModifiedBy>usuario</cp:lastModifiedBy>
  <cp:revision>7</cp:revision>
  <dcterms:created xsi:type="dcterms:W3CDTF">2020-11-18T16:01:39Z</dcterms:created>
  <dcterms:modified xsi:type="dcterms:W3CDTF">2020-11-18T17:08:32Z</dcterms:modified>
</cp:coreProperties>
</file>