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5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8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66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30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3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4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2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73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4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2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0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8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9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2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96A2-E174-40E6-BD33-DEA9C24CB498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6F1D6-A235-4B6E-9BE1-FABBD1E838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8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Sustentación computación blanda.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Nicolás mesa serna</a:t>
            </a:r>
          </a:p>
          <a:p>
            <a:r>
              <a:rPr lang="es-ES" dirty="0" smtClean="0"/>
              <a:t>Juan José alba Arango</a:t>
            </a:r>
          </a:p>
          <a:p>
            <a:r>
              <a:rPr lang="es-ES" dirty="0" smtClean="0"/>
              <a:t>Gianluca sorem casu</a:t>
            </a:r>
          </a:p>
          <a:p>
            <a:r>
              <a:rPr lang="es-ES" dirty="0" smtClean="0"/>
              <a:t>Jefferson garzón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3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60" y="908004"/>
            <a:ext cx="3953675" cy="101223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030581" y="2906622"/>
            <a:ext cx="52773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 smtClean="0"/>
              <a:t>En esta parte del código lo que hicimos fue importar las librerías necesarias del sistema operativo, y también la librerías utils y numpy.</a:t>
            </a:r>
            <a:endParaRPr lang="en-US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04" y="908004"/>
            <a:ext cx="5007976" cy="7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2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98" y="929367"/>
            <a:ext cx="4490221" cy="115963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518365" y="929367"/>
            <a:ext cx="434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Aquí lo que hacemos es que eliminamos las advertencias por el uso de funciones ya que en un futuro haremos cambios.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498" y="3328987"/>
            <a:ext cx="7461126" cy="3678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376057" y="4415246"/>
            <a:ext cx="4355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Aquí lo que hacemos es importar los datos que se encuentran en el archivo DataS.txt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43" y="1016045"/>
            <a:ext cx="4724952" cy="130914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753496" y="1016045"/>
            <a:ext cx="4101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esta parte lo que hicimos fue definir un arreglo en donde cada posición es la componente X y </a:t>
            </a:r>
            <a:r>
              <a:rPr lang="es-ES" dirty="0" err="1" smtClean="0"/>
              <a:t>Y</a:t>
            </a:r>
            <a:r>
              <a:rPr lang="es-ES" dirty="0"/>
              <a:t>.</a:t>
            </a: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43" y="3402602"/>
            <a:ext cx="5219232" cy="208379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753496" y="3402602"/>
            <a:ext cx="4101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Definimos el modelo, sus variables, rangos de posición, estética y los textos que van a acompañar el grafico.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8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269954" y="4794068"/>
            <a:ext cx="956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Aquí lo que logramos es generar el grafico y mostrarlo en pantalla, le damos los retoques finales a la estética del grafico, las coordenadas de X e Y </a:t>
            </a:r>
            <a:r>
              <a:rPr lang="es-ES" dirty="0" smtClean="0"/>
              <a:t>y</a:t>
            </a:r>
            <a:r>
              <a:rPr lang="es-ES" dirty="0" smtClean="0"/>
              <a:t> listo.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54" y="540339"/>
            <a:ext cx="54197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9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95" y="784349"/>
            <a:ext cx="5760945" cy="26795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158446" y="733658"/>
            <a:ext cx="4101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Aquí le damos una primera mirada a los datos.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95" y="2471465"/>
            <a:ext cx="5760945" cy="264884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158445" y="2471465"/>
            <a:ext cx="410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Creamos y dibujamos los modelos de los datos, por medio de los parámetros brindados y se da un aviso en caso de que haya algún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32" y="1091291"/>
            <a:ext cx="5578540" cy="64606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936378" y="1091291"/>
            <a:ext cx="446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Aquí realizamos la grafica del modelo y la almacenamos en un archivo .png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32" y="3806054"/>
            <a:ext cx="7419577" cy="67450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93623" y="4976948"/>
            <a:ext cx="3931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estas líneas de código lo que se hace es por medio de una proyección mostrar lo que pasaría en el momento de haber 0 casos positivos de COVID-19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75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189</TotalTime>
  <Words>235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Circuito</vt:lpstr>
      <vt:lpstr>Sustentación computación blanda.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Sustentación computación blanda.</dc:title>
  <dc:creator>usuario</dc:creator>
  <cp:lastModifiedBy>usuario</cp:lastModifiedBy>
  <cp:revision>13</cp:revision>
  <dcterms:created xsi:type="dcterms:W3CDTF">2020-10-07T13:50:28Z</dcterms:created>
  <dcterms:modified xsi:type="dcterms:W3CDTF">2020-10-07T18:21:27Z</dcterms:modified>
</cp:coreProperties>
</file>