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4"/>
    <p:sldMasterId id="2147483716" r:id="rId5"/>
    <p:sldMasterId id="214748371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EB Garamond"/>
      <p:regular r:id="rId18"/>
      <p:bold r:id="rId19"/>
      <p:italic r:id="rId20"/>
      <p:boldItalic r:id="rId21"/>
    </p:embeddedFont>
    <p:embeddedFont>
      <p:font typeface="Spectral"/>
      <p:regular r:id="rId22"/>
      <p:bold r:id="rId23"/>
      <p:italic r:id="rId24"/>
      <p:boldItalic r:id="rId25"/>
    </p:embeddedFont>
    <p:embeddedFont>
      <p:font typeface="Spectral Light"/>
      <p:regular r:id="rId26"/>
      <p:bold r:id="rId27"/>
      <p:italic r:id="rId28"/>
      <p:boldItalic r:id="rId29"/>
    </p:embeddedFont>
    <p:embeddedFont>
      <p:font typeface="Merriweather Black"/>
      <p:bold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22" Type="http://schemas.openxmlformats.org/officeDocument/2006/relationships/font" Target="fonts/Spectral-regular.fntdata"/><Relationship Id="rId21" Type="http://schemas.openxmlformats.org/officeDocument/2006/relationships/font" Target="fonts/EBGaramond-boldItalic.fntdata"/><Relationship Id="rId24" Type="http://schemas.openxmlformats.org/officeDocument/2006/relationships/font" Target="fonts/Spectral-italic.fntdata"/><Relationship Id="rId23" Type="http://schemas.openxmlformats.org/officeDocument/2006/relationships/font" Target="fonts/Spectral-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SpectralLight-regular.fntdata"/><Relationship Id="rId25" Type="http://schemas.openxmlformats.org/officeDocument/2006/relationships/font" Target="fonts/Spectral-boldItalic.fntdata"/><Relationship Id="rId28" Type="http://schemas.openxmlformats.org/officeDocument/2006/relationships/font" Target="fonts/SpectralLight-italic.fntdata"/><Relationship Id="rId27" Type="http://schemas.openxmlformats.org/officeDocument/2006/relationships/font" Target="fonts/SpectralLight-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SpectralLigh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Black-boldItalic.fntdata"/><Relationship Id="rId30" Type="http://schemas.openxmlformats.org/officeDocument/2006/relationships/font" Target="fonts/MerriweatherBlack-bold.fntdata"/><Relationship Id="rId11" Type="http://schemas.openxmlformats.org/officeDocument/2006/relationships/slide" Target="slides/slide4.xml"/><Relationship Id="rId33" Type="http://schemas.openxmlformats.org/officeDocument/2006/relationships/font" Target="fonts/Merriweather-bold.fntdata"/><Relationship Id="rId10" Type="http://schemas.openxmlformats.org/officeDocument/2006/relationships/slide" Target="slides/slide3.xml"/><Relationship Id="rId32" Type="http://schemas.openxmlformats.org/officeDocument/2006/relationships/font" Target="fonts/Merriweather-regular.fntdata"/><Relationship Id="rId13" Type="http://schemas.openxmlformats.org/officeDocument/2006/relationships/slide" Target="slides/slide6.xml"/><Relationship Id="rId35" Type="http://schemas.openxmlformats.org/officeDocument/2006/relationships/font" Target="fonts/Merriweather-boldItalic.fntdata"/><Relationship Id="rId12" Type="http://schemas.openxmlformats.org/officeDocument/2006/relationships/slide" Target="slides/slide5.xml"/><Relationship Id="rId34" Type="http://schemas.openxmlformats.org/officeDocument/2006/relationships/font" Target="fonts/Merriweather-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EBGaramond-bold.fntdata"/><Relationship Id="rId18" Type="http://schemas.openxmlformats.org/officeDocument/2006/relationships/font" Target="fonts/EB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6" name="Shape 4236"/>
        <p:cNvGrpSpPr/>
        <p:nvPr/>
      </p:nvGrpSpPr>
      <p:grpSpPr>
        <a:xfrm>
          <a:off x="0" y="0"/>
          <a:ext cx="0" cy="0"/>
          <a:chOff x="0" y="0"/>
          <a:chExt cx="0" cy="0"/>
        </a:xfrm>
      </p:grpSpPr>
      <p:sp>
        <p:nvSpPr>
          <p:cNvPr id="4237" name="Google Shape;4237;g262ed877044_2_209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8" name="Google Shape;4238;g262ed877044_2_20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8" name="Shape 4358"/>
        <p:cNvGrpSpPr/>
        <p:nvPr/>
      </p:nvGrpSpPr>
      <p:grpSpPr>
        <a:xfrm>
          <a:off x="0" y="0"/>
          <a:ext cx="0" cy="0"/>
          <a:chOff x="0" y="0"/>
          <a:chExt cx="0" cy="0"/>
        </a:xfrm>
      </p:grpSpPr>
      <p:sp>
        <p:nvSpPr>
          <p:cNvPr id="4359" name="Google Shape;4359;g262ed877044_2_4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0" name="Google Shape;4360;g262ed877044_2_4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6" name="Shape 4266"/>
        <p:cNvGrpSpPr/>
        <p:nvPr/>
      </p:nvGrpSpPr>
      <p:grpSpPr>
        <a:xfrm>
          <a:off x="0" y="0"/>
          <a:ext cx="0" cy="0"/>
          <a:chOff x="0" y="0"/>
          <a:chExt cx="0" cy="0"/>
        </a:xfrm>
      </p:grpSpPr>
      <p:sp>
        <p:nvSpPr>
          <p:cNvPr id="4267" name="Google Shape;4267;g262ed877044_2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8" name="Google Shape;4268;g262ed877044_2_2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5" name="Shape 4305"/>
        <p:cNvGrpSpPr/>
        <p:nvPr/>
      </p:nvGrpSpPr>
      <p:grpSpPr>
        <a:xfrm>
          <a:off x="0" y="0"/>
          <a:ext cx="0" cy="0"/>
          <a:chOff x="0" y="0"/>
          <a:chExt cx="0" cy="0"/>
        </a:xfrm>
      </p:grpSpPr>
      <p:sp>
        <p:nvSpPr>
          <p:cNvPr id="4306" name="Google Shape;4306;g262ed877044_2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7" name="Google Shape;4307;g262ed877044_2_2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3" name="Shape 4313"/>
        <p:cNvGrpSpPr/>
        <p:nvPr/>
      </p:nvGrpSpPr>
      <p:grpSpPr>
        <a:xfrm>
          <a:off x="0" y="0"/>
          <a:ext cx="0" cy="0"/>
          <a:chOff x="0" y="0"/>
          <a:chExt cx="0" cy="0"/>
        </a:xfrm>
      </p:grpSpPr>
      <p:sp>
        <p:nvSpPr>
          <p:cNvPr id="4314" name="Google Shape;4314;g262ed877044_2_2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5" name="Google Shape;4315;g262ed877044_2_2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1" name="Shape 4321"/>
        <p:cNvGrpSpPr/>
        <p:nvPr/>
      </p:nvGrpSpPr>
      <p:grpSpPr>
        <a:xfrm>
          <a:off x="0" y="0"/>
          <a:ext cx="0" cy="0"/>
          <a:chOff x="0" y="0"/>
          <a:chExt cx="0" cy="0"/>
        </a:xfrm>
      </p:grpSpPr>
      <p:sp>
        <p:nvSpPr>
          <p:cNvPr id="4322" name="Google Shape;4322;g262ed877044_2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3" name="Google Shape;4323;g262ed877044_2_2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8" name="Shape 4328"/>
        <p:cNvGrpSpPr/>
        <p:nvPr/>
      </p:nvGrpSpPr>
      <p:grpSpPr>
        <a:xfrm>
          <a:off x="0" y="0"/>
          <a:ext cx="0" cy="0"/>
          <a:chOff x="0" y="0"/>
          <a:chExt cx="0" cy="0"/>
        </a:xfrm>
      </p:grpSpPr>
      <p:sp>
        <p:nvSpPr>
          <p:cNvPr id="4329" name="Google Shape;4329;g262ed877044_2_4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0" name="Google Shape;4330;g262ed877044_2_4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8" name="Shape 4338"/>
        <p:cNvGrpSpPr/>
        <p:nvPr/>
      </p:nvGrpSpPr>
      <p:grpSpPr>
        <a:xfrm>
          <a:off x="0" y="0"/>
          <a:ext cx="0" cy="0"/>
          <a:chOff x="0" y="0"/>
          <a:chExt cx="0" cy="0"/>
        </a:xfrm>
      </p:grpSpPr>
      <p:sp>
        <p:nvSpPr>
          <p:cNvPr id="4339" name="Google Shape;4339;g262ed877044_2_2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0" name="Google Shape;4340;g262ed877044_2_2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5" name="Shape 4345"/>
        <p:cNvGrpSpPr/>
        <p:nvPr/>
      </p:nvGrpSpPr>
      <p:grpSpPr>
        <a:xfrm>
          <a:off x="0" y="0"/>
          <a:ext cx="0" cy="0"/>
          <a:chOff x="0" y="0"/>
          <a:chExt cx="0" cy="0"/>
        </a:xfrm>
      </p:grpSpPr>
      <p:sp>
        <p:nvSpPr>
          <p:cNvPr id="4346" name="Google Shape;4346;g2a3a2129d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7" name="Google Shape;4347;g2a3a2129d9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2" name="Shape 4352"/>
        <p:cNvGrpSpPr/>
        <p:nvPr/>
      </p:nvGrpSpPr>
      <p:grpSpPr>
        <a:xfrm>
          <a:off x="0" y="0"/>
          <a:ext cx="0" cy="0"/>
          <a:chOff x="0" y="0"/>
          <a:chExt cx="0" cy="0"/>
        </a:xfrm>
      </p:grpSpPr>
      <p:sp>
        <p:nvSpPr>
          <p:cNvPr id="4353" name="Google Shape;4353;g262ed877044_2_4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4" name="Google Shape;4354;g262ed877044_2_47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35275" y="-31835"/>
            <a:ext cx="9214549" cy="5207170"/>
            <a:chOff x="-35275" y="-31835"/>
            <a:chExt cx="9214549" cy="5207170"/>
          </a:xfrm>
        </p:grpSpPr>
        <p:grpSp>
          <p:nvGrpSpPr>
            <p:cNvPr id="56" name="Google Shape;56;p14"/>
            <p:cNvGrpSpPr/>
            <p:nvPr/>
          </p:nvGrpSpPr>
          <p:grpSpPr>
            <a:xfrm>
              <a:off x="-35275" y="-31835"/>
              <a:ext cx="4607271" cy="2603603"/>
              <a:chOff x="987999" y="461925"/>
              <a:chExt cx="1514404" cy="1507151"/>
            </a:xfrm>
          </p:grpSpPr>
          <p:grpSp>
            <p:nvGrpSpPr>
              <p:cNvPr id="57" name="Google Shape;57;p14"/>
              <p:cNvGrpSpPr/>
              <p:nvPr/>
            </p:nvGrpSpPr>
            <p:grpSpPr>
              <a:xfrm>
                <a:off x="987999" y="461925"/>
                <a:ext cx="1514401" cy="1506302"/>
                <a:chOff x="987999" y="461925"/>
                <a:chExt cx="1514401" cy="1506302"/>
              </a:xfrm>
            </p:grpSpPr>
            <p:cxnSp>
              <p:nvCxnSpPr>
                <p:cNvPr id="58" name="Google Shape;58;p1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9" name="Google Shape;59;p1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 name="Google Shape;60;p1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1" name="Google Shape;61;p1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2" name="Google Shape;62;p1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3" name="Google Shape;63;p1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4" name="Google Shape;64;p1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6" name="Google Shape;66;p1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67" name="Google Shape;67;p14"/>
              <p:cNvGrpSpPr/>
              <p:nvPr/>
            </p:nvGrpSpPr>
            <p:grpSpPr>
              <a:xfrm>
                <a:off x="987999" y="461927"/>
                <a:ext cx="1514404" cy="1507149"/>
                <a:chOff x="987999" y="461927"/>
                <a:chExt cx="1514404" cy="1507149"/>
              </a:xfrm>
            </p:grpSpPr>
            <p:cxnSp>
              <p:nvCxnSpPr>
                <p:cNvPr id="68" name="Google Shape;68;p1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69" name="Google Shape;69;p1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70" name="Google Shape;70;p1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71" name="Google Shape;71;p1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72" name="Google Shape;72;p1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73" name="Google Shape;73;p1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74" name="Google Shape;74;p1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75" name="Google Shape;75;p1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76" name="Google Shape;76;p14"/>
            <p:cNvGrpSpPr/>
            <p:nvPr/>
          </p:nvGrpSpPr>
          <p:grpSpPr>
            <a:xfrm>
              <a:off x="4572003" y="-31835"/>
              <a:ext cx="4607271" cy="2603603"/>
              <a:chOff x="987999" y="461925"/>
              <a:chExt cx="1514404" cy="1507151"/>
            </a:xfrm>
          </p:grpSpPr>
          <p:grpSp>
            <p:nvGrpSpPr>
              <p:cNvPr id="77" name="Google Shape;77;p14"/>
              <p:cNvGrpSpPr/>
              <p:nvPr/>
            </p:nvGrpSpPr>
            <p:grpSpPr>
              <a:xfrm>
                <a:off x="987999" y="461925"/>
                <a:ext cx="1514401" cy="1506302"/>
                <a:chOff x="987999" y="461925"/>
                <a:chExt cx="1514401" cy="1506302"/>
              </a:xfrm>
            </p:grpSpPr>
            <p:cxnSp>
              <p:nvCxnSpPr>
                <p:cNvPr id="78" name="Google Shape;78;p1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 name="Google Shape;79;p1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0" name="Google Shape;80;p1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1" name="Google Shape;81;p1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 name="Google Shape;82;p1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3" name="Google Shape;83;p1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 name="Google Shape;84;p1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5" name="Google Shape;85;p1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 name="Google Shape;86;p1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87" name="Google Shape;87;p14"/>
              <p:cNvGrpSpPr/>
              <p:nvPr/>
            </p:nvGrpSpPr>
            <p:grpSpPr>
              <a:xfrm>
                <a:off x="987999" y="461927"/>
                <a:ext cx="1514404" cy="1507149"/>
                <a:chOff x="987999" y="461927"/>
                <a:chExt cx="1514404" cy="1507149"/>
              </a:xfrm>
            </p:grpSpPr>
            <p:cxnSp>
              <p:nvCxnSpPr>
                <p:cNvPr id="88" name="Google Shape;88;p1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89" name="Google Shape;89;p1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90" name="Google Shape;90;p1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91" name="Google Shape;91;p1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92" name="Google Shape;92;p1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93" name="Google Shape;93;p1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94" name="Google Shape;94;p1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95" name="Google Shape;95;p1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96" name="Google Shape;96;p14"/>
            <p:cNvGrpSpPr/>
            <p:nvPr/>
          </p:nvGrpSpPr>
          <p:grpSpPr>
            <a:xfrm>
              <a:off x="-35275" y="2571732"/>
              <a:ext cx="4607271" cy="2603603"/>
              <a:chOff x="987999" y="461925"/>
              <a:chExt cx="1514404" cy="1507151"/>
            </a:xfrm>
          </p:grpSpPr>
          <p:grpSp>
            <p:nvGrpSpPr>
              <p:cNvPr id="97" name="Google Shape;97;p14"/>
              <p:cNvGrpSpPr/>
              <p:nvPr/>
            </p:nvGrpSpPr>
            <p:grpSpPr>
              <a:xfrm>
                <a:off x="987999" y="461925"/>
                <a:ext cx="1514401" cy="1506302"/>
                <a:chOff x="987999" y="461925"/>
                <a:chExt cx="1514401" cy="1506302"/>
              </a:xfrm>
            </p:grpSpPr>
            <p:cxnSp>
              <p:nvCxnSpPr>
                <p:cNvPr id="98" name="Google Shape;98;p1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9" name="Google Shape;99;p1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0" name="Google Shape;100;p1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1" name="Google Shape;101;p1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2" name="Google Shape;102;p1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3" name="Google Shape;103;p1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4" name="Google Shape;104;p1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5" name="Google Shape;105;p1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6" name="Google Shape;106;p1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07" name="Google Shape;107;p14"/>
              <p:cNvGrpSpPr/>
              <p:nvPr/>
            </p:nvGrpSpPr>
            <p:grpSpPr>
              <a:xfrm>
                <a:off x="987999" y="461927"/>
                <a:ext cx="1514404" cy="1507149"/>
                <a:chOff x="987999" y="461927"/>
                <a:chExt cx="1514404" cy="1507149"/>
              </a:xfrm>
            </p:grpSpPr>
            <p:cxnSp>
              <p:nvCxnSpPr>
                <p:cNvPr id="108" name="Google Shape;108;p1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09" name="Google Shape;109;p1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10" name="Google Shape;110;p1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11" name="Google Shape;111;p1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12" name="Google Shape;112;p1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13" name="Google Shape;113;p1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14" name="Google Shape;114;p1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15" name="Google Shape;115;p1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16" name="Google Shape;116;p14"/>
            <p:cNvGrpSpPr/>
            <p:nvPr/>
          </p:nvGrpSpPr>
          <p:grpSpPr>
            <a:xfrm>
              <a:off x="4572003" y="2571732"/>
              <a:ext cx="4607271" cy="2603603"/>
              <a:chOff x="987999" y="461925"/>
              <a:chExt cx="1514404" cy="1507151"/>
            </a:xfrm>
          </p:grpSpPr>
          <p:grpSp>
            <p:nvGrpSpPr>
              <p:cNvPr id="117" name="Google Shape;117;p14"/>
              <p:cNvGrpSpPr/>
              <p:nvPr/>
            </p:nvGrpSpPr>
            <p:grpSpPr>
              <a:xfrm>
                <a:off x="987999" y="461925"/>
                <a:ext cx="1514401" cy="1506302"/>
                <a:chOff x="987999" y="461925"/>
                <a:chExt cx="1514401" cy="1506302"/>
              </a:xfrm>
            </p:grpSpPr>
            <p:cxnSp>
              <p:nvCxnSpPr>
                <p:cNvPr id="118" name="Google Shape;118;p1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9" name="Google Shape;119;p1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0" name="Google Shape;120;p1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1" name="Google Shape;121;p1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2" name="Google Shape;122;p1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 name="Google Shape;123;p1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4" name="Google Shape;124;p1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 name="Google Shape;125;p1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6" name="Google Shape;126;p1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27" name="Google Shape;127;p14"/>
              <p:cNvGrpSpPr/>
              <p:nvPr/>
            </p:nvGrpSpPr>
            <p:grpSpPr>
              <a:xfrm>
                <a:off x="987999" y="461927"/>
                <a:ext cx="1514404" cy="1507149"/>
                <a:chOff x="987999" y="461927"/>
                <a:chExt cx="1514404" cy="1507149"/>
              </a:xfrm>
            </p:grpSpPr>
            <p:cxnSp>
              <p:nvCxnSpPr>
                <p:cNvPr id="128" name="Google Shape;128;p1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29" name="Google Shape;129;p1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30" name="Google Shape;130;p1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31" name="Google Shape;131;p1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32" name="Google Shape;132;p1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33" name="Google Shape;133;p1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34" name="Google Shape;134;p1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35" name="Google Shape;135;p1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36" name="Google Shape;136;p14"/>
          <p:cNvSpPr txBox="1"/>
          <p:nvPr>
            <p:ph type="ctrTitle"/>
          </p:nvPr>
        </p:nvSpPr>
        <p:spPr>
          <a:xfrm>
            <a:off x="1340625" y="1354950"/>
            <a:ext cx="6462600" cy="83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500">
                <a:latin typeface="Merriweather"/>
                <a:ea typeface="Merriweather"/>
                <a:cs typeface="Merriweather"/>
                <a:sym typeface="Merriweather"/>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7" name="Google Shape;137;p14"/>
          <p:cNvSpPr txBox="1"/>
          <p:nvPr>
            <p:ph idx="1" type="subTitle"/>
          </p:nvPr>
        </p:nvSpPr>
        <p:spPr>
          <a:xfrm>
            <a:off x="2269900" y="3689800"/>
            <a:ext cx="46059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8" name="Google Shape;138;p14"/>
          <p:cNvSpPr/>
          <p:nvPr/>
        </p:nvSpPr>
        <p:spPr>
          <a:xfrm>
            <a:off x="950250" y="4644614"/>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428133" y="4321796"/>
            <a:ext cx="224700" cy="2190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1" name="Shape 141"/>
        <p:cNvGrpSpPr/>
        <p:nvPr/>
      </p:nvGrpSpPr>
      <p:grpSpPr>
        <a:xfrm>
          <a:off x="0" y="0"/>
          <a:ext cx="0" cy="0"/>
          <a:chOff x="0" y="0"/>
          <a:chExt cx="0" cy="0"/>
        </a:xfrm>
      </p:grpSpPr>
      <p:grpSp>
        <p:nvGrpSpPr>
          <p:cNvPr id="142" name="Google Shape;142;p15"/>
          <p:cNvGrpSpPr/>
          <p:nvPr/>
        </p:nvGrpSpPr>
        <p:grpSpPr>
          <a:xfrm>
            <a:off x="-35275" y="-31835"/>
            <a:ext cx="9214549" cy="5207170"/>
            <a:chOff x="-35275" y="-31835"/>
            <a:chExt cx="9214549" cy="5207170"/>
          </a:xfrm>
        </p:grpSpPr>
        <p:grpSp>
          <p:nvGrpSpPr>
            <p:cNvPr id="143" name="Google Shape;143;p15"/>
            <p:cNvGrpSpPr/>
            <p:nvPr/>
          </p:nvGrpSpPr>
          <p:grpSpPr>
            <a:xfrm>
              <a:off x="-35275" y="-31835"/>
              <a:ext cx="4607271" cy="2603603"/>
              <a:chOff x="987999" y="461925"/>
              <a:chExt cx="1514404" cy="1507151"/>
            </a:xfrm>
          </p:grpSpPr>
          <p:grpSp>
            <p:nvGrpSpPr>
              <p:cNvPr id="144" name="Google Shape;144;p15"/>
              <p:cNvGrpSpPr/>
              <p:nvPr/>
            </p:nvGrpSpPr>
            <p:grpSpPr>
              <a:xfrm>
                <a:off x="987999" y="461925"/>
                <a:ext cx="1514401" cy="1506302"/>
                <a:chOff x="987999" y="461925"/>
                <a:chExt cx="1514401" cy="1506302"/>
              </a:xfrm>
            </p:grpSpPr>
            <p:cxnSp>
              <p:nvCxnSpPr>
                <p:cNvPr id="145" name="Google Shape;145;p1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1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7" name="Google Shape;147;p1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8" name="Google Shape;148;p1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9" name="Google Shape;149;p1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0" name="Google Shape;150;p1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1" name="Google Shape;151;p1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2" name="Google Shape;152;p1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3" name="Google Shape;153;p1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54" name="Google Shape;154;p15"/>
              <p:cNvGrpSpPr/>
              <p:nvPr/>
            </p:nvGrpSpPr>
            <p:grpSpPr>
              <a:xfrm>
                <a:off x="987999" y="461927"/>
                <a:ext cx="1514404" cy="1507149"/>
                <a:chOff x="987999" y="461927"/>
                <a:chExt cx="1514404" cy="1507149"/>
              </a:xfrm>
            </p:grpSpPr>
            <p:cxnSp>
              <p:nvCxnSpPr>
                <p:cNvPr id="155" name="Google Shape;155;p1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56" name="Google Shape;156;p1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57" name="Google Shape;157;p1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58" name="Google Shape;158;p1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59" name="Google Shape;159;p1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60" name="Google Shape;160;p1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61" name="Google Shape;161;p1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62" name="Google Shape;162;p1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63" name="Google Shape;163;p15"/>
            <p:cNvGrpSpPr/>
            <p:nvPr/>
          </p:nvGrpSpPr>
          <p:grpSpPr>
            <a:xfrm>
              <a:off x="4572003" y="-31835"/>
              <a:ext cx="4607271" cy="2603603"/>
              <a:chOff x="987999" y="461925"/>
              <a:chExt cx="1514404" cy="1507151"/>
            </a:xfrm>
          </p:grpSpPr>
          <p:grpSp>
            <p:nvGrpSpPr>
              <p:cNvPr id="164" name="Google Shape;164;p15"/>
              <p:cNvGrpSpPr/>
              <p:nvPr/>
            </p:nvGrpSpPr>
            <p:grpSpPr>
              <a:xfrm>
                <a:off x="987999" y="461925"/>
                <a:ext cx="1514401" cy="1506302"/>
                <a:chOff x="987999" y="461925"/>
                <a:chExt cx="1514401" cy="1506302"/>
              </a:xfrm>
            </p:grpSpPr>
            <p:cxnSp>
              <p:nvCxnSpPr>
                <p:cNvPr id="165" name="Google Shape;165;p1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6" name="Google Shape;166;p1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7" name="Google Shape;167;p1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8" name="Google Shape;168;p1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9" name="Google Shape;169;p1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0" name="Google Shape;170;p1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1" name="Google Shape;171;p1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1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3" name="Google Shape;173;p1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74" name="Google Shape;174;p15"/>
              <p:cNvGrpSpPr/>
              <p:nvPr/>
            </p:nvGrpSpPr>
            <p:grpSpPr>
              <a:xfrm>
                <a:off x="987999" y="461927"/>
                <a:ext cx="1514404" cy="1507149"/>
                <a:chOff x="987999" y="461927"/>
                <a:chExt cx="1514404" cy="1507149"/>
              </a:xfrm>
            </p:grpSpPr>
            <p:cxnSp>
              <p:nvCxnSpPr>
                <p:cNvPr id="175" name="Google Shape;175;p1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76" name="Google Shape;176;p1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77" name="Google Shape;177;p1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78" name="Google Shape;178;p1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79" name="Google Shape;179;p1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80" name="Google Shape;180;p1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81" name="Google Shape;181;p1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82" name="Google Shape;182;p1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83" name="Google Shape;183;p15"/>
            <p:cNvGrpSpPr/>
            <p:nvPr/>
          </p:nvGrpSpPr>
          <p:grpSpPr>
            <a:xfrm>
              <a:off x="-35275" y="2571732"/>
              <a:ext cx="4607271" cy="2603603"/>
              <a:chOff x="987999" y="461925"/>
              <a:chExt cx="1514404" cy="1507151"/>
            </a:xfrm>
          </p:grpSpPr>
          <p:grpSp>
            <p:nvGrpSpPr>
              <p:cNvPr id="184" name="Google Shape;184;p15"/>
              <p:cNvGrpSpPr/>
              <p:nvPr/>
            </p:nvGrpSpPr>
            <p:grpSpPr>
              <a:xfrm>
                <a:off x="987999" y="461925"/>
                <a:ext cx="1514401" cy="1506302"/>
                <a:chOff x="987999" y="461925"/>
                <a:chExt cx="1514401" cy="1506302"/>
              </a:xfrm>
            </p:grpSpPr>
            <p:cxnSp>
              <p:nvCxnSpPr>
                <p:cNvPr id="185" name="Google Shape;185;p1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6" name="Google Shape;186;p1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7" name="Google Shape;187;p1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8" name="Google Shape;188;p1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9" name="Google Shape;189;p1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0" name="Google Shape;190;p1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1" name="Google Shape;191;p1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2" name="Google Shape;192;p1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3" name="Google Shape;193;p1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94" name="Google Shape;194;p15"/>
              <p:cNvGrpSpPr/>
              <p:nvPr/>
            </p:nvGrpSpPr>
            <p:grpSpPr>
              <a:xfrm>
                <a:off x="987999" y="461927"/>
                <a:ext cx="1514404" cy="1507149"/>
                <a:chOff x="987999" y="461927"/>
                <a:chExt cx="1514404" cy="1507149"/>
              </a:xfrm>
            </p:grpSpPr>
            <p:cxnSp>
              <p:nvCxnSpPr>
                <p:cNvPr id="195" name="Google Shape;195;p1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96" name="Google Shape;196;p1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97" name="Google Shape;197;p1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98" name="Google Shape;198;p1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99" name="Google Shape;199;p1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00" name="Google Shape;200;p1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01" name="Google Shape;201;p1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02" name="Google Shape;202;p1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03" name="Google Shape;203;p15"/>
            <p:cNvGrpSpPr/>
            <p:nvPr/>
          </p:nvGrpSpPr>
          <p:grpSpPr>
            <a:xfrm>
              <a:off x="4572003" y="2571732"/>
              <a:ext cx="4607271" cy="2603603"/>
              <a:chOff x="987999" y="461925"/>
              <a:chExt cx="1514404" cy="1507151"/>
            </a:xfrm>
          </p:grpSpPr>
          <p:grpSp>
            <p:nvGrpSpPr>
              <p:cNvPr id="204" name="Google Shape;204;p15"/>
              <p:cNvGrpSpPr/>
              <p:nvPr/>
            </p:nvGrpSpPr>
            <p:grpSpPr>
              <a:xfrm>
                <a:off x="987999" y="461925"/>
                <a:ext cx="1514401" cy="1506302"/>
                <a:chOff x="987999" y="461925"/>
                <a:chExt cx="1514401" cy="1506302"/>
              </a:xfrm>
            </p:grpSpPr>
            <p:cxnSp>
              <p:nvCxnSpPr>
                <p:cNvPr id="205" name="Google Shape;205;p1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6" name="Google Shape;206;p1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7" name="Google Shape;207;p1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8" name="Google Shape;208;p1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9" name="Google Shape;209;p1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0" name="Google Shape;210;p1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1" name="Google Shape;211;p1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2" name="Google Shape;212;p1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3" name="Google Shape;213;p1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14" name="Google Shape;214;p15"/>
              <p:cNvGrpSpPr/>
              <p:nvPr/>
            </p:nvGrpSpPr>
            <p:grpSpPr>
              <a:xfrm>
                <a:off x="987999" y="461927"/>
                <a:ext cx="1514404" cy="1507149"/>
                <a:chOff x="987999" y="461927"/>
                <a:chExt cx="1514404" cy="1507149"/>
              </a:xfrm>
            </p:grpSpPr>
            <p:cxnSp>
              <p:nvCxnSpPr>
                <p:cNvPr id="215" name="Google Shape;215;p1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16" name="Google Shape;216;p1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17" name="Google Shape;217;p1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18" name="Google Shape;218;p1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19" name="Google Shape;219;p1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20" name="Google Shape;220;p1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21" name="Google Shape;221;p1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22" name="Google Shape;222;p1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23" name="Google Shape;223;p15"/>
          <p:cNvSpPr/>
          <p:nvPr/>
        </p:nvSpPr>
        <p:spPr>
          <a:xfrm>
            <a:off x="540475" y="1455200"/>
            <a:ext cx="8063700" cy="334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txBox="1"/>
          <p:nvPr>
            <p:ph type="title"/>
          </p:nvPr>
        </p:nvSpPr>
        <p:spPr>
          <a:xfrm>
            <a:off x="540475" y="342800"/>
            <a:ext cx="8062200" cy="741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225" name="Google Shape;225;p15"/>
          <p:cNvSpPr txBox="1"/>
          <p:nvPr>
            <p:ph idx="1" type="subTitle"/>
          </p:nvPr>
        </p:nvSpPr>
        <p:spPr>
          <a:xfrm>
            <a:off x="1560930" y="1560781"/>
            <a:ext cx="2834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26" name="Google Shape;226;p15"/>
          <p:cNvSpPr txBox="1"/>
          <p:nvPr>
            <p:ph idx="2" type="subTitle"/>
          </p:nvPr>
        </p:nvSpPr>
        <p:spPr>
          <a:xfrm>
            <a:off x="1560930" y="1926486"/>
            <a:ext cx="22152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15"/>
          <p:cNvSpPr txBox="1"/>
          <p:nvPr>
            <p:ph idx="3" type="subTitle"/>
          </p:nvPr>
        </p:nvSpPr>
        <p:spPr>
          <a:xfrm>
            <a:off x="1560930" y="2600306"/>
            <a:ext cx="2834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28" name="Google Shape;228;p15"/>
          <p:cNvSpPr txBox="1"/>
          <p:nvPr>
            <p:ph idx="4" type="subTitle"/>
          </p:nvPr>
        </p:nvSpPr>
        <p:spPr>
          <a:xfrm>
            <a:off x="1560930" y="2966011"/>
            <a:ext cx="22152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15"/>
          <p:cNvSpPr txBox="1"/>
          <p:nvPr>
            <p:ph idx="5" type="subTitle"/>
          </p:nvPr>
        </p:nvSpPr>
        <p:spPr>
          <a:xfrm>
            <a:off x="1560930" y="3639831"/>
            <a:ext cx="2834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30" name="Google Shape;230;p15"/>
          <p:cNvSpPr txBox="1"/>
          <p:nvPr>
            <p:ph idx="6" type="subTitle"/>
          </p:nvPr>
        </p:nvSpPr>
        <p:spPr>
          <a:xfrm>
            <a:off x="1560930" y="4005536"/>
            <a:ext cx="22152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15"/>
          <p:cNvSpPr txBox="1"/>
          <p:nvPr>
            <p:ph idx="7" type="subTitle"/>
          </p:nvPr>
        </p:nvSpPr>
        <p:spPr>
          <a:xfrm flipH="1">
            <a:off x="4745922" y="1560781"/>
            <a:ext cx="28347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32" name="Google Shape;232;p15"/>
          <p:cNvSpPr txBox="1"/>
          <p:nvPr>
            <p:ph idx="8" type="subTitle"/>
          </p:nvPr>
        </p:nvSpPr>
        <p:spPr>
          <a:xfrm flipH="1">
            <a:off x="5365422" y="1926486"/>
            <a:ext cx="2215200" cy="59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3" name="Google Shape;233;p15"/>
          <p:cNvSpPr txBox="1"/>
          <p:nvPr>
            <p:ph idx="9" type="subTitle"/>
          </p:nvPr>
        </p:nvSpPr>
        <p:spPr>
          <a:xfrm flipH="1">
            <a:off x="4745922" y="2600306"/>
            <a:ext cx="28347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34" name="Google Shape;234;p15"/>
          <p:cNvSpPr txBox="1"/>
          <p:nvPr>
            <p:ph idx="13" type="subTitle"/>
          </p:nvPr>
        </p:nvSpPr>
        <p:spPr>
          <a:xfrm flipH="1">
            <a:off x="5365422" y="2966011"/>
            <a:ext cx="2215200" cy="59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5" name="Google Shape;235;p15"/>
          <p:cNvSpPr txBox="1"/>
          <p:nvPr>
            <p:ph idx="14" type="subTitle"/>
          </p:nvPr>
        </p:nvSpPr>
        <p:spPr>
          <a:xfrm flipH="1">
            <a:off x="4745922" y="3639831"/>
            <a:ext cx="28347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36" name="Google Shape;236;p15"/>
          <p:cNvSpPr txBox="1"/>
          <p:nvPr>
            <p:ph idx="15" type="subTitle"/>
          </p:nvPr>
        </p:nvSpPr>
        <p:spPr>
          <a:xfrm flipH="1">
            <a:off x="5365422" y="4005536"/>
            <a:ext cx="2215200" cy="59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7" name="Google Shape;237;p15"/>
          <p:cNvSpPr txBox="1"/>
          <p:nvPr>
            <p:ph idx="16" type="title"/>
          </p:nvPr>
        </p:nvSpPr>
        <p:spPr>
          <a:xfrm>
            <a:off x="682899" y="1816685"/>
            <a:ext cx="849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8" name="Google Shape;238;p15"/>
          <p:cNvSpPr txBox="1"/>
          <p:nvPr>
            <p:ph idx="17" type="title"/>
          </p:nvPr>
        </p:nvSpPr>
        <p:spPr>
          <a:xfrm>
            <a:off x="682882" y="2860363"/>
            <a:ext cx="849300" cy="48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9" name="Google Shape;239;p15"/>
          <p:cNvSpPr txBox="1"/>
          <p:nvPr>
            <p:ph idx="18" type="title"/>
          </p:nvPr>
        </p:nvSpPr>
        <p:spPr>
          <a:xfrm>
            <a:off x="682882" y="3893540"/>
            <a:ext cx="849300" cy="49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0" name="Google Shape;240;p15"/>
          <p:cNvSpPr txBox="1"/>
          <p:nvPr>
            <p:ph idx="19" type="title"/>
          </p:nvPr>
        </p:nvSpPr>
        <p:spPr>
          <a:xfrm>
            <a:off x="7611818" y="1816685"/>
            <a:ext cx="849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1" name="Google Shape;241;p15"/>
          <p:cNvSpPr txBox="1"/>
          <p:nvPr>
            <p:ph idx="20" type="title"/>
          </p:nvPr>
        </p:nvSpPr>
        <p:spPr>
          <a:xfrm>
            <a:off x="7611818" y="2860363"/>
            <a:ext cx="849300" cy="48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2" name="Google Shape;242;p15"/>
          <p:cNvSpPr txBox="1"/>
          <p:nvPr>
            <p:ph idx="21" type="title"/>
          </p:nvPr>
        </p:nvSpPr>
        <p:spPr>
          <a:xfrm>
            <a:off x="7611818" y="3893540"/>
            <a:ext cx="849300" cy="49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3" name="Google Shape;243;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4" name="Shape 244"/>
        <p:cNvGrpSpPr/>
        <p:nvPr/>
      </p:nvGrpSpPr>
      <p:grpSpPr>
        <a:xfrm>
          <a:off x="0" y="0"/>
          <a:ext cx="0" cy="0"/>
          <a:chOff x="0" y="0"/>
          <a:chExt cx="0" cy="0"/>
        </a:xfrm>
      </p:grpSpPr>
      <p:grpSp>
        <p:nvGrpSpPr>
          <p:cNvPr id="245" name="Google Shape;245;p16"/>
          <p:cNvGrpSpPr/>
          <p:nvPr/>
        </p:nvGrpSpPr>
        <p:grpSpPr>
          <a:xfrm>
            <a:off x="-151025" y="-87459"/>
            <a:ext cx="9443950" cy="5336943"/>
            <a:chOff x="1366600" y="892542"/>
            <a:chExt cx="757200" cy="649200"/>
          </a:xfrm>
        </p:grpSpPr>
        <p:grpSp>
          <p:nvGrpSpPr>
            <p:cNvPr id="246" name="Google Shape;246;p16"/>
            <p:cNvGrpSpPr/>
            <p:nvPr/>
          </p:nvGrpSpPr>
          <p:grpSpPr>
            <a:xfrm>
              <a:off x="1366600" y="892542"/>
              <a:ext cx="757199" cy="649200"/>
              <a:chOff x="1366600" y="892542"/>
              <a:chExt cx="757199" cy="649200"/>
            </a:xfrm>
          </p:grpSpPr>
          <p:cxnSp>
            <p:nvCxnSpPr>
              <p:cNvPr id="247" name="Google Shape;247;p16"/>
              <p:cNvCxnSpPr/>
              <p:nvPr/>
            </p:nvCxnSpPr>
            <p:spPr>
              <a:xfrm>
                <a:off x="13666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48" name="Google Shape;248;p16"/>
              <p:cNvCxnSpPr/>
              <p:nvPr/>
            </p:nvCxnSpPr>
            <p:spPr>
              <a:xfrm>
                <a:off x="15559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49" name="Google Shape;249;p16"/>
              <p:cNvCxnSpPr/>
              <p:nvPr/>
            </p:nvCxnSpPr>
            <p:spPr>
              <a:xfrm>
                <a:off x="17452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50" name="Google Shape;250;p16"/>
              <p:cNvCxnSpPr/>
              <p:nvPr/>
            </p:nvCxnSpPr>
            <p:spPr>
              <a:xfrm>
                <a:off x="1934499"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51" name="Google Shape;251;p16"/>
              <p:cNvCxnSpPr/>
              <p:nvPr/>
            </p:nvCxnSpPr>
            <p:spPr>
              <a:xfrm>
                <a:off x="2123799" y="892542"/>
                <a:ext cx="0" cy="649200"/>
              </a:xfrm>
              <a:prstGeom prst="straightConnector1">
                <a:avLst/>
              </a:prstGeom>
              <a:noFill/>
              <a:ln cap="flat" cmpd="sng" w="9525">
                <a:solidFill>
                  <a:schemeClr val="dk2"/>
                </a:solidFill>
                <a:prstDash val="solid"/>
                <a:round/>
                <a:headEnd len="sm" w="sm" type="none"/>
                <a:tailEnd len="sm" w="sm" type="none"/>
              </a:ln>
            </p:spPr>
          </p:cxnSp>
        </p:grpSp>
        <p:grpSp>
          <p:nvGrpSpPr>
            <p:cNvPr id="252" name="Google Shape;252;p16"/>
            <p:cNvGrpSpPr/>
            <p:nvPr/>
          </p:nvGrpSpPr>
          <p:grpSpPr>
            <a:xfrm>
              <a:off x="1366600" y="892542"/>
              <a:ext cx="757200" cy="645919"/>
              <a:chOff x="1366600" y="892542"/>
              <a:chExt cx="757200" cy="645919"/>
            </a:xfrm>
          </p:grpSpPr>
          <p:cxnSp>
            <p:nvCxnSpPr>
              <p:cNvPr id="253" name="Google Shape;253;p16"/>
              <p:cNvCxnSpPr/>
              <p:nvPr/>
            </p:nvCxnSpPr>
            <p:spPr>
              <a:xfrm>
                <a:off x="1366600" y="892542"/>
                <a:ext cx="757200" cy="0"/>
              </a:xfrm>
              <a:prstGeom prst="straightConnector1">
                <a:avLst/>
              </a:prstGeom>
              <a:noFill/>
              <a:ln cap="flat" cmpd="sng" w="9525">
                <a:solidFill>
                  <a:schemeClr val="dk2"/>
                </a:solidFill>
                <a:prstDash val="solid"/>
                <a:round/>
                <a:headEnd len="sm" w="sm" type="none"/>
                <a:tailEnd len="sm" w="sm" type="none"/>
              </a:ln>
            </p:spPr>
          </p:cxnSp>
          <p:cxnSp>
            <p:nvCxnSpPr>
              <p:cNvPr id="254" name="Google Shape;254;p16"/>
              <p:cNvCxnSpPr/>
              <p:nvPr/>
            </p:nvCxnSpPr>
            <p:spPr>
              <a:xfrm>
                <a:off x="1366600" y="1107849"/>
                <a:ext cx="757200" cy="0"/>
              </a:xfrm>
              <a:prstGeom prst="straightConnector1">
                <a:avLst/>
              </a:prstGeom>
              <a:noFill/>
              <a:ln cap="flat" cmpd="sng" w="9525">
                <a:solidFill>
                  <a:schemeClr val="dk2"/>
                </a:solidFill>
                <a:prstDash val="solid"/>
                <a:round/>
                <a:headEnd len="sm" w="sm" type="none"/>
                <a:tailEnd len="sm" w="sm" type="none"/>
              </a:ln>
            </p:spPr>
          </p:cxnSp>
          <p:cxnSp>
            <p:nvCxnSpPr>
              <p:cNvPr id="255" name="Google Shape;255;p16"/>
              <p:cNvCxnSpPr/>
              <p:nvPr/>
            </p:nvCxnSpPr>
            <p:spPr>
              <a:xfrm>
                <a:off x="1366600" y="1323155"/>
                <a:ext cx="757200" cy="0"/>
              </a:xfrm>
              <a:prstGeom prst="straightConnector1">
                <a:avLst/>
              </a:prstGeom>
              <a:noFill/>
              <a:ln cap="flat" cmpd="sng" w="9525">
                <a:solidFill>
                  <a:schemeClr val="dk2"/>
                </a:solidFill>
                <a:prstDash val="solid"/>
                <a:round/>
                <a:headEnd len="sm" w="sm" type="none"/>
                <a:tailEnd len="sm" w="sm" type="none"/>
              </a:ln>
            </p:spPr>
          </p:cxnSp>
          <p:cxnSp>
            <p:nvCxnSpPr>
              <p:cNvPr id="256" name="Google Shape;256;p16"/>
              <p:cNvCxnSpPr/>
              <p:nvPr/>
            </p:nvCxnSpPr>
            <p:spPr>
              <a:xfrm>
                <a:off x="1366600" y="1538461"/>
                <a:ext cx="757200" cy="0"/>
              </a:xfrm>
              <a:prstGeom prst="straightConnector1">
                <a:avLst/>
              </a:prstGeom>
              <a:noFill/>
              <a:ln cap="flat" cmpd="sng" w="9525">
                <a:solidFill>
                  <a:schemeClr val="dk2"/>
                </a:solidFill>
                <a:prstDash val="solid"/>
                <a:round/>
                <a:headEnd len="sm" w="sm" type="none"/>
                <a:tailEnd len="sm" w="sm" type="none"/>
              </a:ln>
            </p:spPr>
          </p:cxnSp>
        </p:grpSp>
      </p:grpSp>
      <p:sp>
        <p:nvSpPr>
          <p:cNvPr id="257" name="Google Shape;257;p16"/>
          <p:cNvSpPr txBox="1"/>
          <p:nvPr>
            <p:ph type="title"/>
          </p:nvPr>
        </p:nvSpPr>
        <p:spPr>
          <a:xfrm>
            <a:off x="2248150" y="539500"/>
            <a:ext cx="2298300" cy="1143600"/>
          </a:xfrm>
          <a:prstGeom prst="rect">
            <a:avLst/>
          </a:prstGeom>
          <a:solidFill>
            <a:schemeClr val="dk1"/>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258" name="Google Shape;258;p16"/>
          <p:cNvSpPr txBox="1"/>
          <p:nvPr>
            <p:ph idx="2" type="title"/>
          </p:nvPr>
        </p:nvSpPr>
        <p:spPr>
          <a:xfrm>
            <a:off x="2210650" y="1683075"/>
            <a:ext cx="4720200" cy="176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500"/>
              <a:buNone/>
              <a:defRPr sz="540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3500"/>
              <a:buNone/>
              <a:defRPr sz="3500">
                <a:solidFill>
                  <a:schemeClr val="lt1"/>
                </a:solidFill>
              </a:defRPr>
            </a:lvl2pPr>
            <a:lvl3pPr lvl="2" algn="ctr">
              <a:lnSpc>
                <a:spcPct val="100000"/>
              </a:lnSpc>
              <a:spcBef>
                <a:spcPts val="0"/>
              </a:spcBef>
              <a:spcAft>
                <a:spcPts val="0"/>
              </a:spcAft>
              <a:buClr>
                <a:schemeClr val="lt1"/>
              </a:buClr>
              <a:buSzPts val="3500"/>
              <a:buNone/>
              <a:defRPr sz="3500">
                <a:solidFill>
                  <a:schemeClr val="lt1"/>
                </a:solidFill>
              </a:defRPr>
            </a:lvl3pPr>
            <a:lvl4pPr lvl="3" algn="ctr">
              <a:lnSpc>
                <a:spcPct val="100000"/>
              </a:lnSpc>
              <a:spcBef>
                <a:spcPts val="0"/>
              </a:spcBef>
              <a:spcAft>
                <a:spcPts val="0"/>
              </a:spcAft>
              <a:buClr>
                <a:schemeClr val="lt1"/>
              </a:buClr>
              <a:buSzPts val="3500"/>
              <a:buNone/>
              <a:defRPr sz="3500">
                <a:solidFill>
                  <a:schemeClr val="lt1"/>
                </a:solidFill>
              </a:defRPr>
            </a:lvl4pPr>
            <a:lvl5pPr lvl="4" algn="ctr">
              <a:lnSpc>
                <a:spcPct val="100000"/>
              </a:lnSpc>
              <a:spcBef>
                <a:spcPts val="0"/>
              </a:spcBef>
              <a:spcAft>
                <a:spcPts val="0"/>
              </a:spcAft>
              <a:buClr>
                <a:schemeClr val="lt1"/>
              </a:buClr>
              <a:buSzPts val="3500"/>
              <a:buNone/>
              <a:defRPr sz="3500">
                <a:solidFill>
                  <a:schemeClr val="lt1"/>
                </a:solidFill>
              </a:defRPr>
            </a:lvl5pPr>
            <a:lvl6pPr lvl="5" algn="ctr">
              <a:lnSpc>
                <a:spcPct val="100000"/>
              </a:lnSpc>
              <a:spcBef>
                <a:spcPts val="0"/>
              </a:spcBef>
              <a:spcAft>
                <a:spcPts val="0"/>
              </a:spcAft>
              <a:buClr>
                <a:schemeClr val="lt1"/>
              </a:buClr>
              <a:buSzPts val="3500"/>
              <a:buNone/>
              <a:defRPr sz="3500">
                <a:solidFill>
                  <a:schemeClr val="lt1"/>
                </a:solidFill>
              </a:defRPr>
            </a:lvl6pPr>
            <a:lvl7pPr lvl="6" algn="ctr">
              <a:lnSpc>
                <a:spcPct val="100000"/>
              </a:lnSpc>
              <a:spcBef>
                <a:spcPts val="0"/>
              </a:spcBef>
              <a:spcAft>
                <a:spcPts val="0"/>
              </a:spcAft>
              <a:buClr>
                <a:schemeClr val="lt1"/>
              </a:buClr>
              <a:buSzPts val="3500"/>
              <a:buNone/>
              <a:defRPr sz="3500">
                <a:solidFill>
                  <a:schemeClr val="lt1"/>
                </a:solidFill>
              </a:defRPr>
            </a:lvl7pPr>
            <a:lvl8pPr lvl="7" algn="ctr">
              <a:lnSpc>
                <a:spcPct val="100000"/>
              </a:lnSpc>
              <a:spcBef>
                <a:spcPts val="0"/>
              </a:spcBef>
              <a:spcAft>
                <a:spcPts val="0"/>
              </a:spcAft>
              <a:buClr>
                <a:schemeClr val="lt1"/>
              </a:buClr>
              <a:buSzPts val="3500"/>
              <a:buNone/>
              <a:defRPr sz="3500">
                <a:solidFill>
                  <a:schemeClr val="lt1"/>
                </a:solidFill>
              </a:defRPr>
            </a:lvl8pPr>
            <a:lvl9pPr lvl="8" algn="ctr">
              <a:lnSpc>
                <a:spcPct val="100000"/>
              </a:lnSpc>
              <a:spcBef>
                <a:spcPts val="0"/>
              </a:spcBef>
              <a:spcAft>
                <a:spcPts val="0"/>
              </a:spcAft>
              <a:buClr>
                <a:schemeClr val="lt1"/>
              </a:buClr>
              <a:buSzPts val="3500"/>
              <a:buNone/>
              <a:defRPr sz="3500">
                <a:solidFill>
                  <a:schemeClr val="lt1"/>
                </a:solidFill>
              </a:defRPr>
            </a:lvl9pPr>
          </a:lstStyle>
          <a:p/>
        </p:txBody>
      </p:sp>
      <p:sp>
        <p:nvSpPr>
          <p:cNvPr id="259" name="Google Shape;259;p16"/>
          <p:cNvSpPr txBox="1"/>
          <p:nvPr>
            <p:ph idx="1" type="subTitle"/>
          </p:nvPr>
        </p:nvSpPr>
        <p:spPr>
          <a:xfrm>
            <a:off x="2242297" y="3984875"/>
            <a:ext cx="2298300" cy="585300"/>
          </a:xfrm>
          <a:prstGeom prst="rect">
            <a:avLst/>
          </a:prstGeom>
          <a:solidFill>
            <a:schemeClr val="dk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600">
                <a:solidFill>
                  <a:schemeClr val="lt1"/>
                </a:solidFill>
                <a:latin typeface="Spectral Light"/>
                <a:ea typeface="Spectral Light"/>
                <a:cs typeface="Spectral Light"/>
                <a:sym typeface="Spectral Light"/>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grpSp>
        <p:nvGrpSpPr>
          <p:cNvPr id="260" name="Google Shape;260;p16"/>
          <p:cNvGrpSpPr/>
          <p:nvPr/>
        </p:nvGrpSpPr>
        <p:grpSpPr>
          <a:xfrm>
            <a:off x="431076" y="4267148"/>
            <a:ext cx="851139" cy="668466"/>
            <a:chOff x="431076" y="4267148"/>
            <a:chExt cx="851139" cy="668466"/>
          </a:xfrm>
        </p:grpSpPr>
        <p:sp>
          <p:nvSpPr>
            <p:cNvPr id="261" name="Google Shape;261;p16"/>
            <p:cNvSpPr/>
            <p:nvPr/>
          </p:nvSpPr>
          <p:spPr>
            <a:xfrm>
              <a:off x="943815" y="4267148"/>
              <a:ext cx="338400" cy="3312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6"/>
            <p:cNvSpPr/>
            <p:nvPr/>
          </p:nvSpPr>
          <p:spPr>
            <a:xfrm>
              <a:off x="431076" y="4704914"/>
              <a:ext cx="236700" cy="2307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6"/>
          <p:cNvGrpSpPr/>
          <p:nvPr/>
        </p:nvGrpSpPr>
        <p:grpSpPr>
          <a:xfrm>
            <a:off x="7914990" y="4444025"/>
            <a:ext cx="690064" cy="329108"/>
            <a:chOff x="7740700" y="4100311"/>
            <a:chExt cx="786936" cy="604089"/>
          </a:xfrm>
        </p:grpSpPr>
        <p:grpSp>
          <p:nvGrpSpPr>
            <p:cNvPr id="264" name="Google Shape;264;p16"/>
            <p:cNvGrpSpPr/>
            <p:nvPr/>
          </p:nvGrpSpPr>
          <p:grpSpPr>
            <a:xfrm>
              <a:off x="7740700" y="4149700"/>
              <a:ext cx="737550" cy="554700"/>
              <a:chOff x="7740700" y="4149700"/>
              <a:chExt cx="737550" cy="554700"/>
            </a:xfrm>
          </p:grpSpPr>
          <p:sp>
            <p:nvSpPr>
              <p:cNvPr id="265" name="Google Shape;265;p16"/>
              <p:cNvSpPr/>
              <p:nvPr/>
            </p:nvSpPr>
            <p:spPr>
              <a:xfrm rot="5400000">
                <a:off x="7905550" y="4131700"/>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6"/>
              <p:cNvSpPr/>
              <p:nvPr/>
            </p:nvSpPr>
            <p:spPr>
              <a:xfrm>
                <a:off x="7740700" y="4286500"/>
                <a:ext cx="86400" cy="281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 name="Google Shape;267;p16"/>
            <p:cNvSpPr/>
            <p:nvPr/>
          </p:nvSpPr>
          <p:spPr>
            <a:xfrm rot="5400000">
              <a:off x="7954936" y="4082311"/>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4">
    <p:spTree>
      <p:nvGrpSpPr>
        <p:cNvPr id="269" name="Shape 269"/>
        <p:cNvGrpSpPr/>
        <p:nvPr/>
      </p:nvGrpSpPr>
      <p:grpSpPr>
        <a:xfrm>
          <a:off x="0" y="0"/>
          <a:ext cx="0" cy="0"/>
          <a:chOff x="0" y="0"/>
          <a:chExt cx="0" cy="0"/>
        </a:xfrm>
      </p:grpSpPr>
      <p:grpSp>
        <p:nvGrpSpPr>
          <p:cNvPr id="270" name="Google Shape;270;p17"/>
          <p:cNvGrpSpPr/>
          <p:nvPr/>
        </p:nvGrpSpPr>
        <p:grpSpPr>
          <a:xfrm>
            <a:off x="-35275" y="-31835"/>
            <a:ext cx="9214549" cy="5207170"/>
            <a:chOff x="-35275" y="-31835"/>
            <a:chExt cx="9214549" cy="5207170"/>
          </a:xfrm>
        </p:grpSpPr>
        <p:grpSp>
          <p:nvGrpSpPr>
            <p:cNvPr id="271" name="Google Shape;271;p17"/>
            <p:cNvGrpSpPr/>
            <p:nvPr/>
          </p:nvGrpSpPr>
          <p:grpSpPr>
            <a:xfrm>
              <a:off x="-35275" y="-31835"/>
              <a:ext cx="4607271" cy="2603603"/>
              <a:chOff x="987999" y="461925"/>
              <a:chExt cx="1514404" cy="1507151"/>
            </a:xfrm>
          </p:grpSpPr>
          <p:grpSp>
            <p:nvGrpSpPr>
              <p:cNvPr id="272" name="Google Shape;272;p17"/>
              <p:cNvGrpSpPr/>
              <p:nvPr/>
            </p:nvGrpSpPr>
            <p:grpSpPr>
              <a:xfrm>
                <a:off x="987999" y="461925"/>
                <a:ext cx="1514401" cy="1506302"/>
                <a:chOff x="987999" y="461925"/>
                <a:chExt cx="1514401" cy="1506302"/>
              </a:xfrm>
            </p:grpSpPr>
            <p:cxnSp>
              <p:nvCxnSpPr>
                <p:cNvPr id="273" name="Google Shape;273;p1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4" name="Google Shape;274;p1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5" name="Google Shape;275;p1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6" name="Google Shape;276;p1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7" name="Google Shape;277;p1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8" name="Google Shape;278;p1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9" name="Google Shape;279;p1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0" name="Google Shape;280;p1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1" name="Google Shape;281;p1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82" name="Google Shape;282;p17"/>
              <p:cNvGrpSpPr/>
              <p:nvPr/>
            </p:nvGrpSpPr>
            <p:grpSpPr>
              <a:xfrm>
                <a:off x="987999" y="461927"/>
                <a:ext cx="1514404" cy="1507149"/>
                <a:chOff x="987999" y="461927"/>
                <a:chExt cx="1514404" cy="1507149"/>
              </a:xfrm>
            </p:grpSpPr>
            <p:cxnSp>
              <p:nvCxnSpPr>
                <p:cNvPr id="283" name="Google Shape;283;p1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84" name="Google Shape;284;p1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85" name="Google Shape;285;p1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86" name="Google Shape;286;p1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87" name="Google Shape;287;p1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88" name="Google Shape;288;p1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89" name="Google Shape;289;p1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90" name="Google Shape;290;p1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91" name="Google Shape;291;p17"/>
            <p:cNvGrpSpPr/>
            <p:nvPr/>
          </p:nvGrpSpPr>
          <p:grpSpPr>
            <a:xfrm>
              <a:off x="4572003" y="-31835"/>
              <a:ext cx="4607271" cy="2603603"/>
              <a:chOff x="987999" y="461925"/>
              <a:chExt cx="1514404" cy="1507151"/>
            </a:xfrm>
          </p:grpSpPr>
          <p:grpSp>
            <p:nvGrpSpPr>
              <p:cNvPr id="292" name="Google Shape;292;p17"/>
              <p:cNvGrpSpPr/>
              <p:nvPr/>
            </p:nvGrpSpPr>
            <p:grpSpPr>
              <a:xfrm>
                <a:off x="987999" y="461925"/>
                <a:ext cx="1514401" cy="1506302"/>
                <a:chOff x="987999" y="461925"/>
                <a:chExt cx="1514401" cy="1506302"/>
              </a:xfrm>
            </p:grpSpPr>
            <p:cxnSp>
              <p:nvCxnSpPr>
                <p:cNvPr id="293" name="Google Shape;293;p1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4" name="Google Shape;294;p1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5" name="Google Shape;295;p1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 name="Google Shape;296;p1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7" name="Google Shape;297;p1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 name="Google Shape;298;p1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9" name="Google Shape;299;p1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 name="Google Shape;300;p1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1" name="Google Shape;301;p1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02" name="Google Shape;302;p17"/>
              <p:cNvGrpSpPr/>
              <p:nvPr/>
            </p:nvGrpSpPr>
            <p:grpSpPr>
              <a:xfrm>
                <a:off x="987999" y="461927"/>
                <a:ext cx="1514404" cy="1507149"/>
                <a:chOff x="987999" y="461927"/>
                <a:chExt cx="1514404" cy="1507149"/>
              </a:xfrm>
            </p:grpSpPr>
            <p:cxnSp>
              <p:nvCxnSpPr>
                <p:cNvPr id="303" name="Google Shape;303;p1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04" name="Google Shape;304;p1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05" name="Google Shape;305;p1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06" name="Google Shape;306;p1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07" name="Google Shape;307;p1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08" name="Google Shape;308;p1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09" name="Google Shape;309;p1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10" name="Google Shape;310;p1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11" name="Google Shape;311;p17"/>
            <p:cNvGrpSpPr/>
            <p:nvPr/>
          </p:nvGrpSpPr>
          <p:grpSpPr>
            <a:xfrm>
              <a:off x="-35275" y="2571732"/>
              <a:ext cx="4607271" cy="2603603"/>
              <a:chOff x="987999" y="461925"/>
              <a:chExt cx="1514404" cy="1507151"/>
            </a:xfrm>
          </p:grpSpPr>
          <p:grpSp>
            <p:nvGrpSpPr>
              <p:cNvPr id="312" name="Google Shape;312;p17"/>
              <p:cNvGrpSpPr/>
              <p:nvPr/>
            </p:nvGrpSpPr>
            <p:grpSpPr>
              <a:xfrm>
                <a:off x="987999" y="461925"/>
                <a:ext cx="1514401" cy="1506302"/>
                <a:chOff x="987999" y="461925"/>
                <a:chExt cx="1514401" cy="1506302"/>
              </a:xfrm>
            </p:grpSpPr>
            <p:cxnSp>
              <p:nvCxnSpPr>
                <p:cNvPr id="313" name="Google Shape;313;p1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4" name="Google Shape;314;p1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5" name="Google Shape;315;p1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6" name="Google Shape;316;p1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7" name="Google Shape;317;p1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8" name="Google Shape;318;p1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9" name="Google Shape;319;p1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0" name="Google Shape;320;p1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1" name="Google Shape;321;p1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22" name="Google Shape;322;p17"/>
              <p:cNvGrpSpPr/>
              <p:nvPr/>
            </p:nvGrpSpPr>
            <p:grpSpPr>
              <a:xfrm>
                <a:off x="987999" y="461927"/>
                <a:ext cx="1514404" cy="1507149"/>
                <a:chOff x="987999" y="461927"/>
                <a:chExt cx="1514404" cy="1507149"/>
              </a:xfrm>
            </p:grpSpPr>
            <p:cxnSp>
              <p:nvCxnSpPr>
                <p:cNvPr id="323" name="Google Shape;323;p1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24" name="Google Shape;324;p1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25" name="Google Shape;325;p1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26" name="Google Shape;326;p1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27" name="Google Shape;327;p1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28" name="Google Shape;328;p1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29" name="Google Shape;329;p1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30" name="Google Shape;330;p1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31" name="Google Shape;331;p17"/>
            <p:cNvGrpSpPr/>
            <p:nvPr/>
          </p:nvGrpSpPr>
          <p:grpSpPr>
            <a:xfrm>
              <a:off x="4572003" y="2571732"/>
              <a:ext cx="4607271" cy="2603603"/>
              <a:chOff x="987999" y="461925"/>
              <a:chExt cx="1514404" cy="1507151"/>
            </a:xfrm>
          </p:grpSpPr>
          <p:grpSp>
            <p:nvGrpSpPr>
              <p:cNvPr id="332" name="Google Shape;332;p17"/>
              <p:cNvGrpSpPr/>
              <p:nvPr/>
            </p:nvGrpSpPr>
            <p:grpSpPr>
              <a:xfrm>
                <a:off x="987999" y="461925"/>
                <a:ext cx="1514401" cy="1506302"/>
                <a:chOff x="987999" y="461925"/>
                <a:chExt cx="1514401" cy="1506302"/>
              </a:xfrm>
            </p:grpSpPr>
            <p:cxnSp>
              <p:nvCxnSpPr>
                <p:cNvPr id="333" name="Google Shape;333;p1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4" name="Google Shape;334;p1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 name="Google Shape;335;p1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6" name="Google Shape;336;p1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 name="Google Shape;337;p1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8" name="Google Shape;338;p1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 name="Google Shape;339;p1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0" name="Google Shape;340;p1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1" name="Google Shape;341;p1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42" name="Google Shape;342;p17"/>
              <p:cNvGrpSpPr/>
              <p:nvPr/>
            </p:nvGrpSpPr>
            <p:grpSpPr>
              <a:xfrm>
                <a:off x="987999" y="461927"/>
                <a:ext cx="1514404" cy="1507149"/>
                <a:chOff x="987999" y="461927"/>
                <a:chExt cx="1514404" cy="1507149"/>
              </a:xfrm>
            </p:grpSpPr>
            <p:cxnSp>
              <p:nvCxnSpPr>
                <p:cNvPr id="343" name="Google Shape;343;p1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44" name="Google Shape;344;p1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45" name="Google Shape;345;p1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46" name="Google Shape;346;p1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47" name="Google Shape;347;p1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48" name="Google Shape;348;p1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49" name="Google Shape;349;p1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50" name="Google Shape;350;p1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51" name="Google Shape;351;p17"/>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52" name="Google Shape;352;p17"/>
          <p:cNvSpPr/>
          <p:nvPr/>
        </p:nvSpPr>
        <p:spPr>
          <a:xfrm>
            <a:off x="540400" y="1458450"/>
            <a:ext cx="8064000" cy="297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7"/>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b="1"/>
            </a:lvl1pPr>
            <a:lvl2pPr indent="-317500" lvl="1" marL="914400" algn="l">
              <a:lnSpc>
                <a:spcPct val="100000"/>
              </a:lnSpc>
              <a:spcBef>
                <a:spcPts val="0"/>
              </a:spcBef>
              <a:spcAft>
                <a:spcPts val="0"/>
              </a:spcAft>
              <a:buClr>
                <a:schemeClr val="dk2"/>
              </a:buClr>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54" name="Google Shape;354;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5" name="Shape 355"/>
        <p:cNvGrpSpPr/>
        <p:nvPr/>
      </p:nvGrpSpPr>
      <p:grpSpPr>
        <a:xfrm>
          <a:off x="0" y="0"/>
          <a:ext cx="0" cy="0"/>
          <a:chOff x="0" y="0"/>
          <a:chExt cx="0" cy="0"/>
        </a:xfrm>
      </p:grpSpPr>
      <p:grpSp>
        <p:nvGrpSpPr>
          <p:cNvPr id="356" name="Google Shape;356;p18"/>
          <p:cNvGrpSpPr/>
          <p:nvPr/>
        </p:nvGrpSpPr>
        <p:grpSpPr>
          <a:xfrm>
            <a:off x="-35275" y="-31835"/>
            <a:ext cx="9214549" cy="5207170"/>
            <a:chOff x="-35275" y="-31835"/>
            <a:chExt cx="9214549" cy="5207170"/>
          </a:xfrm>
        </p:grpSpPr>
        <p:grpSp>
          <p:nvGrpSpPr>
            <p:cNvPr id="357" name="Google Shape;357;p18"/>
            <p:cNvGrpSpPr/>
            <p:nvPr/>
          </p:nvGrpSpPr>
          <p:grpSpPr>
            <a:xfrm>
              <a:off x="-35275" y="-31835"/>
              <a:ext cx="4607271" cy="2603603"/>
              <a:chOff x="987999" y="461925"/>
              <a:chExt cx="1514404" cy="1507151"/>
            </a:xfrm>
          </p:grpSpPr>
          <p:grpSp>
            <p:nvGrpSpPr>
              <p:cNvPr id="358" name="Google Shape;358;p18"/>
              <p:cNvGrpSpPr/>
              <p:nvPr/>
            </p:nvGrpSpPr>
            <p:grpSpPr>
              <a:xfrm>
                <a:off x="987999" y="461925"/>
                <a:ext cx="1514401" cy="1506302"/>
                <a:chOff x="987999" y="461925"/>
                <a:chExt cx="1514401" cy="1506302"/>
              </a:xfrm>
            </p:grpSpPr>
            <p:cxnSp>
              <p:nvCxnSpPr>
                <p:cNvPr id="359" name="Google Shape;359;p1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0" name="Google Shape;360;p1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1" name="Google Shape;361;p1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2" name="Google Shape;362;p1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3" name="Google Shape;363;p1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4" name="Google Shape;364;p1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5" name="Google Shape;365;p1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6" name="Google Shape;366;p1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7" name="Google Shape;367;p1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68" name="Google Shape;368;p18"/>
              <p:cNvGrpSpPr/>
              <p:nvPr/>
            </p:nvGrpSpPr>
            <p:grpSpPr>
              <a:xfrm>
                <a:off x="987999" y="461927"/>
                <a:ext cx="1514404" cy="1507149"/>
                <a:chOff x="987999" y="461927"/>
                <a:chExt cx="1514404" cy="1507149"/>
              </a:xfrm>
            </p:grpSpPr>
            <p:cxnSp>
              <p:nvCxnSpPr>
                <p:cNvPr id="369" name="Google Shape;369;p1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70" name="Google Shape;370;p1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71" name="Google Shape;371;p1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72" name="Google Shape;372;p1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73" name="Google Shape;373;p1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74" name="Google Shape;374;p1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75" name="Google Shape;375;p1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76" name="Google Shape;376;p1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77" name="Google Shape;377;p18"/>
            <p:cNvGrpSpPr/>
            <p:nvPr/>
          </p:nvGrpSpPr>
          <p:grpSpPr>
            <a:xfrm>
              <a:off x="4572003" y="-31835"/>
              <a:ext cx="4607271" cy="2603603"/>
              <a:chOff x="987999" y="461925"/>
              <a:chExt cx="1514404" cy="1507151"/>
            </a:xfrm>
          </p:grpSpPr>
          <p:grpSp>
            <p:nvGrpSpPr>
              <p:cNvPr id="378" name="Google Shape;378;p18"/>
              <p:cNvGrpSpPr/>
              <p:nvPr/>
            </p:nvGrpSpPr>
            <p:grpSpPr>
              <a:xfrm>
                <a:off x="987999" y="461925"/>
                <a:ext cx="1514401" cy="1506302"/>
                <a:chOff x="987999" y="461925"/>
                <a:chExt cx="1514401" cy="1506302"/>
              </a:xfrm>
            </p:grpSpPr>
            <p:cxnSp>
              <p:nvCxnSpPr>
                <p:cNvPr id="379" name="Google Shape;379;p1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0" name="Google Shape;380;p1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1" name="Google Shape;381;p1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2" name="Google Shape;382;p1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3" name="Google Shape;383;p1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4" name="Google Shape;384;p1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5" name="Google Shape;385;p1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6" name="Google Shape;386;p1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7" name="Google Shape;387;p1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88" name="Google Shape;388;p18"/>
              <p:cNvGrpSpPr/>
              <p:nvPr/>
            </p:nvGrpSpPr>
            <p:grpSpPr>
              <a:xfrm>
                <a:off x="987999" y="461927"/>
                <a:ext cx="1514404" cy="1507149"/>
                <a:chOff x="987999" y="461927"/>
                <a:chExt cx="1514404" cy="1507149"/>
              </a:xfrm>
            </p:grpSpPr>
            <p:cxnSp>
              <p:nvCxnSpPr>
                <p:cNvPr id="389" name="Google Shape;389;p1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90" name="Google Shape;390;p1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91" name="Google Shape;391;p1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92" name="Google Shape;392;p1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93" name="Google Shape;393;p1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94" name="Google Shape;394;p1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95" name="Google Shape;395;p1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96" name="Google Shape;396;p1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97" name="Google Shape;397;p18"/>
            <p:cNvGrpSpPr/>
            <p:nvPr/>
          </p:nvGrpSpPr>
          <p:grpSpPr>
            <a:xfrm>
              <a:off x="-35275" y="2571732"/>
              <a:ext cx="4607271" cy="2603603"/>
              <a:chOff x="987999" y="461925"/>
              <a:chExt cx="1514404" cy="1507151"/>
            </a:xfrm>
          </p:grpSpPr>
          <p:grpSp>
            <p:nvGrpSpPr>
              <p:cNvPr id="398" name="Google Shape;398;p18"/>
              <p:cNvGrpSpPr/>
              <p:nvPr/>
            </p:nvGrpSpPr>
            <p:grpSpPr>
              <a:xfrm>
                <a:off x="987999" y="461925"/>
                <a:ext cx="1514401" cy="1506302"/>
                <a:chOff x="987999" y="461925"/>
                <a:chExt cx="1514401" cy="1506302"/>
              </a:xfrm>
            </p:grpSpPr>
            <p:cxnSp>
              <p:nvCxnSpPr>
                <p:cNvPr id="399" name="Google Shape;399;p1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0" name="Google Shape;400;p1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 name="Google Shape;401;p1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2" name="Google Shape;402;p1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3" name="Google Shape;403;p1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4" name="Google Shape;404;p1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5" name="Google Shape;405;p1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6" name="Google Shape;406;p1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7" name="Google Shape;407;p1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08" name="Google Shape;408;p18"/>
              <p:cNvGrpSpPr/>
              <p:nvPr/>
            </p:nvGrpSpPr>
            <p:grpSpPr>
              <a:xfrm>
                <a:off x="987999" y="461927"/>
                <a:ext cx="1514404" cy="1507149"/>
                <a:chOff x="987999" y="461927"/>
                <a:chExt cx="1514404" cy="1507149"/>
              </a:xfrm>
            </p:grpSpPr>
            <p:cxnSp>
              <p:nvCxnSpPr>
                <p:cNvPr id="409" name="Google Shape;409;p1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10" name="Google Shape;410;p1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11" name="Google Shape;411;p1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12" name="Google Shape;412;p1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13" name="Google Shape;413;p1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14" name="Google Shape;414;p1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15" name="Google Shape;415;p1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16" name="Google Shape;416;p1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17" name="Google Shape;417;p18"/>
            <p:cNvGrpSpPr/>
            <p:nvPr/>
          </p:nvGrpSpPr>
          <p:grpSpPr>
            <a:xfrm>
              <a:off x="4572003" y="2571732"/>
              <a:ext cx="4607271" cy="2603603"/>
              <a:chOff x="987999" y="461925"/>
              <a:chExt cx="1514404" cy="1507151"/>
            </a:xfrm>
          </p:grpSpPr>
          <p:grpSp>
            <p:nvGrpSpPr>
              <p:cNvPr id="418" name="Google Shape;418;p18"/>
              <p:cNvGrpSpPr/>
              <p:nvPr/>
            </p:nvGrpSpPr>
            <p:grpSpPr>
              <a:xfrm>
                <a:off x="987999" y="461925"/>
                <a:ext cx="1514401" cy="1506302"/>
                <a:chOff x="987999" y="461925"/>
                <a:chExt cx="1514401" cy="1506302"/>
              </a:xfrm>
            </p:grpSpPr>
            <p:cxnSp>
              <p:nvCxnSpPr>
                <p:cNvPr id="419" name="Google Shape;419;p1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20" name="Google Shape;420;p1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21" name="Google Shape;421;p1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22" name="Google Shape;422;p1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23" name="Google Shape;423;p1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24" name="Google Shape;424;p1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25" name="Google Shape;425;p1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26" name="Google Shape;426;p1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27" name="Google Shape;427;p1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28" name="Google Shape;428;p18"/>
              <p:cNvGrpSpPr/>
              <p:nvPr/>
            </p:nvGrpSpPr>
            <p:grpSpPr>
              <a:xfrm>
                <a:off x="987999" y="461927"/>
                <a:ext cx="1514404" cy="1507149"/>
                <a:chOff x="987999" y="461927"/>
                <a:chExt cx="1514404" cy="1507149"/>
              </a:xfrm>
            </p:grpSpPr>
            <p:cxnSp>
              <p:nvCxnSpPr>
                <p:cNvPr id="429" name="Google Shape;429;p1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30" name="Google Shape;430;p1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31" name="Google Shape;431;p1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32" name="Google Shape;432;p1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33" name="Google Shape;433;p1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34" name="Google Shape;434;p1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35" name="Google Shape;435;p1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36" name="Google Shape;436;p1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437" name="Google Shape;437;p18"/>
          <p:cNvSpPr txBox="1"/>
          <p:nvPr>
            <p:ph type="title"/>
          </p:nvPr>
        </p:nvSpPr>
        <p:spPr>
          <a:xfrm>
            <a:off x="539500" y="339325"/>
            <a:ext cx="8061600" cy="74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8" name="Google Shape;438;p18"/>
          <p:cNvSpPr/>
          <p:nvPr/>
        </p:nvSpPr>
        <p:spPr>
          <a:xfrm>
            <a:off x="540925" y="1457100"/>
            <a:ext cx="8062500" cy="335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p18"/>
          <p:cNvGrpSpPr/>
          <p:nvPr/>
        </p:nvGrpSpPr>
        <p:grpSpPr>
          <a:xfrm rot="10800000">
            <a:off x="8266001" y="4308387"/>
            <a:ext cx="702933" cy="664116"/>
            <a:chOff x="5767869" y="4269892"/>
            <a:chExt cx="702933" cy="664116"/>
          </a:xfrm>
        </p:grpSpPr>
        <p:sp>
          <p:nvSpPr>
            <p:cNvPr id="440" name="Google Shape;440;p18"/>
            <p:cNvSpPr/>
            <p:nvPr/>
          </p:nvSpPr>
          <p:spPr>
            <a:xfrm flipH="1">
              <a:off x="6132402" y="4269892"/>
              <a:ext cx="338400" cy="3258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8"/>
            <p:cNvSpPr/>
            <p:nvPr/>
          </p:nvSpPr>
          <p:spPr>
            <a:xfrm flipH="1">
              <a:off x="5767869" y="4693708"/>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18"/>
          <p:cNvGrpSpPr/>
          <p:nvPr/>
        </p:nvGrpSpPr>
        <p:grpSpPr>
          <a:xfrm flipH="1" rot="5400000">
            <a:off x="87016" y="1348652"/>
            <a:ext cx="669233" cy="553467"/>
            <a:chOff x="5801569" y="4269892"/>
            <a:chExt cx="669233" cy="553467"/>
          </a:xfrm>
        </p:grpSpPr>
        <p:sp>
          <p:nvSpPr>
            <p:cNvPr id="443" name="Google Shape;443;p18"/>
            <p:cNvSpPr/>
            <p:nvPr/>
          </p:nvSpPr>
          <p:spPr>
            <a:xfrm flipH="1">
              <a:off x="6132402" y="4269892"/>
              <a:ext cx="338400" cy="3258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8"/>
            <p:cNvSpPr/>
            <p:nvPr/>
          </p:nvSpPr>
          <p:spPr>
            <a:xfrm flipH="1">
              <a:off x="5801569" y="4583059"/>
              <a:ext cx="246900" cy="2403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5" name="Google Shape;445;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46" name="Shape 446"/>
        <p:cNvGrpSpPr/>
        <p:nvPr/>
      </p:nvGrpSpPr>
      <p:grpSpPr>
        <a:xfrm>
          <a:off x="0" y="0"/>
          <a:ext cx="0" cy="0"/>
          <a:chOff x="0" y="0"/>
          <a:chExt cx="0" cy="0"/>
        </a:xfrm>
      </p:grpSpPr>
      <p:grpSp>
        <p:nvGrpSpPr>
          <p:cNvPr id="447" name="Google Shape;447;p19"/>
          <p:cNvGrpSpPr/>
          <p:nvPr/>
        </p:nvGrpSpPr>
        <p:grpSpPr>
          <a:xfrm>
            <a:off x="-35275" y="-31835"/>
            <a:ext cx="9214549" cy="5207170"/>
            <a:chOff x="-35275" y="-31835"/>
            <a:chExt cx="9214549" cy="5207170"/>
          </a:xfrm>
        </p:grpSpPr>
        <p:grpSp>
          <p:nvGrpSpPr>
            <p:cNvPr id="448" name="Google Shape;448;p19"/>
            <p:cNvGrpSpPr/>
            <p:nvPr/>
          </p:nvGrpSpPr>
          <p:grpSpPr>
            <a:xfrm>
              <a:off x="-35275" y="-31835"/>
              <a:ext cx="4607271" cy="2603603"/>
              <a:chOff x="987999" y="461925"/>
              <a:chExt cx="1514404" cy="1507151"/>
            </a:xfrm>
          </p:grpSpPr>
          <p:grpSp>
            <p:nvGrpSpPr>
              <p:cNvPr id="449" name="Google Shape;449;p19"/>
              <p:cNvGrpSpPr/>
              <p:nvPr/>
            </p:nvGrpSpPr>
            <p:grpSpPr>
              <a:xfrm>
                <a:off x="987999" y="461925"/>
                <a:ext cx="1514401" cy="1506302"/>
                <a:chOff x="987999" y="461925"/>
                <a:chExt cx="1514401" cy="1506302"/>
              </a:xfrm>
            </p:grpSpPr>
            <p:cxnSp>
              <p:nvCxnSpPr>
                <p:cNvPr id="450" name="Google Shape;450;p1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51" name="Google Shape;451;p1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52" name="Google Shape;452;p1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53" name="Google Shape;453;p1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54" name="Google Shape;454;p1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55" name="Google Shape;455;p1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56" name="Google Shape;456;p1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57" name="Google Shape;457;p1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58" name="Google Shape;458;p1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59" name="Google Shape;459;p19"/>
              <p:cNvGrpSpPr/>
              <p:nvPr/>
            </p:nvGrpSpPr>
            <p:grpSpPr>
              <a:xfrm>
                <a:off x="987999" y="461927"/>
                <a:ext cx="1514404" cy="1507149"/>
                <a:chOff x="987999" y="461927"/>
                <a:chExt cx="1514404" cy="1507149"/>
              </a:xfrm>
            </p:grpSpPr>
            <p:cxnSp>
              <p:nvCxnSpPr>
                <p:cNvPr id="460" name="Google Shape;460;p1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61" name="Google Shape;461;p1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62" name="Google Shape;462;p1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63" name="Google Shape;463;p1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64" name="Google Shape;464;p1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65" name="Google Shape;465;p1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66" name="Google Shape;466;p1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67" name="Google Shape;467;p1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68" name="Google Shape;468;p19"/>
            <p:cNvGrpSpPr/>
            <p:nvPr/>
          </p:nvGrpSpPr>
          <p:grpSpPr>
            <a:xfrm>
              <a:off x="4572003" y="-31835"/>
              <a:ext cx="4607271" cy="2603603"/>
              <a:chOff x="987999" y="461925"/>
              <a:chExt cx="1514404" cy="1507151"/>
            </a:xfrm>
          </p:grpSpPr>
          <p:grpSp>
            <p:nvGrpSpPr>
              <p:cNvPr id="469" name="Google Shape;469;p19"/>
              <p:cNvGrpSpPr/>
              <p:nvPr/>
            </p:nvGrpSpPr>
            <p:grpSpPr>
              <a:xfrm>
                <a:off x="987999" y="461925"/>
                <a:ext cx="1514401" cy="1506302"/>
                <a:chOff x="987999" y="461925"/>
                <a:chExt cx="1514401" cy="1506302"/>
              </a:xfrm>
            </p:grpSpPr>
            <p:cxnSp>
              <p:nvCxnSpPr>
                <p:cNvPr id="470" name="Google Shape;470;p1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71" name="Google Shape;471;p1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72" name="Google Shape;472;p1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73" name="Google Shape;473;p1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74" name="Google Shape;474;p1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75" name="Google Shape;475;p1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76" name="Google Shape;476;p1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77" name="Google Shape;477;p1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78" name="Google Shape;478;p1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79" name="Google Shape;479;p19"/>
              <p:cNvGrpSpPr/>
              <p:nvPr/>
            </p:nvGrpSpPr>
            <p:grpSpPr>
              <a:xfrm>
                <a:off x="987999" y="461927"/>
                <a:ext cx="1514404" cy="1507149"/>
                <a:chOff x="987999" y="461927"/>
                <a:chExt cx="1514404" cy="1507149"/>
              </a:xfrm>
            </p:grpSpPr>
            <p:cxnSp>
              <p:nvCxnSpPr>
                <p:cNvPr id="480" name="Google Shape;480;p1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81" name="Google Shape;481;p1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82" name="Google Shape;482;p1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83" name="Google Shape;483;p1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84" name="Google Shape;484;p1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85" name="Google Shape;485;p1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86" name="Google Shape;486;p1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87" name="Google Shape;487;p1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88" name="Google Shape;488;p19"/>
            <p:cNvGrpSpPr/>
            <p:nvPr/>
          </p:nvGrpSpPr>
          <p:grpSpPr>
            <a:xfrm>
              <a:off x="-35275" y="2571732"/>
              <a:ext cx="4607271" cy="2603603"/>
              <a:chOff x="987999" y="461925"/>
              <a:chExt cx="1514404" cy="1507151"/>
            </a:xfrm>
          </p:grpSpPr>
          <p:grpSp>
            <p:nvGrpSpPr>
              <p:cNvPr id="489" name="Google Shape;489;p19"/>
              <p:cNvGrpSpPr/>
              <p:nvPr/>
            </p:nvGrpSpPr>
            <p:grpSpPr>
              <a:xfrm>
                <a:off x="987999" y="461925"/>
                <a:ext cx="1514401" cy="1506302"/>
                <a:chOff x="987999" y="461925"/>
                <a:chExt cx="1514401" cy="1506302"/>
              </a:xfrm>
            </p:grpSpPr>
            <p:cxnSp>
              <p:nvCxnSpPr>
                <p:cNvPr id="490" name="Google Shape;490;p1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91" name="Google Shape;491;p1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92" name="Google Shape;492;p1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93" name="Google Shape;493;p1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94" name="Google Shape;494;p1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95" name="Google Shape;495;p1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96" name="Google Shape;496;p1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97" name="Google Shape;497;p1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98" name="Google Shape;498;p1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99" name="Google Shape;499;p19"/>
              <p:cNvGrpSpPr/>
              <p:nvPr/>
            </p:nvGrpSpPr>
            <p:grpSpPr>
              <a:xfrm>
                <a:off x="987999" y="461927"/>
                <a:ext cx="1514404" cy="1507149"/>
                <a:chOff x="987999" y="461927"/>
                <a:chExt cx="1514404" cy="1507149"/>
              </a:xfrm>
            </p:grpSpPr>
            <p:cxnSp>
              <p:nvCxnSpPr>
                <p:cNvPr id="500" name="Google Shape;500;p1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501" name="Google Shape;501;p1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502" name="Google Shape;502;p1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503" name="Google Shape;503;p1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504" name="Google Shape;504;p1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505" name="Google Shape;505;p1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506" name="Google Shape;506;p1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507" name="Google Shape;507;p1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508" name="Google Shape;508;p19"/>
            <p:cNvGrpSpPr/>
            <p:nvPr/>
          </p:nvGrpSpPr>
          <p:grpSpPr>
            <a:xfrm>
              <a:off x="4572003" y="2571732"/>
              <a:ext cx="4607271" cy="2603603"/>
              <a:chOff x="987999" y="461925"/>
              <a:chExt cx="1514404" cy="1507151"/>
            </a:xfrm>
          </p:grpSpPr>
          <p:grpSp>
            <p:nvGrpSpPr>
              <p:cNvPr id="509" name="Google Shape;509;p19"/>
              <p:cNvGrpSpPr/>
              <p:nvPr/>
            </p:nvGrpSpPr>
            <p:grpSpPr>
              <a:xfrm>
                <a:off x="987999" y="461925"/>
                <a:ext cx="1514401" cy="1506302"/>
                <a:chOff x="987999" y="461925"/>
                <a:chExt cx="1514401" cy="1506302"/>
              </a:xfrm>
            </p:grpSpPr>
            <p:cxnSp>
              <p:nvCxnSpPr>
                <p:cNvPr id="510" name="Google Shape;510;p1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11" name="Google Shape;511;p1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12" name="Google Shape;512;p1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13" name="Google Shape;513;p1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14" name="Google Shape;514;p1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15" name="Google Shape;515;p1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16" name="Google Shape;516;p1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17" name="Google Shape;517;p1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18" name="Google Shape;518;p1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519" name="Google Shape;519;p19"/>
              <p:cNvGrpSpPr/>
              <p:nvPr/>
            </p:nvGrpSpPr>
            <p:grpSpPr>
              <a:xfrm>
                <a:off x="987999" y="461927"/>
                <a:ext cx="1514404" cy="1507149"/>
                <a:chOff x="987999" y="461927"/>
                <a:chExt cx="1514404" cy="1507149"/>
              </a:xfrm>
            </p:grpSpPr>
            <p:cxnSp>
              <p:nvCxnSpPr>
                <p:cNvPr id="520" name="Google Shape;520;p1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521" name="Google Shape;521;p1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522" name="Google Shape;522;p1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523" name="Google Shape;523;p1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524" name="Google Shape;524;p1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525" name="Google Shape;525;p1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526" name="Google Shape;526;p1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527" name="Google Shape;527;p1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528" name="Google Shape;528;p19"/>
          <p:cNvSpPr txBox="1"/>
          <p:nvPr>
            <p:ph idx="1" type="subTitle"/>
          </p:nvPr>
        </p:nvSpPr>
        <p:spPr>
          <a:xfrm>
            <a:off x="713225" y="1543477"/>
            <a:ext cx="3749100" cy="42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29" name="Google Shape;529;p19"/>
          <p:cNvSpPr txBox="1"/>
          <p:nvPr>
            <p:ph idx="2" type="subTitle"/>
          </p:nvPr>
        </p:nvSpPr>
        <p:spPr>
          <a:xfrm>
            <a:off x="713214" y="1877951"/>
            <a:ext cx="3749100" cy="99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0" name="Google Shape;530;p19"/>
          <p:cNvSpPr txBox="1"/>
          <p:nvPr>
            <p:ph idx="3" type="subTitle"/>
          </p:nvPr>
        </p:nvSpPr>
        <p:spPr>
          <a:xfrm>
            <a:off x="2697450" y="3039978"/>
            <a:ext cx="3749100" cy="42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31" name="Google Shape;531;p19"/>
          <p:cNvSpPr txBox="1"/>
          <p:nvPr>
            <p:ph idx="4" type="subTitle"/>
          </p:nvPr>
        </p:nvSpPr>
        <p:spPr>
          <a:xfrm>
            <a:off x="2697450" y="3378023"/>
            <a:ext cx="3749100" cy="99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2" name="Google Shape;532;p19"/>
          <p:cNvSpPr txBox="1"/>
          <p:nvPr>
            <p:ph idx="5" type="subTitle"/>
          </p:nvPr>
        </p:nvSpPr>
        <p:spPr>
          <a:xfrm>
            <a:off x="4681685" y="1543477"/>
            <a:ext cx="3749100" cy="42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33" name="Google Shape;533;p19"/>
          <p:cNvSpPr txBox="1"/>
          <p:nvPr>
            <p:ph idx="6" type="subTitle"/>
          </p:nvPr>
        </p:nvSpPr>
        <p:spPr>
          <a:xfrm>
            <a:off x="4681686" y="1878701"/>
            <a:ext cx="3749100" cy="99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4" name="Google Shape;534;p19"/>
          <p:cNvSpPr txBox="1"/>
          <p:nvPr>
            <p:ph type="title"/>
          </p:nvPr>
        </p:nvSpPr>
        <p:spPr>
          <a:xfrm>
            <a:off x="539496" y="34254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535" name="Google Shape;535;p19"/>
          <p:cNvSpPr/>
          <p:nvPr/>
        </p:nvSpPr>
        <p:spPr>
          <a:xfrm>
            <a:off x="4979394" y="4633665"/>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2_1">
    <p:spTree>
      <p:nvGrpSpPr>
        <p:cNvPr id="537" name="Shape 537"/>
        <p:cNvGrpSpPr/>
        <p:nvPr/>
      </p:nvGrpSpPr>
      <p:grpSpPr>
        <a:xfrm>
          <a:off x="0" y="0"/>
          <a:ext cx="0" cy="0"/>
          <a:chOff x="0" y="0"/>
          <a:chExt cx="0" cy="0"/>
        </a:xfrm>
      </p:grpSpPr>
      <p:grpSp>
        <p:nvGrpSpPr>
          <p:cNvPr id="538" name="Google Shape;538;p20"/>
          <p:cNvGrpSpPr/>
          <p:nvPr/>
        </p:nvGrpSpPr>
        <p:grpSpPr>
          <a:xfrm>
            <a:off x="-35275" y="-31835"/>
            <a:ext cx="9214549" cy="5207170"/>
            <a:chOff x="-35275" y="-31835"/>
            <a:chExt cx="9214549" cy="5207170"/>
          </a:xfrm>
        </p:grpSpPr>
        <p:grpSp>
          <p:nvGrpSpPr>
            <p:cNvPr id="539" name="Google Shape;539;p20"/>
            <p:cNvGrpSpPr/>
            <p:nvPr/>
          </p:nvGrpSpPr>
          <p:grpSpPr>
            <a:xfrm>
              <a:off x="-35275" y="-31835"/>
              <a:ext cx="4607271" cy="2603603"/>
              <a:chOff x="987999" y="461925"/>
              <a:chExt cx="1514404" cy="1507151"/>
            </a:xfrm>
          </p:grpSpPr>
          <p:grpSp>
            <p:nvGrpSpPr>
              <p:cNvPr id="540" name="Google Shape;540;p20"/>
              <p:cNvGrpSpPr/>
              <p:nvPr/>
            </p:nvGrpSpPr>
            <p:grpSpPr>
              <a:xfrm>
                <a:off x="987999" y="461925"/>
                <a:ext cx="1514401" cy="1506302"/>
                <a:chOff x="987999" y="461925"/>
                <a:chExt cx="1514401" cy="1506302"/>
              </a:xfrm>
            </p:grpSpPr>
            <p:cxnSp>
              <p:nvCxnSpPr>
                <p:cNvPr id="541" name="Google Shape;541;p2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42" name="Google Shape;542;p2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43" name="Google Shape;543;p2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44" name="Google Shape;544;p2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45" name="Google Shape;545;p2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46" name="Google Shape;546;p2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47" name="Google Shape;547;p2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48" name="Google Shape;548;p2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49" name="Google Shape;549;p2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550" name="Google Shape;550;p20"/>
              <p:cNvGrpSpPr/>
              <p:nvPr/>
            </p:nvGrpSpPr>
            <p:grpSpPr>
              <a:xfrm>
                <a:off x="987999" y="461927"/>
                <a:ext cx="1514404" cy="1507149"/>
                <a:chOff x="987999" y="461927"/>
                <a:chExt cx="1514404" cy="1507149"/>
              </a:xfrm>
            </p:grpSpPr>
            <p:cxnSp>
              <p:nvCxnSpPr>
                <p:cNvPr id="551" name="Google Shape;551;p2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552" name="Google Shape;552;p2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553" name="Google Shape;553;p2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2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2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2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557" name="Google Shape;557;p2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558" name="Google Shape;558;p2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559" name="Google Shape;559;p20"/>
            <p:cNvGrpSpPr/>
            <p:nvPr/>
          </p:nvGrpSpPr>
          <p:grpSpPr>
            <a:xfrm>
              <a:off x="4572003" y="-31835"/>
              <a:ext cx="4607271" cy="2603603"/>
              <a:chOff x="987999" y="461925"/>
              <a:chExt cx="1514404" cy="1507151"/>
            </a:xfrm>
          </p:grpSpPr>
          <p:grpSp>
            <p:nvGrpSpPr>
              <p:cNvPr id="560" name="Google Shape;560;p20"/>
              <p:cNvGrpSpPr/>
              <p:nvPr/>
            </p:nvGrpSpPr>
            <p:grpSpPr>
              <a:xfrm>
                <a:off x="987999" y="461925"/>
                <a:ext cx="1514401" cy="1506302"/>
                <a:chOff x="987999" y="461925"/>
                <a:chExt cx="1514401" cy="1506302"/>
              </a:xfrm>
            </p:grpSpPr>
            <p:cxnSp>
              <p:nvCxnSpPr>
                <p:cNvPr id="561" name="Google Shape;561;p2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62" name="Google Shape;562;p2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63" name="Google Shape;563;p2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64" name="Google Shape;564;p2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65" name="Google Shape;565;p2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66" name="Google Shape;566;p2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67" name="Google Shape;567;p2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68" name="Google Shape;568;p2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69" name="Google Shape;569;p2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570" name="Google Shape;570;p20"/>
              <p:cNvGrpSpPr/>
              <p:nvPr/>
            </p:nvGrpSpPr>
            <p:grpSpPr>
              <a:xfrm>
                <a:off x="987999" y="461927"/>
                <a:ext cx="1514404" cy="1507149"/>
                <a:chOff x="987999" y="461927"/>
                <a:chExt cx="1514404" cy="1507149"/>
              </a:xfrm>
            </p:grpSpPr>
            <p:cxnSp>
              <p:nvCxnSpPr>
                <p:cNvPr id="571" name="Google Shape;571;p2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572" name="Google Shape;572;p2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573" name="Google Shape;573;p2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574" name="Google Shape;574;p2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575" name="Google Shape;575;p2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576" name="Google Shape;576;p2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577" name="Google Shape;577;p2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578" name="Google Shape;578;p2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579" name="Google Shape;579;p20"/>
            <p:cNvGrpSpPr/>
            <p:nvPr/>
          </p:nvGrpSpPr>
          <p:grpSpPr>
            <a:xfrm>
              <a:off x="-35275" y="2571732"/>
              <a:ext cx="4607271" cy="2603603"/>
              <a:chOff x="987999" y="461925"/>
              <a:chExt cx="1514404" cy="1507151"/>
            </a:xfrm>
          </p:grpSpPr>
          <p:grpSp>
            <p:nvGrpSpPr>
              <p:cNvPr id="580" name="Google Shape;580;p20"/>
              <p:cNvGrpSpPr/>
              <p:nvPr/>
            </p:nvGrpSpPr>
            <p:grpSpPr>
              <a:xfrm>
                <a:off x="987999" y="461925"/>
                <a:ext cx="1514401" cy="1506302"/>
                <a:chOff x="987999" y="461925"/>
                <a:chExt cx="1514401" cy="1506302"/>
              </a:xfrm>
            </p:grpSpPr>
            <p:cxnSp>
              <p:nvCxnSpPr>
                <p:cNvPr id="581" name="Google Shape;581;p2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82" name="Google Shape;582;p2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83" name="Google Shape;583;p2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84" name="Google Shape;584;p2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85" name="Google Shape;585;p2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2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2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88" name="Google Shape;588;p2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589" name="Google Shape;589;p2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590" name="Google Shape;590;p20"/>
              <p:cNvGrpSpPr/>
              <p:nvPr/>
            </p:nvGrpSpPr>
            <p:grpSpPr>
              <a:xfrm>
                <a:off x="987999" y="461927"/>
                <a:ext cx="1514404" cy="1507149"/>
                <a:chOff x="987999" y="461927"/>
                <a:chExt cx="1514404" cy="1507149"/>
              </a:xfrm>
            </p:grpSpPr>
            <p:cxnSp>
              <p:nvCxnSpPr>
                <p:cNvPr id="591" name="Google Shape;591;p2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592" name="Google Shape;592;p2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593" name="Google Shape;593;p2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594" name="Google Shape;594;p2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595" name="Google Shape;595;p2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596" name="Google Shape;596;p2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597" name="Google Shape;597;p2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598" name="Google Shape;598;p2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599" name="Google Shape;599;p20"/>
            <p:cNvGrpSpPr/>
            <p:nvPr/>
          </p:nvGrpSpPr>
          <p:grpSpPr>
            <a:xfrm>
              <a:off x="4572003" y="2571732"/>
              <a:ext cx="4607271" cy="2603603"/>
              <a:chOff x="987999" y="461925"/>
              <a:chExt cx="1514404" cy="1507151"/>
            </a:xfrm>
          </p:grpSpPr>
          <p:grpSp>
            <p:nvGrpSpPr>
              <p:cNvPr id="600" name="Google Shape;600;p20"/>
              <p:cNvGrpSpPr/>
              <p:nvPr/>
            </p:nvGrpSpPr>
            <p:grpSpPr>
              <a:xfrm>
                <a:off x="987999" y="461925"/>
                <a:ext cx="1514401" cy="1506302"/>
                <a:chOff x="987999" y="461925"/>
                <a:chExt cx="1514401" cy="1506302"/>
              </a:xfrm>
            </p:grpSpPr>
            <p:cxnSp>
              <p:nvCxnSpPr>
                <p:cNvPr id="601" name="Google Shape;601;p2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2" name="Google Shape;602;p2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3" name="Google Shape;603;p2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4" name="Google Shape;604;p2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5" name="Google Shape;605;p2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6" name="Google Shape;606;p2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7" name="Google Shape;607;p2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8" name="Google Shape;608;p2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09" name="Google Shape;609;p2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610" name="Google Shape;610;p20"/>
              <p:cNvGrpSpPr/>
              <p:nvPr/>
            </p:nvGrpSpPr>
            <p:grpSpPr>
              <a:xfrm>
                <a:off x="987999" y="461927"/>
                <a:ext cx="1514404" cy="1507149"/>
                <a:chOff x="987999" y="461927"/>
                <a:chExt cx="1514404" cy="1507149"/>
              </a:xfrm>
            </p:grpSpPr>
            <p:cxnSp>
              <p:nvCxnSpPr>
                <p:cNvPr id="611" name="Google Shape;611;p2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612" name="Google Shape;612;p2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613" name="Google Shape;613;p2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614" name="Google Shape;614;p2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615" name="Google Shape;615;p2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616" name="Google Shape;616;p2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617" name="Google Shape;617;p2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618" name="Google Shape;618;p2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619" name="Google Shape;619;p20"/>
          <p:cNvSpPr txBox="1"/>
          <p:nvPr>
            <p:ph idx="1" type="subTitle"/>
          </p:nvPr>
        </p:nvSpPr>
        <p:spPr>
          <a:xfrm>
            <a:off x="737804" y="195412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620" name="Google Shape;620;p20"/>
          <p:cNvSpPr txBox="1"/>
          <p:nvPr>
            <p:ph idx="2" type="subTitle"/>
          </p:nvPr>
        </p:nvSpPr>
        <p:spPr>
          <a:xfrm>
            <a:off x="737804" y="2253789"/>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1" name="Google Shape;621;p20"/>
          <p:cNvSpPr txBox="1"/>
          <p:nvPr>
            <p:ph type="title"/>
          </p:nvPr>
        </p:nvSpPr>
        <p:spPr>
          <a:xfrm>
            <a:off x="539500" y="33877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622" name="Google Shape;622;p20"/>
          <p:cNvSpPr txBox="1"/>
          <p:nvPr>
            <p:ph idx="3" type="subTitle"/>
          </p:nvPr>
        </p:nvSpPr>
        <p:spPr>
          <a:xfrm>
            <a:off x="6493605" y="195412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623" name="Google Shape;623;p20"/>
          <p:cNvSpPr txBox="1"/>
          <p:nvPr>
            <p:ph idx="4" type="subTitle"/>
          </p:nvPr>
        </p:nvSpPr>
        <p:spPr>
          <a:xfrm>
            <a:off x="6493605" y="2253788"/>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4" name="Google Shape;624;p20"/>
          <p:cNvSpPr txBox="1"/>
          <p:nvPr>
            <p:ph idx="5" type="subTitle"/>
          </p:nvPr>
        </p:nvSpPr>
        <p:spPr>
          <a:xfrm>
            <a:off x="737804" y="381678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625" name="Google Shape;625;p20"/>
          <p:cNvSpPr txBox="1"/>
          <p:nvPr>
            <p:ph idx="6" type="subTitle"/>
          </p:nvPr>
        </p:nvSpPr>
        <p:spPr>
          <a:xfrm>
            <a:off x="737804" y="4116446"/>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6" name="Google Shape;626;p20"/>
          <p:cNvSpPr txBox="1"/>
          <p:nvPr>
            <p:ph idx="7" type="subTitle"/>
          </p:nvPr>
        </p:nvSpPr>
        <p:spPr>
          <a:xfrm>
            <a:off x="6493605" y="381677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627" name="Google Shape;627;p20"/>
          <p:cNvSpPr txBox="1"/>
          <p:nvPr>
            <p:ph idx="8" type="subTitle"/>
          </p:nvPr>
        </p:nvSpPr>
        <p:spPr>
          <a:xfrm>
            <a:off x="6493605" y="4116438"/>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8" name="Google Shape;628;p20"/>
          <p:cNvSpPr txBox="1"/>
          <p:nvPr>
            <p:ph idx="9" type="subTitle"/>
          </p:nvPr>
        </p:nvSpPr>
        <p:spPr>
          <a:xfrm>
            <a:off x="3616479" y="195412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629" name="Google Shape;629;p20"/>
          <p:cNvSpPr txBox="1"/>
          <p:nvPr>
            <p:ph idx="13" type="subTitle"/>
          </p:nvPr>
        </p:nvSpPr>
        <p:spPr>
          <a:xfrm>
            <a:off x="3615704" y="2253788"/>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0" name="Google Shape;630;p20"/>
          <p:cNvSpPr txBox="1"/>
          <p:nvPr>
            <p:ph idx="14" type="subTitle"/>
          </p:nvPr>
        </p:nvSpPr>
        <p:spPr>
          <a:xfrm>
            <a:off x="3616479" y="381677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631" name="Google Shape;631;p20"/>
          <p:cNvSpPr txBox="1"/>
          <p:nvPr>
            <p:ph idx="15" type="subTitle"/>
          </p:nvPr>
        </p:nvSpPr>
        <p:spPr>
          <a:xfrm>
            <a:off x="3616479" y="4116438"/>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2" name="Google Shape;632;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633" name="Shape 633"/>
        <p:cNvGrpSpPr/>
        <p:nvPr/>
      </p:nvGrpSpPr>
      <p:grpSpPr>
        <a:xfrm>
          <a:off x="0" y="0"/>
          <a:ext cx="0" cy="0"/>
          <a:chOff x="0" y="0"/>
          <a:chExt cx="0" cy="0"/>
        </a:xfrm>
      </p:grpSpPr>
      <p:grpSp>
        <p:nvGrpSpPr>
          <p:cNvPr id="634" name="Google Shape;634;p21"/>
          <p:cNvGrpSpPr/>
          <p:nvPr/>
        </p:nvGrpSpPr>
        <p:grpSpPr>
          <a:xfrm>
            <a:off x="-35275" y="-31835"/>
            <a:ext cx="9214549" cy="5207170"/>
            <a:chOff x="-35275" y="-31835"/>
            <a:chExt cx="9214549" cy="5207170"/>
          </a:xfrm>
        </p:grpSpPr>
        <p:grpSp>
          <p:nvGrpSpPr>
            <p:cNvPr id="635" name="Google Shape;635;p21"/>
            <p:cNvGrpSpPr/>
            <p:nvPr/>
          </p:nvGrpSpPr>
          <p:grpSpPr>
            <a:xfrm>
              <a:off x="-35275" y="-31835"/>
              <a:ext cx="4607271" cy="2603603"/>
              <a:chOff x="987999" y="461925"/>
              <a:chExt cx="1514404" cy="1507151"/>
            </a:xfrm>
          </p:grpSpPr>
          <p:grpSp>
            <p:nvGrpSpPr>
              <p:cNvPr id="636" name="Google Shape;636;p21"/>
              <p:cNvGrpSpPr/>
              <p:nvPr/>
            </p:nvGrpSpPr>
            <p:grpSpPr>
              <a:xfrm>
                <a:off x="987999" y="461925"/>
                <a:ext cx="1514401" cy="1506302"/>
                <a:chOff x="987999" y="461925"/>
                <a:chExt cx="1514401" cy="1506302"/>
              </a:xfrm>
            </p:grpSpPr>
            <p:cxnSp>
              <p:nvCxnSpPr>
                <p:cNvPr id="637" name="Google Shape;637;p2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38" name="Google Shape;638;p2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39" name="Google Shape;639;p2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40" name="Google Shape;640;p2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41" name="Google Shape;641;p2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42" name="Google Shape;642;p2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43" name="Google Shape;643;p2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44" name="Google Shape;644;p2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45" name="Google Shape;645;p2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646" name="Google Shape;646;p21"/>
              <p:cNvGrpSpPr/>
              <p:nvPr/>
            </p:nvGrpSpPr>
            <p:grpSpPr>
              <a:xfrm>
                <a:off x="987999" y="461927"/>
                <a:ext cx="1514404" cy="1507149"/>
                <a:chOff x="987999" y="461927"/>
                <a:chExt cx="1514404" cy="1507149"/>
              </a:xfrm>
            </p:grpSpPr>
            <p:cxnSp>
              <p:nvCxnSpPr>
                <p:cNvPr id="647" name="Google Shape;647;p2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648" name="Google Shape;648;p2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649" name="Google Shape;649;p2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650" name="Google Shape;650;p2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651" name="Google Shape;651;p2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652" name="Google Shape;652;p2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653" name="Google Shape;653;p2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654" name="Google Shape;654;p2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655" name="Google Shape;655;p21"/>
            <p:cNvGrpSpPr/>
            <p:nvPr/>
          </p:nvGrpSpPr>
          <p:grpSpPr>
            <a:xfrm>
              <a:off x="4572003" y="-31835"/>
              <a:ext cx="4607271" cy="2603603"/>
              <a:chOff x="987999" y="461925"/>
              <a:chExt cx="1514404" cy="1507151"/>
            </a:xfrm>
          </p:grpSpPr>
          <p:grpSp>
            <p:nvGrpSpPr>
              <p:cNvPr id="656" name="Google Shape;656;p21"/>
              <p:cNvGrpSpPr/>
              <p:nvPr/>
            </p:nvGrpSpPr>
            <p:grpSpPr>
              <a:xfrm>
                <a:off x="987999" y="461925"/>
                <a:ext cx="1514401" cy="1506302"/>
                <a:chOff x="987999" y="461925"/>
                <a:chExt cx="1514401" cy="1506302"/>
              </a:xfrm>
            </p:grpSpPr>
            <p:cxnSp>
              <p:nvCxnSpPr>
                <p:cNvPr id="657" name="Google Shape;657;p2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58" name="Google Shape;658;p2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59" name="Google Shape;659;p2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60" name="Google Shape;660;p2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61" name="Google Shape;661;p2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62" name="Google Shape;662;p2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63" name="Google Shape;663;p2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64" name="Google Shape;664;p2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65" name="Google Shape;665;p2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666" name="Google Shape;666;p21"/>
              <p:cNvGrpSpPr/>
              <p:nvPr/>
            </p:nvGrpSpPr>
            <p:grpSpPr>
              <a:xfrm>
                <a:off x="987999" y="461927"/>
                <a:ext cx="1514404" cy="1507149"/>
                <a:chOff x="987999" y="461927"/>
                <a:chExt cx="1514404" cy="1507149"/>
              </a:xfrm>
            </p:grpSpPr>
            <p:cxnSp>
              <p:nvCxnSpPr>
                <p:cNvPr id="667" name="Google Shape;667;p2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668" name="Google Shape;668;p2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669" name="Google Shape;669;p2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670" name="Google Shape;670;p2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671" name="Google Shape;671;p2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672" name="Google Shape;672;p2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673" name="Google Shape;673;p2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674" name="Google Shape;674;p2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675" name="Google Shape;675;p21"/>
            <p:cNvGrpSpPr/>
            <p:nvPr/>
          </p:nvGrpSpPr>
          <p:grpSpPr>
            <a:xfrm>
              <a:off x="-35275" y="2571732"/>
              <a:ext cx="4607271" cy="2603603"/>
              <a:chOff x="987999" y="461925"/>
              <a:chExt cx="1514404" cy="1507151"/>
            </a:xfrm>
          </p:grpSpPr>
          <p:grpSp>
            <p:nvGrpSpPr>
              <p:cNvPr id="676" name="Google Shape;676;p21"/>
              <p:cNvGrpSpPr/>
              <p:nvPr/>
            </p:nvGrpSpPr>
            <p:grpSpPr>
              <a:xfrm>
                <a:off x="987999" y="461925"/>
                <a:ext cx="1514401" cy="1506302"/>
                <a:chOff x="987999" y="461925"/>
                <a:chExt cx="1514401" cy="1506302"/>
              </a:xfrm>
            </p:grpSpPr>
            <p:cxnSp>
              <p:nvCxnSpPr>
                <p:cNvPr id="677" name="Google Shape;677;p2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78" name="Google Shape;678;p2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79" name="Google Shape;679;p2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80" name="Google Shape;680;p2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81" name="Google Shape;681;p2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82" name="Google Shape;682;p2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83" name="Google Shape;683;p2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84" name="Google Shape;684;p2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85" name="Google Shape;685;p2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686" name="Google Shape;686;p21"/>
              <p:cNvGrpSpPr/>
              <p:nvPr/>
            </p:nvGrpSpPr>
            <p:grpSpPr>
              <a:xfrm>
                <a:off x="987999" y="461927"/>
                <a:ext cx="1514404" cy="1507149"/>
                <a:chOff x="987999" y="461927"/>
                <a:chExt cx="1514404" cy="1507149"/>
              </a:xfrm>
            </p:grpSpPr>
            <p:cxnSp>
              <p:nvCxnSpPr>
                <p:cNvPr id="687" name="Google Shape;687;p2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688" name="Google Shape;688;p2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689" name="Google Shape;689;p2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690" name="Google Shape;690;p2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691" name="Google Shape;691;p2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692" name="Google Shape;692;p2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693" name="Google Shape;693;p2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694" name="Google Shape;694;p2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695" name="Google Shape;695;p21"/>
            <p:cNvGrpSpPr/>
            <p:nvPr/>
          </p:nvGrpSpPr>
          <p:grpSpPr>
            <a:xfrm>
              <a:off x="4572003" y="2571732"/>
              <a:ext cx="4607271" cy="2603603"/>
              <a:chOff x="987999" y="461925"/>
              <a:chExt cx="1514404" cy="1507151"/>
            </a:xfrm>
          </p:grpSpPr>
          <p:grpSp>
            <p:nvGrpSpPr>
              <p:cNvPr id="696" name="Google Shape;696;p21"/>
              <p:cNvGrpSpPr/>
              <p:nvPr/>
            </p:nvGrpSpPr>
            <p:grpSpPr>
              <a:xfrm>
                <a:off x="987999" y="461925"/>
                <a:ext cx="1514401" cy="1506302"/>
                <a:chOff x="987999" y="461925"/>
                <a:chExt cx="1514401" cy="1506302"/>
              </a:xfrm>
            </p:grpSpPr>
            <p:cxnSp>
              <p:nvCxnSpPr>
                <p:cNvPr id="697" name="Google Shape;697;p2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98" name="Google Shape;698;p2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699" name="Google Shape;699;p2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00" name="Google Shape;700;p2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01" name="Google Shape;701;p2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02" name="Google Shape;702;p2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03" name="Google Shape;703;p2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04" name="Google Shape;704;p2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05" name="Google Shape;705;p2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706" name="Google Shape;706;p21"/>
              <p:cNvGrpSpPr/>
              <p:nvPr/>
            </p:nvGrpSpPr>
            <p:grpSpPr>
              <a:xfrm>
                <a:off x="987999" y="461927"/>
                <a:ext cx="1514404" cy="1507149"/>
                <a:chOff x="987999" y="461927"/>
                <a:chExt cx="1514404" cy="1507149"/>
              </a:xfrm>
            </p:grpSpPr>
            <p:cxnSp>
              <p:nvCxnSpPr>
                <p:cNvPr id="707" name="Google Shape;707;p2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708" name="Google Shape;708;p2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709" name="Google Shape;709;p2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710" name="Google Shape;710;p2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711" name="Google Shape;711;p2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712" name="Google Shape;712;p2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713" name="Google Shape;713;p2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714" name="Google Shape;714;p2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715" name="Google Shape;715;p21"/>
          <p:cNvSpPr txBox="1"/>
          <p:nvPr>
            <p:ph idx="1" type="subTitle"/>
          </p:nvPr>
        </p:nvSpPr>
        <p:spPr>
          <a:xfrm>
            <a:off x="1790647" y="1898994"/>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16" name="Google Shape;716;p21"/>
          <p:cNvSpPr txBox="1"/>
          <p:nvPr>
            <p:ph idx="2" type="subTitle"/>
          </p:nvPr>
        </p:nvSpPr>
        <p:spPr>
          <a:xfrm>
            <a:off x="1790647" y="2250083"/>
            <a:ext cx="2103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7" name="Google Shape;717;p21"/>
          <p:cNvSpPr txBox="1"/>
          <p:nvPr>
            <p:ph type="title"/>
          </p:nvPr>
        </p:nvSpPr>
        <p:spPr>
          <a:xfrm>
            <a:off x="539496" y="34015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718" name="Google Shape;718;p21"/>
          <p:cNvSpPr txBox="1"/>
          <p:nvPr>
            <p:ph idx="3" type="subTitle"/>
          </p:nvPr>
        </p:nvSpPr>
        <p:spPr>
          <a:xfrm>
            <a:off x="5826433" y="1895650"/>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19" name="Google Shape;719;p21"/>
          <p:cNvSpPr txBox="1"/>
          <p:nvPr>
            <p:ph idx="4" type="subTitle"/>
          </p:nvPr>
        </p:nvSpPr>
        <p:spPr>
          <a:xfrm>
            <a:off x="5826433" y="2246738"/>
            <a:ext cx="2103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0" name="Google Shape;720;p21"/>
          <p:cNvSpPr txBox="1"/>
          <p:nvPr>
            <p:ph idx="5" type="subTitle"/>
          </p:nvPr>
        </p:nvSpPr>
        <p:spPr>
          <a:xfrm>
            <a:off x="1790647" y="3412825"/>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21" name="Google Shape;721;p21"/>
          <p:cNvSpPr txBox="1"/>
          <p:nvPr>
            <p:ph idx="6" type="subTitle"/>
          </p:nvPr>
        </p:nvSpPr>
        <p:spPr>
          <a:xfrm>
            <a:off x="1790647" y="3721368"/>
            <a:ext cx="2103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2" name="Google Shape;722;p21"/>
          <p:cNvSpPr txBox="1"/>
          <p:nvPr>
            <p:ph idx="7" type="subTitle"/>
          </p:nvPr>
        </p:nvSpPr>
        <p:spPr>
          <a:xfrm>
            <a:off x="5826433" y="3412825"/>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23" name="Google Shape;723;p21"/>
          <p:cNvSpPr txBox="1"/>
          <p:nvPr>
            <p:ph idx="8" type="subTitle"/>
          </p:nvPr>
        </p:nvSpPr>
        <p:spPr>
          <a:xfrm>
            <a:off x="5826433" y="3763913"/>
            <a:ext cx="2103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4" name="Google Shape;724;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25" name="Shape 725"/>
        <p:cNvGrpSpPr/>
        <p:nvPr/>
      </p:nvGrpSpPr>
      <p:grpSpPr>
        <a:xfrm>
          <a:off x="0" y="0"/>
          <a:ext cx="0" cy="0"/>
          <a:chOff x="0" y="0"/>
          <a:chExt cx="0" cy="0"/>
        </a:xfrm>
      </p:grpSpPr>
      <p:sp>
        <p:nvSpPr>
          <p:cNvPr id="726" name="Google Shape;726;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727" name="Shape 727"/>
        <p:cNvGrpSpPr/>
        <p:nvPr/>
      </p:nvGrpSpPr>
      <p:grpSpPr>
        <a:xfrm>
          <a:off x="0" y="0"/>
          <a:ext cx="0" cy="0"/>
          <a:chOff x="0" y="0"/>
          <a:chExt cx="0" cy="0"/>
        </a:xfrm>
      </p:grpSpPr>
      <p:grpSp>
        <p:nvGrpSpPr>
          <p:cNvPr id="728" name="Google Shape;728;p23"/>
          <p:cNvGrpSpPr/>
          <p:nvPr/>
        </p:nvGrpSpPr>
        <p:grpSpPr>
          <a:xfrm>
            <a:off x="-35275" y="-31835"/>
            <a:ext cx="9214549" cy="5207170"/>
            <a:chOff x="-35275" y="-31835"/>
            <a:chExt cx="9214549" cy="5207170"/>
          </a:xfrm>
        </p:grpSpPr>
        <p:grpSp>
          <p:nvGrpSpPr>
            <p:cNvPr id="729" name="Google Shape;729;p23"/>
            <p:cNvGrpSpPr/>
            <p:nvPr/>
          </p:nvGrpSpPr>
          <p:grpSpPr>
            <a:xfrm>
              <a:off x="-35275" y="-31835"/>
              <a:ext cx="4607271" cy="2603603"/>
              <a:chOff x="987999" y="461925"/>
              <a:chExt cx="1514404" cy="1507151"/>
            </a:xfrm>
          </p:grpSpPr>
          <p:grpSp>
            <p:nvGrpSpPr>
              <p:cNvPr id="730" name="Google Shape;730;p23"/>
              <p:cNvGrpSpPr/>
              <p:nvPr/>
            </p:nvGrpSpPr>
            <p:grpSpPr>
              <a:xfrm>
                <a:off x="987999" y="461925"/>
                <a:ext cx="1514401" cy="1506302"/>
                <a:chOff x="987999" y="461925"/>
                <a:chExt cx="1514401" cy="1506302"/>
              </a:xfrm>
            </p:grpSpPr>
            <p:cxnSp>
              <p:nvCxnSpPr>
                <p:cNvPr id="731" name="Google Shape;731;p2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32" name="Google Shape;732;p2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33" name="Google Shape;733;p2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34" name="Google Shape;734;p2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35" name="Google Shape;735;p2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36" name="Google Shape;736;p2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37" name="Google Shape;737;p2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38" name="Google Shape;738;p2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39" name="Google Shape;739;p2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740" name="Google Shape;740;p23"/>
              <p:cNvGrpSpPr/>
              <p:nvPr/>
            </p:nvGrpSpPr>
            <p:grpSpPr>
              <a:xfrm>
                <a:off x="987999" y="461927"/>
                <a:ext cx="1514404" cy="1507149"/>
                <a:chOff x="987999" y="461927"/>
                <a:chExt cx="1514404" cy="1507149"/>
              </a:xfrm>
            </p:grpSpPr>
            <p:cxnSp>
              <p:nvCxnSpPr>
                <p:cNvPr id="741" name="Google Shape;741;p2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742" name="Google Shape;742;p2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743" name="Google Shape;743;p2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744" name="Google Shape;744;p2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745" name="Google Shape;745;p2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746" name="Google Shape;746;p2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747" name="Google Shape;747;p2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748" name="Google Shape;748;p2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749" name="Google Shape;749;p23"/>
            <p:cNvGrpSpPr/>
            <p:nvPr/>
          </p:nvGrpSpPr>
          <p:grpSpPr>
            <a:xfrm>
              <a:off x="4572003" y="-31835"/>
              <a:ext cx="4607271" cy="2603603"/>
              <a:chOff x="987999" y="461925"/>
              <a:chExt cx="1514404" cy="1507151"/>
            </a:xfrm>
          </p:grpSpPr>
          <p:grpSp>
            <p:nvGrpSpPr>
              <p:cNvPr id="750" name="Google Shape;750;p23"/>
              <p:cNvGrpSpPr/>
              <p:nvPr/>
            </p:nvGrpSpPr>
            <p:grpSpPr>
              <a:xfrm>
                <a:off x="987999" y="461925"/>
                <a:ext cx="1514401" cy="1506302"/>
                <a:chOff x="987999" y="461925"/>
                <a:chExt cx="1514401" cy="1506302"/>
              </a:xfrm>
            </p:grpSpPr>
            <p:cxnSp>
              <p:nvCxnSpPr>
                <p:cNvPr id="751" name="Google Shape;751;p2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52" name="Google Shape;752;p2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53" name="Google Shape;753;p2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54" name="Google Shape;754;p2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55" name="Google Shape;755;p2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56" name="Google Shape;756;p2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57" name="Google Shape;757;p2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58" name="Google Shape;758;p2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59" name="Google Shape;759;p2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760" name="Google Shape;760;p23"/>
              <p:cNvGrpSpPr/>
              <p:nvPr/>
            </p:nvGrpSpPr>
            <p:grpSpPr>
              <a:xfrm>
                <a:off x="987999" y="461927"/>
                <a:ext cx="1514404" cy="1507149"/>
                <a:chOff x="987999" y="461927"/>
                <a:chExt cx="1514404" cy="1507149"/>
              </a:xfrm>
            </p:grpSpPr>
            <p:cxnSp>
              <p:nvCxnSpPr>
                <p:cNvPr id="761" name="Google Shape;761;p2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762" name="Google Shape;762;p2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763" name="Google Shape;763;p2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764" name="Google Shape;764;p2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765" name="Google Shape;765;p2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766" name="Google Shape;766;p2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767" name="Google Shape;767;p2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768" name="Google Shape;768;p2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769" name="Google Shape;769;p23"/>
            <p:cNvGrpSpPr/>
            <p:nvPr/>
          </p:nvGrpSpPr>
          <p:grpSpPr>
            <a:xfrm>
              <a:off x="-35275" y="2571732"/>
              <a:ext cx="4607271" cy="2603603"/>
              <a:chOff x="987999" y="461925"/>
              <a:chExt cx="1514404" cy="1507151"/>
            </a:xfrm>
          </p:grpSpPr>
          <p:grpSp>
            <p:nvGrpSpPr>
              <p:cNvPr id="770" name="Google Shape;770;p23"/>
              <p:cNvGrpSpPr/>
              <p:nvPr/>
            </p:nvGrpSpPr>
            <p:grpSpPr>
              <a:xfrm>
                <a:off x="987999" y="461925"/>
                <a:ext cx="1514401" cy="1506302"/>
                <a:chOff x="987999" y="461925"/>
                <a:chExt cx="1514401" cy="1506302"/>
              </a:xfrm>
            </p:grpSpPr>
            <p:cxnSp>
              <p:nvCxnSpPr>
                <p:cNvPr id="771" name="Google Shape;771;p2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72" name="Google Shape;772;p2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73" name="Google Shape;773;p2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74" name="Google Shape;774;p2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75" name="Google Shape;775;p2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76" name="Google Shape;776;p2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77" name="Google Shape;777;p2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78" name="Google Shape;778;p2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79" name="Google Shape;779;p2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780" name="Google Shape;780;p23"/>
              <p:cNvGrpSpPr/>
              <p:nvPr/>
            </p:nvGrpSpPr>
            <p:grpSpPr>
              <a:xfrm>
                <a:off x="987999" y="461927"/>
                <a:ext cx="1514404" cy="1507149"/>
                <a:chOff x="987999" y="461927"/>
                <a:chExt cx="1514404" cy="1507149"/>
              </a:xfrm>
            </p:grpSpPr>
            <p:cxnSp>
              <p:nvCxnSpPr>
                <p:cNvPr id="781" name="Google Shape;781;p2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782" name="Google Shape;782;p2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783" name="Google Shape;783;p2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784" name="Google Shape;784;p2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785" name="Google Shape;785;p2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786" name="Google Shape;786;p2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787" name="Google Shape;787;p2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788" name="Google Shape;788;p2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789" name="Google Shape;789;p23"/>
            <p:cNvGrpSpPr/>
            <p:nvPr/>
          </p:nvGrpSpPr>
          <p:grpSpPr>
            <a:xfrm>
              <a:off x="4572003" y="2571732"/>
              <a:ext cx="4607271" cy="2603603"/>
              <a:chOff x="987999" y="461925"/>
              <a:chExt cx="1514404" cy="1507151"/>
            </a:xfrm>
          </p:grpSpPr>
          <p:grpSp>
            <p:nvGrpSpPr>
              <p:cNvPr id="790" name="Google Shape;790;p23"/>
              <p:cNvGrpSpPr/>
              <p:nvPr/>
            </p:nvGrpSpPr>
            <p:grpSpPr>
              <a:xfrm>
                <a:off x="987999" y="461925"/>
                <a:ext cx="1514401" cy="1506302"/>
                <a:chOff x="987999" y="461925"/>
                <a:chExt cx="1514401" cy="1506302"/>
              </a:xfrm>
            </p:grpSpPr>
            <p:cxnSp>
              <p:nvCxnSpPr>
                <p:cNvPr id="791" name="Google Shape;791;p2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2" name="Google Shape;792;p2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3" name="Google Shape;793;p2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4" name="Google Shape;794;p2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5" name="Google Shape;795;p2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6" name="Google Shape;796;p2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7" name="Google Shape;797;p2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8" name="Google Shape;798;p2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799" name="Google Shape;799;p2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800" name="Google Shape;800;p23"/>
              <p:cNvGrpSpPr/>
              <p:nvPr/>
            </p:nvGrpSpPr>
            <p:grpSpPr>
              <a:xfrm>
                <a:off x="987999" y="461927"/>
                <a:ext cx="1514404" cy="1507149"/>
                <a:chOff x="987999" y="461927"/>
                <a:chExt cx="1514404" cy="1507149"/>
              </a:xfrm>
            </p:grpSpPr>
            <p:cxnSp>
              <p:nvCxnSpPr>
                <p:cNvPr id="801" name="Google Shape;801;p2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802" name="Google Shape;802;p2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803" name="Google Shape;803;p2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804" name="Google Shape;804;p2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805" name="Google Shape;805;p2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806" name="Google Shape;806;p2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807" name="Google Shape;807;p2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808" name="Google Shape;808;p2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809" name="Google Shape;809;p23"/>
          <p:cNvSpPr txBox="1"/>
          <p:nvPr>
            <p:ph type="title"/>
          </p:nvPr>
        </p:nvSpPr>
        <p:spPr>
          <a:xfrm>
            <a:off x="2639875" y="534501"/>
            <a:ext cx="3866700" cy="85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810" name="Google Shape;810;p23"/>
          <p:cNvSpPr txBox="1"/>
          <p:nvPr>
            <p:ph idx="1" type="subTitle"/>
          </p:nvPr>
        </p:nvSpPr>
        <p:spPr>
          <a:xfrm>
            <a:off x="2983525" y="1382665"/>
            <a:ext cx="3179400" cy="117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1" name="Google Shape;811;p23"/>
          <p:cNvSpPr txBox="1"/>
          <p:nvPr/>
        </p:nvSpPr>
        <p:spPr>
          <a:xfrm>
            <a:off x="1692625" y="4062750"/>
            <a:ext cx="57588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0" i="0" lang="en" sz="1100" u="none" cap="none" strike="noStrike">
                <a:solidFill>
                  <a:schemeClr val="dk1"/>
                </a:solidFill>
                <a:latin typeface="Spectral"/>
                <a:ea typeface="Spectral"/>
                <a:cs typeface="Spectral"/>
                <a:sym typeface="Spectral"/>
              </a:rPr>
              <a:t>CREDITS: This presentation template was created by </a:t>
            </a:r>
            <a:r>
              <a:rPr b="1" i="0" lang="en" sz="1100" u="none" cap="none" strike="noStrike">
                <a:solidFill>
                  <a:schemeClr val="hlink"/>
                </a:solidFill>
                <a:uFill>
                  <a:noFill/>
                </a:uFill>
                <a:latin typeface="Spectral"/>
                <a:ea typeface="Spectral"/>
                <a:cs typeface="Spectral"/>
                <a:sym typeface="Spectral"/>
                <a:hlinkClick r:id="rId2"/>
              </a:rPr>
              <a:t>Slidesgo</a:t>
            </a:r>
            <a:r>
              <a:rPr b="0" i="0" lang="en" sz="1100" u="none" cap="none" strike="noStrike">
                <a:solidFill>
                  <a:schemeClr val="dk1"/>
                </a:solidFill>
                <a:latin typeface="Spectral"/>
                <a:ea typeface="Spectral"/>
                <a:cs typeface="Spectral"/>
                <a:sym typeface="Spectral"/>
              </a:rPr>
              <a:t>, and includes icons by </a:t>
            </a:r>
            <a:r>
              <a:rPr b="1" i="0" lang="en" sz="1100" u="none" cap="none" strike="noStrike">
                <a:solidFill>
                  <a:schemeClr val="hlink"/>
                </a:solidFill>
                <a:uFill>
                  <a:noFill/>
                </a:uFill>
                <a:latin typeface="Spectral"/>
                <a:ea typeface="Spectral"/>
                <a:cs typeface="Spectral"/>
                <a:sym typeface="Spectral"/>
                <a:hlinkClick r:id="rId3"/>
              </a:rPr>
              <a:t>Flaticon</a:t>
            </a:r>
            <a:r>
              <a:rPr b="1" i="0" lang="en" sz="1100" u="none" cap="none" strike="noStrike">
                <a:solidFill>
                  <a:schemeClr val="dk1"/>
                </a:solidFill>
                <a:latin typeface="Spectral"/>
                <a:ea typeface="Spectral"/>
                <a:cs typeface="Spectral"/>
                <a:sym typeface="Spectral"/>
              </a:rPr>
              <a:t> </a:t>
            </a:r>
            <a:r>
              <a:rPr b="0" i="0" lang="en" sz="1100" u="none" cap="none" strike="noStrike">
                <a:solidFill>
                  <a:schemeClr val="dk1"/>
                </a:solidFill>
                <a:latin typeface="Spectral"/>
                <a:ea typeface="Spectral"/>
                <a:cs typeface="Spectral"/>
                <a:sym typeface="Spectral"/>
              </a:rPr>
              <a:t>and infographics &amp; images by </a:t>
            </a:r>
            <a:r>
              <a:rPr b="1" i="0" lang="en" sz="1100" u="none" cap="none" strike="noStrike">
                <a:solidFill>
                  <a:schemeClr val="hlink"/>
                </a:solidFill>
                <a:uFill>
                  <a:noFill/>
                </a:uFill>
                <a:latin typeface="Spectral"/>
                <a:ea typeface="Spectral"/>
                <a:cs typeface="Spectral"/>
                <a:sym typeface="Spectral"/>
                <a:hlinkClick r:id="rId4"/>
              </a:rPr>
              <a:t>Freepik</a:t>
            </a:r>
            <a:endParaRPr b="1" i="0" sz="1100" u="none" cap="none" strike="noStrike">
              <a:solidFill>
                <a:schemeClr val="dk1"/>
              </a:solidFill>
              <a:latin typeface="Spectral"/>
              <a:ea typeface="Spectral"/>
              <a:cs typeface="Spectral"/>
              <a:sym typeface="Spectral"/>
            </a:endParaRPr>
          </a:p>
        </p:txBody>
      </p:sp>
      <p:sp>
        <p:nvSpPr>
          <p:cNvPr id="812" name="Google Shape;812;p23"/>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3"/>
          <p:cNvSpPr/>
          <p:nvPr/>
        </p:nvSpPr>
        <p:spPr>
          <a:xfrm flipH="1">
            <a:off x="334652" y="4588866"/>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5" name="Shape 815"/>
        <p:cNvGrpSpPr/>
        <p:nvPr/>
      </p:nvGrpSpPr>
      <p:grpSpPr>
        <a:xfrm>
          <a:off x="0" y="0"/>
          <a:ext cx="0" cy="0"/>
          <a:chOff x="0" y="0"/>
          <a:chExt cx="0" cy="0"/>
        </a:xfrm>
      </p:grpSpPr>
      <p:grpSp>
        <p:nvGrpSpPr>
          <p:cNvPr id="816" name="Google Shape;816;p24"/>
          <p:cNvGrpSpPr/>
          <p:nvPr/>
        </p:nvGrpSpPr>
        <p:grpSpPr>
          <a:xfrm>
            <a:off x="-35275" y="-31835"/>
            <a:ext cx="9214549" cy="5207170"/>
            <a:chOff x="-35275" y="-31835"/>
            <a:chExt cx="9214549" cy="5207170"/>
          </a:xfrm>
        </p:grpSpPr>
        <p:grpSp>
          <p:nvGrpSpPr>
            <p:cNvPr id="817" name="Google Shape;817;p24"/>
            <p:cNvGrpSpPr/>
            <p:nvPr/>
          </p:nvGrpSpPr>
          <p:grpSpPr>
            <a:xfrm>
              <a:off x="-35275" y="-31835"/>
              <a:ext cx="4607271" cy="2603603"/>
              <a:chOff x="987999" y="461925"/>
              <a:chExt cx="1514404" cy="1507151"/>
            </a:xfrm>
          </p:grpSpPr>
          <p:grpSp>
            <p:nvGrpSpPr>
              <p:cNvPr id="818" name="Google Shape;818;p24"/>
              <p:cNvGrpSpPr/>
              <p:nvPr/>
            </p:nvGrpSpPr>
            <p:grpSpPr>
              <a:xfrm>
                <a:off x="987999" y="461925"/>
                <a:ext cx="1514401" cy="1506302"/>
                <a:chOff x="987999" y="461925"/>
                <a:chExt cx="1514401" cy="1506302"/>
              </a:xfrm>
            </p:grpSpPr>
            <p:cxnSp>
              <p:nvCxnSpPr>
                <p:cNvPr id="819" name="Google Shape;819;p2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0" name="Google Shape;820;p2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1" name="Google Shape;821;p2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2" name="Google Shape;822;p2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3" name="Google Shape;823;p2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4" name="Google Shape;824;p2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5" name="Google Shape;825;p2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6" name="Google Shape;826;p2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27" name="Google Shape;827;p2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828" name="Google Shape;828;p24"/>
              <p:cNvGrpSpPr/>
              <p:nvPr/>
            </p:nvGrpSpPr>
            <p:grpSpPr>
              <a:xfrm>
                <a:off x="987999" y="461927"/>
                <a:ext cx="1514404" cy="1507149"/>
                <a:chOff x="987999" y="461927"/>
                <a:chExt cx="1514404" cy="1507149"/>
              </a:xfrm>
            </p:grpSpPr>
            <p:cxnSp>
              <p:nvCxnSpPr>
                <p:cNvPr id="829" name="Google Shape;829;p2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830" name="Google Shape;830;p2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831" name="Google Shape;831;p2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832" name="Google Shape;832;p2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833" name="Google Shape;833;p2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834" name="Google Shape;834;p2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835" name="Google Shape;835;p2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836" name="Google Shape;836;p2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837" name="Google Shape;837;p24"/>
            <p:cNvGrpSpPr/>
            <p:nvPr/>
          </p:nvGrpSpPr>
          <p:grpSpPr>
            <a:xfrm>
              <a:off x="4572003" y="-31835"/>
              <a:ext cx="4607271" cy="2603603"/>
              <a:chOff x="987999" y="461925"/>
              <a:chExt cx="1514404" cy="1507151"/>
            </a:xfrm>
          </p:grpSpPr>
          <p:grpSp>
            <p:nvGrpSpPr>
              <p:cNvPr id="838" name="Google Shape;838;p24"/>
              <p:cNvGrpSpPr/>
              <p:nvPr/>
            </p:nvGrpSpPr>
            <p:grpSpPr>
              <a:xfrm>
                <a:off x="987999" y="461925"/>
                <a:ext cx="1514401" cy="1506302"/>
                <a:chOff x="987999" y="461925"/>
                <a:chExt cx="1514401" cy="1506302"/>
              </a:xfrm>
            </p:grpSpPr>
            <p:cxnSp>
              <p:nvCxnSpPr>
                <p:cNvPr id="839" name="Google Shape;839;p2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0" name="Google Shape;840;p2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1" name="Google Shape;841;p2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2" name="Google Shape;842;p2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3" name="Google Shape;843;p2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4" name="Google Shape;844;p2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5" name="Google Shape;845;p2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6" name="Google Shape;846;p2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47" name="Google Shape;847;p2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848" name="Google Shape;848;p24"/>
              <p:cNvGrpSpPr/>
              <p:nvPr/>
            </p:nvGrpSpPr>
            <p:grpSpPr>
              <a:xfrm>
                <a:off x="987999" y="461927"/>
                <a:ext cx="1514404" cy="1507149"/>
                <a:chOff x="987999" y="461927"/>
                <a:chExt cx="1514404" cy="1507149"/>
              </a:xfrm>
            </p:grpSpPr>
            <p:cxnSp>
              <p:nvCxnSpPr>
                <p:cNvPr id="849" name="Google Shape;849;p2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850" name="Google Shape;850;p2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851" name="Google Shape;851;p2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852" name="Google Shape;852;p2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853" name="Google Shape;853;p2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854" name="Google Shape;854;p2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855" name="Google Shape;855;p2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856" name="Google Shape;856;p2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857" name="Google Shape;857;p24"/>
            <p:cNvGrpSpPr/>
            <p:nvPr/>
          </p:nvGrpSpPr>
          <p:grpSpPr>
            <a:xfrm>
              <a:off x="-35275" y="2571732"/>
              <a:ext cx="4607271" cy="2603603"/>
              <a:chOff x="987999" y="461925"/>
              <a:chExt cx="1514404" cy="1507151"/>
            </a:xfrm>
          </p:grpSpPr>
          <p:grpSp>
            <p:nvGrpSpPr>
              <p:cNvPr id="858" name="Google Shape;858;p24"/>
              <p:cNvGrpSpPr/>
              <p:nvPr/>
            </p:nvGrpSpPr>
            <p:grpSpPr>
              <a:xfrm>
                <a:off x="987999" y="461925"/>
                <a:ext cx="1514401" cy="1506302"/>
                <a:chOff x="987999" y="461925"/>
                <a:chExt cx="1514401" cy="1506302"/>
              </a:xfrm>
            </p:grpSpPr>
            <p:cxnSp>
              <p:nvCxnSpPr>
                <p:cNvPr id="859" name="Google Shape;859;p2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0" name="Google Shape;860;p2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1" name="Google Shape;861;p2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2" name="Google Shape;862;p2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3" name="Google Shape;863;p2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4" name="Google Shape;864;p2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5" name="Google Shape;865;p2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6" name="Google Shape;866;p2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2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868" name="Google Shape;868;p24"/>
              <p:cNvGrpSpPr/>
              <p:nvPr/>
            </p:nvGrpSpPr>
            <p:grpSpPr>
              <a:xfrm>
                <a:off x="987999" y="461927"/>
                <a:ext cx="1514404" cy="1507149"/>
                <a:chOff x="987999" y="461927"/>
                <a:chExt cx="1514404" cy="1507149"/>
              </a:xfrm>
            </p:grpSpPr>
            <p:cxnSp>
              <p:nvCxnSpPr>
                <p:cNvPr id="869" name="Google Shape;869;p2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870" name="Google Shape;870;p2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871" name="Google Shape;871;p2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872" name="Google Shape;872;p2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873" name="Google Shape;873;p2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874" name="Google Shape;874;p2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875" name="Google Shape;875;p2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876" name="Google Shape;876;p2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877" name="Google Shape;877;p24"/>
            <p:cNvGrpSpPr/>
            <p:nvPr/>
          </p:nvGrpSpPr>
          <p:grpSpPr>
            <a:xfrm>
              <a:off x="4572003" y="2571732"/>
              <a:ext cx="4607271" cy="2603603"/>
              <a:chOff x="987999" y="461925"/>
              <a:chExt cx="1514404" cy="1507151"/>
            </a:xfrm>
          </p:grpSpPr>
          <p:grpSp>
            <p:nvGrpSpPr>
              <p:cNvPr id="878" name="Google Shape;878;p24"/>
              <p:cNvGrpSpPr/>
              <p:nvPr/>
            </p:nvGrpSpPr>
            <p:grpSpPr>
              <a:xfrm>
                <a:off x="987999" y="461925"/>
                <a:ext cx="1514401" cy="1506302"/>
                <a:chOff x="987999" y="461925"/>
                <a:chExt cx="1514401" cy="1506302"/>
              </a:xfrm>
            </p:grpSpPr>
            <p:cxnSp>
              <p:nvCxnSpPr>
                <p:cNvPr id="879" name="Google Shape;879;p2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80" name="Google Shape;880;p2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81" name="Google Shape;881;p2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82" name="Google Shape;882;p2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83" name="Google Shape;883;p2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84" name="Google Shape;884;p2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85" name="Google Shape;885;p2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86" name="Google Shape;886;p2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887" name="Google Shape;887;p2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888" name="Google Shape;888;p24"/>
              <p:cNvGrpSpPr/>
              <p:nvPr/>
            </p:nvGrpSpPr>
            <p:grpSpPr>
              <a:xfrm>
                <a:off x="987999" y="461927"/>
                <a:ext cx="1514404" cy="1507149"/>
                <a:chOff x="987999" y="461927"/>
                <a:chExt cx="1514404" cy="1507149"/>
              </a:xfrm>
            </p:grpSpPr>
            <p:cxnSp>
              <p:nvCxnSpPr>
                <p:cNvPr id="889" name="Google Shape;889;p2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890" name="Google Shape;890;p2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891" name="Google Shape;891;p2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892" name="Google Shape;892;p2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893" name="Google Shape;893;p2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894" name="Google Shape;894;p2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895" name="Google Shape;895;p2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896" name="Google Shape;896;p2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897" name="Google Shape;897;p24"/>
          <p:cNvSpPr txBox="1"/>
          <p:nvPr>
            <p:ph type="title"/>
          </p:nvPr>
        </p:nvSpPr>
        <p:spPr>
          <a:xfrm>
            <a:off x="540000" y="339325"/>
            <a:ext cx="8064900" cy="742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8" name="Google Shape;898;p24"/>
          <p:cNvSpPr txBox="1"/>
          <p:nvPr>
            <p:ph idx="1" type="body"/>
          </p:nvPr>
        </p:nvSpPr>
        <p:spPr>
          <a:xfrm>
            <a:off x="1688600" y="1083525"/>
            <a:ext cx="5772300" cy="742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1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899" name="Google Shape;899;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0" name="Shape 900"/>
        <p:cNvGrpSpPr/>
        <p:nvPr/>
      </p:nvGrpSpPr>
      <p:grpSpPr>
        <a:xfrm>
          <a:off x="0" y="0"/>
          <a:ext cx="0" cy="0"/>
          <a:chOff x="0" y="0"/>
          <a:chExt cx="0" cy="0"/>
        </a:xfrm>
      </p:grpSpPr>
      <p:grpSp>
        <p:nvGrpSpPr>
          <p:cNvPr id="901" name="Google Shape;901;p25"/>
          <p:cNvGrpSpPr/>
          <p:nvPr/>
        </p:nvGrpSpPr>
        <p:grpSpPr>
          <a:xfrm>
            <a:off x="-35275" y="-31835"/>
            <a:ext cx="9214549" cy="5207170"/>
            <a:chOff x="-35275" y="-31835"/>
            <a:chExt cx="9214549" cy="5207170"/>
          </a:xfrm>
        </p:grpSpPr>
        <p:grpSp>
          <p:nvGrpSpPr>
            <p:cNvPr id="902" name="Google Shape;902;p25"/>
            <p:cNvGrpSpPr/>
            <p:nvPr/>
          </p:nvGrpSpPr>
          <p:grpSpPr>
            <a:xfrm>
              <a:off x="-35275" y="-31835"/>
              <a:ext cx="4607271" cy="2603603"/>
              <a:chOff x="987999" y="461925"/>
              <a:chExt cx="1514404" cy="1507151"/>
            </a:xfrm>
          </p:grpSpPr>
          <p:grpSp>
            <p:nvGrpSpPr>
              <p:cNvPr id="903" name="Google Shape;903;p25"/>
              <p:cNvGrpSpPr/>
              <p:nvPr/>
            </p:nvGrpSpPr>
            <p:grpSpPr>
              <a:xfrm>
                <a:off x="987999" y="461925"/>
                <a:ext cx="1514401" cy="1506302"/>
                <a:chOff x="987999" y="461925"/>
                <a:chExt cx="1514401" cy="1506302"/>
              </a:xfrm>
            </p:grpSpPr>
            <p:cxnSp>
              <p:nvCxnSpPr>
                <p:cNvPr id="904" name="Google Shape;904;p2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05" name="Google Shape;905;p2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06" name="Google Shape;906;p2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07" name="Google Shape;907;p2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2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09" name="Google Shape;909;p2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10" name="Google Shape;910;p2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11" name="Google Shape;911;p2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12" name="Google Shape;912;p2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913" name="Google Shape;913;p25"/>
              <p:cNvGrpSpPr/>
              <p:nvPr/>
            </p:nvGrpSpPr>
            <p:grpSpPr>
              <a:xfrm>
                <a:off x="987999" y="461927"/>
                <a:ext cx="1514404" cy="1507149"/>
                <a:chOff x="987999" y="461927"/>
                <a:chExt cx="1514404" cy="1507149"/>
              </a:xfrm>
            </p:grpSpPr>
            <p:cxnSp>
              <p:nvCxnSpPr>
                <p:cNvPr id="914" name="Google Shape;914;p2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915" name="Google Shape;915;p2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916" name="Google Shape;916;p2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917" name="Google Shape;917;p2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918" name="Google Shape;918;p2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919" name="Google Shape;919;p2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920" name="Google Shape;920;p2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921" name="Google Shape;921;p2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922" name="Google Shape;922;p25"/>
            <p:cNvGrpSpPr/>
            <p:nvPr/>
          </p:nvGrpSpPr>
          <p:grpSpPr>
            <a:xfrm>
              <a:off x="4572003" y="-31835"/>
              <a:ext cx="4607271" cy="2603603"/>
              <a:chOff x="987999" y="461925"/>
              <a:chExt cx="1514404" cy="1507151"/>
            </a:xfrm>
          </p:grpSpPr>
          <p:grpSp>
            <p:nvGrpSpPr>
              <p:cNvPr id="923" name="Google Shape;923;p25"/>
              <p:cNvGrpSpPr/>
              <p:nvPr/>
            </p:nvGrpSpPr>
            <p:grpSpPr>
              <a:xfrm>
                <a:off x="987999" y="461925"/>
                <a:ext cx="1514401" cy="1506302"/>
                <a:chOff x="987999" y="461925"/>
                <a:chExt cx="1514401" cy="1506302"/>
              </a:xfrm>
            </p:grpSpPr>
            <p:cxnSp>
              <p:nvCxnSpPr>
                <p:cNvPr id="924" name="Google Shape;924;p2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25" name="Google Shape;925;p2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26" name="Google Shape;926;p2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27" name="Google Shape;927;p2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28" name="Google Shape;928;p2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29" name="Google Shape;929;p2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30" name="Google Shape;930;p2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31" name="Google Shape;931;p2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32" name="Google Shape;932;p2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933" name="Google Shape;933;p25"/>
              <p:cNvGrpSpPr/>
              <p:nvPr/>
            </p:nvGrpSpPr>
            <p:grpSpPr>
              <a:xfrm>
                <a:off x="987999" y="461927"/>
                <a:ext cx="1514404" cy="1507149"/>
                <a:chOff x="987999" y="461927"/>
                <a:chExt cx="1514404" cy="1507149"/>
              </a:xfrm>
            </p:grpSpPr>
            <p:cxnSp>
              <p:nvCxnSpPr>
                <p:cNvPr id="934" name="Google Shape;934;p2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935" name="Google Shape;935;p2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936" name="Google Shape;936;p2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937" name="Google Shape;937;p2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938" name="Google Shape;938;p2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939" name="Google Shape;939;p2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940" name="Google Shape;940;p2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941" name="Google Shape;941;p2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942" name="Google Shape;942;p25"/>
            <p:cNvGrpSpPr/>
            <p:nvPr/>
          </p:nvGrpSpPr>
          <p:grpSpPr>
            <a:xfrm>
              <a:off x="-35275" y="2571732"/>
              <a:ext cx="4607271" cy="2603603"/>
              <a:chOff x="987999" y="461925"/>
              <a:chExt cx="1514404" cy="1507151"/>
            </a:xfrm>
          </p:grpSpPr>
          <p:grpSp>
            <p:nvGrpSpPr>
              <p:cNvPr id="943" name="Google Shape;943;p25"/>
              <p:cNvGrpSpPr/>
              <p:nvPr/>
            </p:nvGrpSpPr>
            <p:grpSpPr>
              <a:xfrm>
                <a:off x="987999" y="461925"/>
                <a:ext cx="1514401" cy="1506302"/>
                <a:chOff x="987999" y="461925"/>
                <a:chExt cx="1514401" cy="1506302"/>
              </a:xfrm>
            </p:grpSpPr>
            <p:cxnSp>
              <p:nvCxnSpPr>
                <p:cNvPr id="944" name="Google Shape;944;p2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45" name="Google Shape;945;p2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46" name="Google Shape;946;p2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47" name="Google Shape;947;p2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48" name="Google Shape;948;p2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49" name="Google Shape;949;p2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50" name="Google Shape;950;p2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51" name="Google Shape;951;p2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52" name="Google Shape;952;p2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953" name="Google Shape;953;p25"/>
              <p:cNvGrpSpPr/>
              <p:nvPr/>
            </p:nvGrpSpPr>
            <p:grpSpPr>
              <a:xfrm>
                <a:off x="987999" y="461927"/>
                <a:ext cx="1514404" cy="1507149"/>
                <a:chOff x="987999" y="461927"/>
                <a:chExt cx="1514404" cy="1507149"/>
              </a:xfrm>
            </p:grpSpPr>
            <p:cxnSp>
              <p:nvCxnSpPr>
                <p:cNvPr id="954" name="Google Shape;954;p2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955" name="Google Shape;955;p2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956" name="Google Shape;956;p2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957" name="Google Shape;957;p2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958" name="Google Shape;958;p2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959" name="Google Shape;959;p2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960" name="Google Shape;960;p2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961" name="Google Shape;961;p2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962" name="Google Shape;962;p25"/>
            <p:cNvGrpSpPr/>
            <p:nvPr/>
          </p:nvGrpSpPr>
          <p:grpSpPr>
            <a:xfrm>
              <a:off x="4572003" y="2571732"/>
              <a:ext cx="4607271" cy="2603603"/>
              <a:chOff x="987999" y="461925"/>
              <a:chExt cx="1514404" cy="1507151"/>
            </a:xfrm>
          </p:grpSpPr>
          <p:grpSp>
            <p:nvGrpSpPr>
              <p:cNvPr id="963" name="Google Shape;963;p25"/>
              <p:cNvGrpSpPr/>
              <p:nvPr/>
            </p:nvGrpSpPr>
            <p:grpSpPr>
              <a:xfrm>
                <a:off x="987999" y="461925"/>
                <a:ext cx="1514401" cy="1506302"/>
                <a:chOff x="987999" y="461925"/>
                <a:chExt cx="1514401" cy="1506302"/>
              </a:xfrm>
            </p:grpSpPr>
            <p:cxnSp>
              <p:nvCxnSpPr>
                <p:cNvPr id="964" name="Google Shape;964;p2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65" name="Google Shape;965;p2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66" name="Google Shape;966;p2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67" name="Google Shape;967;p2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68" name="Google Shape;968;p2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69" name="Google Shape;969;p2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70" name="Google Shape;970;p2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71" name="Google Shape;971;p2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72" name="Google Shape;972;p2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973" name="Google Shape;973;p25"/>
              <p:cNvGrpSpPr/>
              <p:nvPr/>
            </p:nvGrpSpPr>
            <p:grpSpPr>
              <a:xfrm>
                <a:off x="987999" y="461927"/>
                <a:ext cx="1514404" cy="1507149"/>
                <a:chOff x="987999" y="461927"/>
                <a:chExt cx="1514404" cy="1507149"/>
              </a:xfrm>
            </p:grpSpPr>
            <p:cxnSp>
              <p:nvCxnSpPr>
                <p:cNvPr id="974" name="Google Shape;974;p2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975" name="Google Shape;975;p2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976" name="Google Shape;976;p2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977" name="Google Shape;977;p2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978" name="Google Shape;978;p2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979" name="Google Shape;979;p2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980" name="Google Shape;980;p2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981" name="Google Shape;981;p2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982" name="Google Shape;982;p25"/>
          <p:cNvSpPr/>
          <p:nvPr/>
        </p:nvSpPr>
        <p:spPr>
          <a:xfrm flipH="1"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5"/>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5"/>
          <p:cNvSpPr txBox="1"/>
          <p:nvPr>
            <p:ph idx="1" type="subTitle"/>
          </p:nvPr>
        </p:nvSpPr>
        <p:spPr>
          <a:xfrm>
            <a:off x="1334700" y="2025313"/>
            <a:ext cx="3017400" cy="41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985" name="Google Shape;985;p25"/>
          <p:cNvSpPr txBox="1"/>
          <p:nvPr>
            <p:ph idx="2" type="subTitle"/>
          </p:nvPr>
        </p:nvSpPr>
        <p:spPr>
          <a:xfrm>
            <a:off x="1334700" y="2399700"/>
            <a:ext cx="3017400" cy="146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6" name="Google Shape;986;p25"/>
          <p:cNvSpPr txBox="1"/>
          <p:nvPr>
            <p:ph idx="3" type="subTitle"/>
          </p:nvPr>
        </p:nvSpPr>
        <p:spPr>
          <a:xfrm>
            <a:off x="4791900" y="2025313"/>
            <a:ext cx="3017400" cy="41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987" name="Google Shape;987;p25"/>
          <p:cNvSpPr txBox="1"/>
          <p:nvPr>
            <p:ph idx="4" type="subTitle"/>
          </p:nvPr>
        </p:nvSpPr>
        <p:spPr>
          <a:xfrm>
            <a:off x="4791911" y="2399700"/>
            <a:ext cx="3017400" cy="146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8" name="Google Shape;988;p25"/>
          <p:cNvSpPr txBox="1"/>
          <p:nvPr>
            <p:ph type="title"/>
          </p:nvPr>
        </p:nvSpPr>
        <p:spPr>
          <a:xfrm>
            <a:off x="541875" y="339325"/>
            <a:ext cx="8061600" cy="74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9" name="Google Shape;989;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0" name="Shape 990"/>
        <p:cNvGrpSpPr/>
        <p:nvPr/>
      </p:nvGrpSpPr>
      <p:grpSpPr>
        <a:xfrm>
          <a:off x="0" y="0"/>
          <a:ext cx="0" cy="0"/>
          <a:chOff x="0" y="0"/>
          <a:chExt cx="0" cy="0"/>
        </a:xfrm>
      </p:grpSpPr>
      <p:grpSp>
        <p:nvGrpSpPr>
          <p:cNvPr id="991" name="Google Shape;991;p26"/>
          <p:cNvGrpSpPr/>
          <p:nvPr/>
        </p:nvGrpSpPr>
        <p:grpSpPr>
          <a:xfrm>
            <a:off x="-35275" y="-31835"/>
            <a:ext cx="9214549" cy="5207170"/>
            <a:chOff x="-35275" y="-31835"/>
            <a:chExt cx="9214549" cy="5207170"/>
          </a:xfrm>
        </p:grpSpPr>
        <p:grpSp>
          <p:nvGrpSpPr>
            <p:cNvPr id="992" name="Google Shape;992;p26"/>
            <p:cNvGrpSpPr/>
            <p:nvPr/>
          </p:nvGrpSpPr>
          <p:grpSpPr>
            <a:xfrm>
              <a:off x="-35275" y="-31835"/>
              <a:ext cx="4607271" cy="2603603"/>
              <a:chOff x="987999" y="461925"/>
              <a:chExt cx="1514404" cy="1507151"/>
            </a:xfrm>
          </p:grpSpPr>
          <p:grpSp>
            <p:nvGrpSpPr>
              <p:cNvPr id="993" name="Google Shape;993;p26"/>
              <p:cNvGrpSpPr/>
              <p:nvPr/>
            </p:nvGrpSpPr>
            <p:grpSpPr>
              <a:xfrm>
                <a:off x="987999" y="461925"/>
                <a:ext cx="1514401" cy="1506302"/>
                <a:chOff x="987999" y="461925"/>
                <a:chExt cx="1514401" cy="1506302"/>
              </a:xfrm>
            </p:grpSpPr>
            <p:cxnSp>
              <p:nvCxnSpPr>
                <p:cNvPr id="994" name="Google Shape;994;p2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95" name="Google Shape;995;p2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96" name="Google Shape;996;p2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97" name="Google Shape;997;p2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98" name="Google Shape;998;p2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999" name="Google Shape;999;p2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00" name="Google Shape;1000;p2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01" name="Google Shape;1001;p2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02" name="Google Shape;1002;p2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003" name="Google Shape;1003;p26"/>
              <p:cNvGrpSpPr/>
              <p:nvPr/>
            </p:nvGrpSpPr>
            <p:grpSpPr>
              <a:xfrm>
                <a:off x="987999" y="461927"/>
                <a:ext cx="1514404" cy="1507149"/>
                <a:chOff x="987999" y="461927"/>
                <a:chExt cx="1514404" cy="1507149"/>
              </a:xfrm>
            </p:grpSpPr>
            <p:cxnSp>
              <p:nvCxnSpPr>
                <p:cNvPr id="1004" name="Google Shape;1004;p2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005" name="Google Shape;1005;p2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006" name="Google Shape;1006;p2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007" name="Google Shape;1007;p2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008" name="Google Shape;1008;p2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009" name="Google Shape;1009;p2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010" name="Google Shape;1010;p2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011" name="Google Shape;1011;p2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012" name="Google Shape;1012;p26"/>
            <p:cNvGrpSpPr/>
            <p:nvPr/>
          </p:nvGrpSpPr>
          <p:grpSpPr>
            <a:xfrm>
              <a:off x="4572003" y="-31835"/>
              <a:ext cx="4607271" cy="2603603"/>
              <a:chOff x="987999" y="461925"/>
              <a:chExt cx="1514404" cy="1507151"/>
            </a:xfrm>
          </p:grpSpPr>
          <p:grpSp>
            <p:nvGrpSpPr>
              <p:cNvPr id="1013" name="Google Shape;1013;p26"/>
              <p:cNvGrpSpPr/>
              <p:nvPr/>
            </p:nvGrpSpPr>
            <p:grpSpPr>
              <a:xfrm>
                <a:off x="987999" y="461925"/>
                <a:ext cx="1514401" cy="1506302"/>
                <a:chOff x="987999" y="461925"/>
                <a:chExt cx="1514401" cy="1506302"/>
              </a:xfrm>
            </p:grpSpPr>
            <p:cxnSp>
              <p:nvCxnSpPr>
                <p:cNvPr id="1014" name="Google Shape;1014;p2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15" name="Google Shape;1015;p2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16" name="Google Shape;1016;p2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17" name="Google Shape;1017;p2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18" name="Google Shape;1018;p2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19" name="Google Shape;1019;p2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20" name="Google Shape;1020;p2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21" name="Google Shape;1021;p2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22" name="Google Shape;1022;p2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023" name="Google Shape;1023;p26"/>
              <p:cNvGrpSpPr/>
              <p:nvPr/>
            </p:nvGrpSpPr>
            <p:grpSpPr>
              <a:xfrm>
                <a:off x="987999" y="461927"/>
                <a:ext cx="1514404" cy="1507149"/>
                <a:chOff x="987999" y="461927"/>
                <a:chExt cx="1514404" cy="1507149"/>
              </a:xfrm>
            </p:grpSpPr>
            <p:cxnSp>
              <p:nvCxnSpPr>
                <p:cNvPr id="1024" name="Google Shape;1024;p2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025" name="Google Shape;1025;p2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026" name="Google Shape;1026;p2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027" name="Google Shape;1027;p2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028" name="Google Shape;1028;p2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029" name="Google Shape;1029;p2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030" name="Google Shape;1030;p2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031" name="Google Shape;1031;p2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032" name="Google Shape;1032;p26"/>
            <p:cNvGrpSpPr/>
            <p:nvPr/>
          </p:nvGrpSpPr>
          <p:grpSpPr>
            <a:xfrm>
              <a:off x="-35275" y="2571732"/>
              <a:ext cx="4607271" cy="2603603"/>
              <a:chOff x="987999" y="461925"/>
              <a:chExt cx="1514404" cy="1507151"/>
            </a:xfrm>
          </p:grpSpPr>
          <p:grpSp>
            <p:nvGrpSpPr>
              <p:cNvPr id="1033" name="Google Shape;1033;p26"/>
              <p:cNvGrpSpPr/>
              <p:nvPr/>
            </p:nvGrpSpPr>
            <p:grpSpPr>
              <a:xfrm>
                <a:off x="987999" y="461925"/>
                <a:ext cx="1514401" cy="1506302"/>
                <a:chOff x="987999" y="461925"/>
                <a:chExt cx="1514401" cy="1506302"/>
              </a:xfrm>
            </p:grpSpPr>
            <p:cxnSp>
              <p:nvCxnSpPr>
                <p:cNvPr id="1034" name="Google Shape;1034;p2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35" name="Google Shape;1035;p2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36" name="Google Shape;1036;p2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37" name="Google Shape;1037;p2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38" name="Google Shape;1038;p2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39" name="Google Shape;1039;p2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40" name="Google Shape;1040;p2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41" name="Google Shape;1041;p2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42" name="Google Shape;1042;p2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043" name="Google Shape;1043;p26"/>
              <p:cNvGrpSpPr/>
              <p:nvPr/>
            </p:nvGrpSpPr>
            <p:grpSpPr>
              <a:xfrm>
                <a:off x="987999" y="461927"/>
                <a:ext cx="1514404" cy="1507149"/>
                <a:chOff x="987999" y="461927"/>
                <a:chExt cx="1514404" cy="1507149"/>
              </a:xfrm>
            </p:grpSpPr>
            <p:cxnSp>
              <p:nvCxnSpPr>
                <p:cNvPr id="1044" name="Google Shape;1044;p2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045" name="Google Shape;1045;p2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046" name="Google Shape;1046;p2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047" name="Google Shape;1047;p2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048" name="Google Shape;1048;p2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049" name="Google Shape;1049;p2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050" name="Google Shape;1050;p2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051" name="Google Shape;1051;p2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052" name="Google Shape;1052;p26"/>
            <p:cNvGrpSpPr/>
            <p:nvPr/>
          </p:nvGrpSpPr>
          <p:grpSpPr>
            <a:xfrm>
              <a:off x="4572003" y="2571732"/>
              <a:ext cx="4607271" cy="2603603"/>
              <a:chOff x="987999" y="461925"/>
              <a:chExt cx="1514404" cy="1507151"/>
            </a:xfrm>
          </p:grpSpPr>
          <p:grpSp>
            <p:nvGrpSpPr>
              <p:cNvPr id="1053" name="Google Shape;1053;p26"/>
              <p:cNvGrpSpPr/>
              <p:nvPr/>
            </p:nvGrpSpPr>
            <p:grpSpPr>
              <a:xfrm>
                <a:off x="987999" y="461925"/>
                <a:ext cx="1514401" cy="1506302"/>
                <a:chOff x="987999" y="461925"/>
                <a:chExt cx="1514401" cy="1506302"/>
              </a:xfrm>
            </p:grpSpPr>
            <p:cxnSp>
              <p:nvCxnSpPr>
                <p:cNvPr id="1054" name="Google Shape;1054;p2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55" name="Google Shape;1055;p2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56" name="Google Shape;1056;p2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2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2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2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60" name="Google Shape;1060;p2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61" name="Google Shape;1061;p2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62" name="Google Shape;1062;p2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063" name="Google Shape;1063;p26"/>
              <p:cNvGrpSpPr/>
              <p:nvPr/>
            </p:nvGrpSpPr>
            <p:grpSpPr>
              <a:xfrm>
                <a:off x="987999" y="461927"/>
                <a:ext cx="1514404" cy="1507149"/>
                <a:chOff x="987999" y="461927"/>
                <a:chExt cx="1514404" cy="1507149"/>
              </a:xfrm>
            </p:grpSpPr>
            <p:cxnSp>
              <p:nvCxnSpPr>
                <p:cNvPr id="1064" name="Google Shape;1064;p2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065" name="Google Shape;1065;p2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066" name="Google Shape;1066;p2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067" name="Google Shape;1067;p2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068" name="Google Shape;1068;p2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069" name="Google Shape;1069;p2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070" name="Google Shape;1070;p2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071" name="Google Shape;1071;p2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072" name="Google Shape;1072;p26"/>
          <p:cNvSpPr txBox="1"/>
          <p:nvPr>
            <p:ph type="title"/>
          </p:nvPr>
        </p:nvSpPr>
        <p:spPr>
          <a:xfrm>
            <a:off x="540100" y="340900"/>
            <a:ext cx="46062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73" name="Google Shape;1073;p26"/>
          <p:cNvSpPr txBox="1"/>
          <p:nvPr>
            <p:ph idx="1" type="body"/>
          </p:nvPr>
        </p:nvSpPr>
        <p:spPr>
          <a:xfrm>
            <a:off x="540100" y="2571750"/>
            <a:ext cx="5764200" cy="186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Char char="●"/>
              <a:defRPr/>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074" name="Google Shape;1074;p26"/>
          <p:cNvSpPr/>
          <p:nvPr/>
        </p:nvSpPr>
        <p:spPr>
          <a:xfrm flipH="1">
            <a:off x="974351" y="4660423"/>
            <a:ext cx="282900" cy="275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076" name="Shape 1076"/>
        <p:cNvGrpSpPr/>
        <p:nvPr/>
      </p:nvGrpSpPr>
      <p:grpSpPr>
        <a:xfrm>
          <a:off x="0" y="0"/>
          <a:ext cx="0" cy="0"/>
          <a:chOff x="0" y="0"/>
          <a:chExt cx="0" cy="0"/>
        </a:xfrm>
      </p:grpSpPr>
      <p:grpSp>
        <p:nvGrpSpPr>
          <p:cNvPr id="1077" name="Google Shape;1077;p27"/>
          <p:cNvGrpSpPr/>
          <p:nvPr/>
        </p:nvGrpSpPr>
        <p:grpSpPr>
          <a:xfrm>
            <a:off x="-151025" y="-87459"/>
            <a:ext cx="9443950" cy="5336943"/>
            <a:chOff x="1366600" y="892542"/>
            <a:chExt cx="757200" cy="649200"/>
          </a:xfrm>
        </p:grpSpPr>
        <p:grpSp>
          <p:nvGrpSpPr>
            <p:cNvPr id="1078" name="Google Shape;1078;p27"/>
            <p:cNvGrpSpPr/>
            <p:nvPr/>
          </p:nvGrpSpPr>
          <p:grpSpPr>
            <a:xfrm>
              <a:off x="1366600" y="892542"/>
              <a:ext cx="757199" cy="649200"/>
              <a:chOff x="1366600" y="892542"/>
              <a:chExt cx="757199" cy="649200"/>
            </a:xfrm>
          </p:grpSpPr>
          <p:cxnSp>
            <p:nvCxnSpPr>
              <p:cNvPr id="1079" name="Google Shape;1079;p27"/>
              <p:cNvCxnSpPr/>
              <p:nvPr/>
            </p:nvCxnSpPr>
            <p:spPr>
              <a:xfrm>
                <a:off x="13666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1080" name="Google Shape;1080;p27"/>
              <p:cNvCxnSpPr/>
              <p:nvPr/>
            </p:nvCxnSpPr>
            <p:spPr>
              <a:xfrm>
                <a:off x="15559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1081" name="Google Shape;1081;p27"/>
              <p:cNvCxnSpPr/>
              <p:nvPr/>
            </p:nvCxnSpPr>
            <p:spPr>
              <a:xfrm>
                <a:off x="17452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1082" name="Google Shape;1082;p27"/>
              <p:cNvCxnSpPr/>
              <p:nvPr/>
            </p:nvCxnSpPr>
            <p:spPr>
              <a:xfrm>
                <a:off x="1934499"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1083" name="Google Shape;1083;p27"/>
              <p:cNvCxnSpPr/>
              <p:nvPr/>
            </p:nvCxnSpPr>
            <p:spPr>
              <a:xfrm>
                <a:off x="2123799" y="892542"/>
                <a:ext cx="0" cy="649200"/>
              </a:xfrm>
              <a:prstGeom prst="straightConnector1">
                <a:avLst/>
              </a:prstGeom>
              <a:noFill/>
              <a:ln cap="flat" cmpd="sng" w="9525">
                <a:solidFill>
                  <a:schemeClr val="dk2"/>
                </a:solidFill>
                <a:prstDash val="solid"/>
                <a:round/>
                <a:headEnd len="sm" w="sm" type="none"/>
                <a:tailEnd len="sm" w="sm" type="none"/>
              </a:ln>
            </p:spPr>
          </p:cxnSp>
        </p:grpSp>
        <p:grpSp>
          <p:nvGrpSpPr>
            <p:cNvPr id="1084" name="Google Shape;1084;p27"/>
            <p:cNvGrpSpPr/>
            <p:nvPr/>
          </p:nvGrpSpPr>
          <p:grpSpPr>
            <a:xfrm>
              <a:off x="1366600" y="892542"/>
              <a:ext cx="757200" cy="645919"/>
              <a:chOff x="1366600" y="892542"/>
              <a:chExt cx="757200" cy="645919"/>
            </a:xfrm>
          </p:grpSpPr>
          <p:cxnSp>
            <p:nvCxnSpPr>
              <p:cNvPr id="1085" name="Google Shape;1085;p27"/>
              <p:cNvCxnSpPr/>
              <p:nvPr/>
            </p:nvCxnSpPr>
            <p:spPr>
              <a:xfrm>
                <a:off x="1366600" y="892542"/>
                <a:ext cx="757200" cy="0"/>
              </a:xfrm>
              <a:prstGeom prst="straightConnector1">
                <a:avLst/>
              </a:prstGeom>
              <a:noFill/>
              <a:ln cap="flat" cmpd="sng" w="9525">
                <a:solidFill>
                  <a:schemeClr val="dk2"/>
                </a:solidFill>
                <a:prstDash val="solid"/>
                <a:round/>
                <a:headEnd len="sm" w="sm" type="none"/>
                <a:tailEnd len="sm" w="sm" type="none"/>
              </a:ln>
            </p:spPr>
          </p:cxnSp>
          <p:cxnSp>
            <p:nvCxnSpPr>
              <p:cNvPr id="1086" name="Google Shape;1086;p27"/>
              <p:cNvCxnSpPr/>
              <p:nvPr/>
            </p:nvCxnSpPr>
            <p:spPr>
              <a:xfrm>
                <a:off x="1366600" y="1107849"/>
                <a:ext cx="757200" cy="0"/>
              </a:xfrm>
              <a:prstGeom prst="straightConnector1">
                <a:avLst/>
              </a:prstGeom>
              <a:noFill/>
              <a:ln cap="flat" cmpd="sng" w="9525">
                <a:solidFill>
                  <a:schemeClr val="dk2"/>
                </a:solidFill>
                <a:prstDash val="solid"/>
                <a:round/>
                <a:headEnd len="sm" w="sm" type="none"/>
                <a:tailEnd len="sm" w="sm" type="none"/>
              </a:ln>
            </p:spPr>
          </p:cxnSp>
          <p:cxnSp>
            <p:nvCxnSpPr>
              <p:cNvPr id="1087" name="Google Shape;1087;p27"/>
              <p:cNvCxnSpPr/>
              <p:nvPr/>
            </p:nvCxnSpPr>
            <p:spPr>
              <a:xfrm>
                <a:off x="1366600" y="1323155"/>
                <a:ext cx="757200" cy="0"/>
              </a:xfrm>
              <a:prstGeom prst="straightConnector1">
                <a:avLst/>
              </a:prstGeom>
              <a:noFill/>
              <a:ln cap="flat" cmpd="sng" w="9525">
                <a:solidFill>
                  <a:schemeClr val="dk2"/>
                </a:solidFill>
                <a:prstDash val="solid"/>
                <a:round/>
                <a:headEnd len="sm" w="sm" type="none"/>
                <a:tailEnd len="sm" w="sm" type="none"/>
              </a:ln>
            </p:spPr>
          </p:cxnSp>
          <p:cxnSp>
            <p:nvCxnSpPr>
              <p:cNvPr id="1088" name="Google Shape;1088;p27"/>
              <p:cNvCxnSpPr/>
              <p:nvPr/>
            </p:nvCxnSpPr>
            <p:spPr>
              <a:xfrm>
                <a:off x="1366600" y="1538461"/>
                <a:ext cx="757200" cy="0"/>
              </a:xfrm>
              <a:prstGeom prst="straightConnector1">
                <a:avLst/>
              </a:prstGeom>
              <a:noFill/>
              <a:ln cap="flat" cmpd="sng" w="9525">
                <a:solidFill>
                  <a:schemeClr val="dk2"/>
                </a:solidFill>
                <a:prstDash val="solid"/>
                <a:round/>
                <a:headEnd len="sm" w="sm" type="none"/>
                <a:tailEnd len="sm" w="sm" type="none"/>
              </a:ln>
            </p:spPr>
          </p:cxnSp>
        </p:grpSp>
      </p:grpSp>
      <p:sp>
        <p:nvSpPr>
          <p:cNvPr id="1089" name="Google Shape;1089;p27"/>
          <p:cNvSpPr txBox="1"/>
          <p:nvPr>
            <p:ph type="title"/>
          </p:nvPr>
        </p:nvSpPr>
        <p:spPr>
          <a:xfrm>
            <a:off x="2348150" y="1714275"/>
            <a:ext cx="4435500" cy="87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0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90" name="Google Shape;1090;p27"/>
          <p:cNvSpPr/>
          <p:nvPr/>
        </p:nvSpPr>
        <p:spPr>
          <a:xfrm>
            <a:off x="4406276" y="470045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7"/>
          <p:cNvSpPr/>
          <p:nvPr/>
        </p:nvSpPr>
        <p:spPr>
          <a:xfrm>
            <a:off x="4406276" y="16300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3" name="Shape 1093"/>
        <p:cNvGrpSpPr/>
        <p:nvPr/>
      </p:nvGrpSpPr>
      <p:grpSpPr>
        <a:xfrm>
          <a:off x="0" y="0"/>
          <a:ext cx="0" cy="0"/>
          <a:chOff x="0" y="0"/>
          <a:chExt cx="0" cy="0"/>
        </a:xfrm>
      </p:grpSpPr>
      <p:grpSp>
        <p:nvGrpSpPr>
          <p:cNvPr id="1094" name="Google Shape;1094;p28"/>
          <p:cNvGrpSpPr/>
          <p:nvPr/>
        </p:nvGrpSpPr>
        <p:grpSpPr>
          <a:xfrm>
            <a:off x="-35275" y="-31835"/>
            <a:ext cx="9214549" cy="5207170"/>
            <a:chOff x="-35275" y="-31835"/>
            <a:chExt cx="9214549" cy="5207170"/>
          </a:xfrm>
        </p:grpSpPr>
        <p:grpSp>
          <p:nvGrpSpPr>
            <p:cNvPr id="1095" name="Google Shape;1095;p28"/>
            <p:cNvGrpSpPr/>
            <p:nvPr/>
          </p:nvGrpSpPr>
          <p:grpSpPr>
            <a:xfrm>
              <a:off x="-35275" y="-31835"/>
              <a:ext cx="4607271" cy="2603603"/>
              <a:chOff x="987999" y="461925"/>
              <a:chExt cx="1514404" cy="1507151"/>
            </a:xfrm>
          </p:grpSpPr>
          <p:grpSp>
            <p:nvGrpSpPr>
              <p:cNvPr id="1096" name="Google Shape;1096;p28"/>
              <p:cNvGrpSpPr/>
              <p:nvPr/>
            </p:nvGrpSpPr>
            <p:grpSpPr>
              <a:xfrm>
                <a:off x="987999" y="461925"/>
                <a:ext cx="1514401" cy="1506302"/>
                <a:chOff x="987999" y="461925"/>
                <a:chExt cx="1514401" cy="1506302"/>
              </a:xfrm>
            </p:grpSpPr>
            <p:cxnSp>
              <p:nvCxnSpPr>
                <p:cNvPr id="1097" name="Google Shape;1097;p2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98" name="Google Shape;1098;p2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099" name="Google Shape;1099;p2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00" name="Google Shape;1100;p2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01" name="Google Shape;1101;p2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02" name="Google Shape;1102;p2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03" name="Google Shape;1103;p2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04" name="Google Shape;1104;p2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05" name="Google Shape;1105;p2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106" name="Google Shape;1106;p28"/>
              <p:cNvGrpSpPr/>
              <p:nvPr/>
            </p:nvGrpSpPr>
            <p:grpSpPr>
              <a:xfrm>
                <a:off x="987999" y="461927"/>
                <a:ext cx="1514404" cy="1507149"/>
                <a:chOff x="987999" y="461927"/>
                <a:chExt cx="1514404" cy="1507149"/>
              </a:xfrm>
            </p:grpSpPr>
            <p:cxnSp>
              <p:nvCxnSpPr>
                <p:cNvPr id="1107" name="Google Shape;1107;p2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108" name="Google Shape;1108;p2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109" name="Google Shape;1109;p2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110" name="Google Shape;1110;p2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111" name="Google Shape;1111;p2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112" name="Google Shape;1112;p2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113" name="Google Shape;1113;p2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114" name="Google Shape;1114;p2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115" name="Google Shape;1115;p28"/>
            <p:cNvGrpSpPr/>
            <p:nvPr/>
          </p:nvGrpSpPr>
          <p:grpSpPr>
            <a:xfrm>
              <a:off x="4572003" y="-31835"/>
              <a:ext cx="4607271" cy="2603603"/>
              <a:chOff x="987999" y="461925"/>
              <a:chExt cx="1514404" cy="1507151"/>
            </a:xfrm>
          </p:grpSpPr>
          <p:grpSp>
            <p:nvGrpSpPr>
              <p:cNvPr id="1116" name="Google Shape;1116;p28"/>
              <p:cNvGrpSpPr/>
              <p:nvPr/>
            </p:nvGrpSpPr>
            <p:grpSpPr>
              <a:xfrm>
                <a:off x="987999" y="461925"/>
                <a:ext cx="1514401" cy="1506302"/>
                <a:chOff x="987999" y="461925"/>
                <a:chExt cx="1514401" cy="1506302"/>
              </a:xfrm>
            </p:grpSpPr>
            <p:cxnSp>
              <p:nvCxnSpPr>
                <p:cNvPr id="1117" name="Google Shape;1117;p2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18" name="Google Shape;1118;p2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19" name="Google Shape;1119;p2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20" name="Google Shape;1120;p2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21" name="Google Shape;1121;p2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22" name="Google Shape;1122;p2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23" name="Google Shape;1123;p2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2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25" name="Google Shape;1125;p2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126" name="Google Shape;1126;p28"/>
              <p:cNvGrpSpPr/>
              <p:nvPr/>
            </p:nvGrpSpPr>
            <p:grpSpPr>
              <a:xfrm>
                <a:off x="987999" y="461927"/>
                <a:ext cx="1514404" cy="1507149"/>
                <a:chOff x="987999" y="461927"/>
                <a:chExt cx="1514404" cy="1507149"/>
              </a:xfrm>
            </p:grpSpPr>
            <p:cxnSp>
              <p:nvCxnSpPr>
                <p:cNvPr id="1127" name="Google Shape;1127;p2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128" name="Google Shape;1128;p2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129" name="Google Shape;1129;p2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130" name="Google Shape;1130;p2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131" name="Google Shape;1131;p2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132" name="Google Shape;1132;p2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133" name="Google Shape;1133;p2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134" name="Google Shape;1134;p2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135" name="Google Shape;1135;p28"/>
            <p:cNvGrpSpPr/>
            <p:nvPr/>
          </p:nvGrpSpPr>
          <p:grpSpPr>
            <a:xfrm>
              <a:off x="-35275" y="2571732"/>
              <a:ext cx="4607271" cy="2603603"/>
              <a:chOff x="987999" y="461925"/>
              <a:chExt cx="1514404" cy="1507151"/>
            </a:xfrm>
          </p:grpSpPr>
          <p:grpSp>
            <p:nvGrpSpPr>
              <p:cNvPr id="1136" name="Google Shape;1136;p28"/>
              <p:cNvGrpSpPr/>
              <p:nvPr/>
            </p:nvGrpSpPr>
            <p:grpSpPr>
              <a:xfrm>
                <a:off x="987999" y="461925"/>
                <a:ext cx="1514401" cy="1506302"/>
                <a:chOff x="987999" y="461925"/>
                <a:chExt cx="1514401" cy="1506302"/>
              </a:xfrm>
            </p:grpSpPr>
            <p:cxnSp>
              <p:nvCxnSpPr>
                <p:cNvPr id="1137" name="Google Shape;1137;p2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38" name="Google Shape;1138;p2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39" name="Google Shape;1139;p2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40" name="Google Shape;1140;p2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41" name="Google Shape;1141;p2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42" name="Google Shape;1142;p2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43" name="Google Shape;1143;p2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44" name="Google Shape;1144;p2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45" name="Google Shape;1145;p2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146" name="Google Shape;1146;p28"/>
              <p:cNvGrpSpPr/>
              <p:nvPr/>
            </p:nvGrpSpPr>
            <p:grpSpPr>
              <a:xfrm>
                <a:off x="987999" y="461927"/>
                <a:ext cx="1514404" cy="1507149"/>
                <a:chOff x="987999" y="461927"/>
                <a:chExt cx="1514404" cy="1507149"/>
              </a:xfrm>
            </p:grpSpPr>
            <p:cxnSp>
              <p:nvCxnSpPr>
                <p:cNvPr id="1147" name="Google Shape;1147;p2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148" name="Google Shape;1148;p2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149" name="Google Shape;1149;p2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150" name="Google Shape;1150;p2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151" name="Google Shape;1151;p2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152" name="Google Shape;1152;p2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153" name="Google Shape;1153;p2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154" name="Google Shape;1154;p2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155" name="Google Shape;1155;p28"/>
            <p:cNvGrpSpPr/>
            <p:nvPr/>
          </p:nvGrpSpPr>
          <p:grpSpPr>
            <a:xfrm>
              <a:off x="4572003" y="2571732"/>
              <a:ext cx="4607271" cy="2603603"/>
              <a:chOff x="987999" y="461925"/>
              <a:chExt cx="1514404" cy="1507151"/>
            </a:xfrm>
          </p:grpSpPr>
          <p:grpSp>
            <p:nvGrpSpPr>
              <p:cNvPr id="1156" name="Google Shape;1156;p28"/>
              <p:cNvGrpSpPr/>
              <p:nvPr/>
            </p:nvGrpSpPr>
            <p:grpSpPr>
              <a:xfrm>
                <a:off x="987999" y="461925"/>
                <a:ext cx="1514401" cy="1506302"/>
                <a:chOff x="987999" y="461925"/>
                <a:chExt cx="1514401" cy="1506302"/>
              </a:xfrm>
            </p:grpSpPr>
            <p:cxnSp>
              <p:nvCxnSpPr>
                <p:cNvPr id="1157" name="Google Shape;1157;p2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58" name="Google Shape;1158;p2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59" name="Google Shape;1159;p2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60" name="Google Shape;1160;p2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61" name="Google Shape;1161;p2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62" name="Google Shape;1162;p2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63" name="Google Shape;1163;p2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64" name="Google Shape;1164;p2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165" name="Google Shape;1165;p2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166" name="Google Shape;1166;p28"/>
              <p:cNvGrpSpPr/>
              <p:nvPr/>
            </p:nvGrpSpPr>
            <p:grpSpPr>
              <a:xfrm>
                <a:off x="987999" y="461927"/>
                <a:ext cx="1514404" cy="1507149"/>
                <a:chOff x="987999" y="461927"/>
                <a:chExt cx="1514404" cy="1507149"/>
              </a:xfrm>
            </p:grpSpPr>
            <p:cxnSp>
              <p:nvCxnSpPr>
                <p:cNvPr id="1167" name="Google Shape;1167;p2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168" name="Google Shape;1168;p2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169" name="Google Shape;1169;p2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170" name="Google Shape;1170;p2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171" name="Google Shape;1171;p2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172" name="Google Shape;1172;p2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173" name="Google Shape;1173;p2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174" name="Google Shape;1174;p2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175" name="Google Shape;1175;p28"/>
          <p:cNvSpPr/>
          <p:nvPr/>
        </p:nvSpPr>
        <p:spPr>
          <a:xfrm>
            <a:off x="1114800" y="1086000"/>
            <a:ext cx="6914400" cy="297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8"/>
          <p:cNvSpPr txBox="1"/>
          <p:nvPr>
            <p:ph type="title"/>
          </p:nvPr>
        </p:nvSpPr>
        <p:spPr>
          <a:xfrm>
            <a:off x="2098025" y="1609100"/>
            <a:ext cx="4947600" cy="7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77" name="Google Shape;1177;p28"/>
          <p:cNvSpPr txBox="1"/>
          <p:nvPr>
            <p:ph idx="1" type="subTitle"/>
          </p:nvPr>
        </p:nvSpPr>
        <p:spPr>
          <a:xfrm>
            <a:off x="2098025" y="2389294"/>
            <a:ext cx="4947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178" name="Google Shape;1178;p28"/>
          <p:cNvGrpSpPr/>
          <p:nvPr/>
        </p:nvGrpSpPr>
        <p:grpSpPr>
          <a:xfrm>
            <a:off x="8031636" y="337016"/>
            <a:ext cx="820754" cy="1064503"/>
            <a:chOff x="7465916" y="720492"/>
            <a:chExt cx="1139144" cy="1477450"/>
          </a:xfrm>
        </p:grpSpPr>
        <p:sp>
          <p:nvSpPr>
            <p:cNvPr id="1179" name="Google Shape;1179;p28"/>
            <p:cNvSpPr/>
            <p:nvPr/>
          </p:nvSpPr>
          <p:spPr>
            <a:xfrm rot="-5400000">
              <a:off x="7646560" y="123944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8"/>
            <p:cNvSpPr/>
            <p:nvPr/>
          </p:nvSpPr>
          <p:spPr>
            <a:xfrm rot="-5400000">
              <a:off x="7597172" y="114891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8"/>
            <p:cNvSpPr/>
            <p:nvPr/>
          </p:nvSpPr>
          <p:spPr>
            <a:xfrm rot="-5400000">
              <a:off x="7547783" y="105838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8"/>
            <p:cNvSpPr/>
            <p:nvPr/>
          </p:nvSpPr>
          <p:spPr>
            <a:xfrm rot="-5400000">
              <a:off x="7498394" y="96785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8"/>
            <p:cNvSpPr/>
            <p:nvPr/>
          </p:nvSpPr>
          <p:spPr>
            <a:xfrm rot="-5400000">
              <a:off x="7449005" y="87732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8"/>
            <p:cNvSpPr/>
            <p:nvPr/>
          </p:nvSpPr>
          <p:spPr>
            <a:xfrm rot="-5400000">
              <a:off x="7399616" y="78679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5" name="Google Shape;1185;p28"/>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7" name="Shape 1187"/>
        <p:cNvGrpSpPr/>
        <p:nvPr/>
      </p:nvGrpSpPr>
      <p:grpSpPr>
        <a:xfrm>
          <a:off x="0" y="0"/>
          <a:ext cx="0" cy="0"/>
          <a:chOff x="0" y="0"/>
          <a:chExt cx="0" cy="0"/>
        </a:xfrm>
      </p:grpSpPr>
      <p:sp>
        <p:nvSpPr>
          <p:cNvPr id="1188" name="Google Shape;1188;p29"/>
          <p:cNvSpPr txBox="1"/>
          <p:nvPr>
            <p:ph idx="1" type="body"/>
          </p:nvPr>
        </p:nvSpPr>
        <p:spPr>
          <a:xfrm>
            <a:off x="542250" y="3317425"/>
            <a:ext cx="3631500" cy="110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800">
                <a:latin typeface="Merriweather"/>
                <a:ea typeface="Merriweather"/>
                <a:cs typeface="Merriweather"/>
                <a:sym typeface="Merriweather"/>
              </a:defRPr>
            </a:lvl1pPr>
          </a:lstStyle>
          <a:p/>
        </p:txBody>
      </p:sp>
      <p:grpSp>
        <p:nvGrpSpPr>
          <p:cNvPr id="1189" name="Google Shape;1189;p29"/>
          <p:cNvGrpSpPr/>
          <p:nvPr/>
        </p:nvGrpSpPr>
        <p:grpSpPr>
          <a:xfrm>
            <a:off x="7683209" y="3433419"/>
            <a:ext cx="1155320" cy="1498430"/>
            <a:chOff x="7465916" y="720492"/>
            <a:chExt cx="1139144" cy="1477450"/>
          </a:xfrm>
        </p:grpSpPr>
        <p:sp>
          <p:nvSpPr>
            <p:cNvPr id="1190" name="Google Shape;1190;p29"/>
            <p:cNvSpPr/>
            <p:nvPr/>
          </p:nvSpPr>
          <p:spPr>
            <a:xfrm rot="-5400000">
              <a:off x="7646560" y="123944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9"/>
            <p:cNvSpPr/>
            <p:nvPr/>
          </p:nvSpPr>
          <p:spPr>
            <a:xfrm rot="-5400000">
              <a:off x="7597172" y="114891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9"/>
            <p:cNvSpPr/>
            <p:nvPr/>
          </p:nvSpPr>
          <p:spPr>
            <a:xfrm rot="-5400000">
              <a:off x="7547783" y="105838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9"/>
            <p:cNvSpPr/>
            <p:nvPr/>
          </p:nvSpPr>
          <p:spPr>
            <a:xfrm rot="-5400000">
              <a:off x="7498394" y="96785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9"/>
            <p:cNvSpPr/>
            <p:nvPr/>
          </p:nvSpPr>
          <p:spPr>
            <a:xfrm rot="-5400000">
              <a:off x="7449005" y="87732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9"/>
            <p:cNvSpPr/>
            <p:nvPr/>
          </p:nvSpPr>
          <p:spPr>
            <a:xfrm rot="-5400000">
              <a:off x="7399616" y="78679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6" name="Google Shape;1196;p29"/>
          <p:cNvGrpSpPr/>
          <p:nvPr/>
        </p:nvGrpSpPr>
        <p:grpSpPr>
          <a:xfrm rot="5400000">
            <a:off x="-32757" y="576973"/>
            <a:ext cx="1491962" cy="781557"/>
            <a:chOff x="7055900" y="279450"/>
            <a:chExt cx="1820576" cy="953700"/>
          </a:xfrm>
        </p:grpSpPr>
        <p:sp>
          <p:nvSpPr>
            <p:cNvPr id="1197" name="Google Shape;1197;p29"/>
            <p:cNvSpPr/>
            <p:nvPr/>
          </p:nvSpPr>
          <p:spPr>
            <a:xfrm>
              <a:off x="7055900"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9"/>
            <p:cNvSpPr/>
            <p:nvPr/>
          </p:nvSpPr>
          <p:spPr>
            <a:xfrm>
              <a:off x="7272619"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9"/>
            <p:cNvSpPr/>
            <p:nvPr/>
          </p:nvSpPr>
          <p:spPr>
            <a:xfrm>
              <a:off x="7489338"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9"/>
            <p:cNvSpPr/>
            <p:nvPr/>
          </p:nvSpPr>
          <p:spPr>
            <a:xfrm>
              <a:off x="7706057"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9"/>
            <p:cNvSpPr/>
            <p:nvPr/>
          </p:nvSpPr>
          <p:spPr>
            <a:xfrm>
              <a:off x="7922776"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2" name="Google Shape;1202;p29"/>
          <p:cNvSpPr/>
          <p:nvPr/>
        </p:nvSpPr>
        <p:spPr>
          <a:xfrm>
            <a:off x="867301" y="1483014"/>
            <a:ext cx="236700" cy="2307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9"/>
          <p:cNvSpPr/>
          <p:nvPr/>
        </p:nvSpPr>
        <p:spPr>
          <a:xfrm>
            <a:off x="8105035" y="3302923"/>
            <a:ext cx="311100" cy="303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05" name="Shape 1205"/>
        <p:cNvGrpSpPr/>
        <p:nvPr/>
      </p:nvGrpSpPr>
      <p:grpSpPr>
        <a:xfrm>
          <a:off x="0" y="0"/>
          <a:ext cx="0" cy="0"/>
          <a:chOff x="0" y="0"/>
          <a:chExt cx="0" cy="0"/>
        </a:xfrm>
      </p:grpSpPr>
      <p:grpSp>
        <p:nvGrpSpPr>
          <p:cNvPr id="1206" name="Google Shape;1206;p30"/>
          <p:cNvGrpSpPr/>
          <p:nvPr/>
        </p:nvGrpSpPr>
        <p:grpSpPr>
          <a:xfrm>
            <a:off x="-151025" y="-87459"/>
            <a:ext cx="9443950" cy="5336943"/>
            <a:chOff x="1366600" y="892542"/>
            <a:chExt cx="757200" cy="649200"/>
          </a:xfrm>
        </p:grpSpPr>
        <p:grpSp>
          <p:nvGrpSpPr>
            <p:cNvPr id="1207" name="Google Shape;1207;p30"/>
            <p:cNvGrpSpPr/>
            <p:nvPr/>
          </p:nvGrpSpPr>
          <p:grpSpPr>
            <a:xfrm>
              <a:off x="1366600" y="892542"/>
              <a:ext cx="757199" cy="649200"/>
              <a:chOff x="1366600" y="892542"/>
              <a:chExt cx="757199" cy="649200"/>
            </a:xfrm>
          </p:grpSpPr>
          <p:cxnSp>
            <p:nvCxnSpPr>
              <p:cNvPr id="1208" name="Google Shape;1208;p30"/>
              <p:cNvCxnSpPr/>
              <p:nvPr/>
            </p:nvCxnSpPr>
            <p:spPr>
              <a:xfrm>
                <a:off x="13666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1209" name="Google Shape;1209;p30"/>
              <p:cNvCxnSpPr/>
              <p:nvPr/>
            </p:nvCxnSpPr>
            <p:spPr>
              <a:xfrm>
                <a:off x="15559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1210" name="Google Shape;1210;p30"/>
              <p:cNvCxnSpPr/>
              <p:nvPr/>
            </p:nvCxnSpPr>
            <p:spPr>
              <a:xfrm>
                <a:off x="17452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1211" name="Google Shape;1211;p30"/>
              <p:cNvCxnSpPr/>
              <p:nvPr/>
            </p:nvCxnSpPr>
            <p:spPr>
              <a:xfrm>
                <a:off x="1934499"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1212" name="Google Shape;1212;p30"/>
              <p:cNvCxnSpPr/>
              <p:nvPr/>
            </p:nvCxnSpPr>
            <p:spPr>
              <a:xfrm>
                <a:off x="2123799" y="892542"/>
                <a:ext cx="0" cy="649200"/>
              </a:xfrm>
              <a:prstGeom prst="straightConnector1">
                <a:avLst/>
              </a:prstGeom>
              <a:noFill/>
              <a:ln cap="flat" cmpd="sng" w="9525">
                <a:solidFill>
                  <a:schemeClr val="dk2"/>
                </a:solidFill>
                <a:prstDash val="solid"/>
                <a:round/>
                <a:headEnd len="sm" w="sm" type="none"/>
                <a:tailEnd len="sm" w="sm" type="none"/>
              </a:ln>
            </p:spPr>
          </p:cxnSp>
        </p:grpSp>
        <p:grpSp>
          <p:nvGrpSpPr>
            <p:cNvPr id="1213" name="Google Shape;1213;p30"/>
            <p:cNvGrpSpPr/>
            <p:nvPr/>
          </p:nvGrpSpPr>
          <p:grpSpPr>
            <a:xfrm>
              <a:off x="1366600" y="892542"/>
              <a:ext cx="757200" cy="645919"/>
              <a:chOff x="1366600" y="892542"/>
              <a:chExt cx="757200" cy="645919"/>
            </a:xfrm>
          </p:grpSpPr>
          <p:cxnSp>
            <p:nvCxnSpPr>
              <p:cNvPr id="1214" name="Google Shape;1214;p30"/>
              <p:cNvCxnSpPr/>
              <p:nvPr/>
            </p:nvCxnSpPr>
            <p:spPr>
              <a:xfrm>
                <a:off x="1366600" y="892542"/>
                <a:ext cx="757200" cy="0"/>
              </a:xfrm>
              <a:prstGeom prst="straightConnector1">
                <a:avLst/>
              </a:prstGeom>
              <a:noFill/>
              <a:ln cap="flat" cmpd="sng" w="9525">
                <a:solidFill>
                  <a:schemeClr val="dk2"/>
                </a:solidFill>
                <a:prstDash val="solid"/>
                <a:round/>
                <a:headEnd len="sm" w="sm" type="none"/>
                <a:tailEnd len="sm" w="sm" type="none"/>
              </a:ln>
            </p:spPr>
          </p:cxnSp>
          <p:cxnSp>
            <p:nvCxnSpPr>
              <p:cNvPr id="1215" name="Google Shape;1215;p30"/>
              <p:cNvCxnSpPr/>
              <p:nvPr/>
            </p:nvCxnSpPr>
            <p:spPr>
              <a:xfrm>
                <a:off x="1366600" y="1107849"/>
                <a:ext cx="757200" cy="0"/>
              </a:xfrm>
              <a:prstGeom prst="straightConnector1">
                <a:avLst/>
              </a:prstGeom>
              <a:noFill/>
              <a:ln cap="flat" cmpd="sng" w="9525">
                <a:solidFill>
                  <a:schemeClr val="dk2"/>
                </a:solidFill>
                <a:prstDash val="solid"/>
                <a:round/>
                <a:headEnd len="sm" w="sm" type="none"/>
                <a:tailEnd len="sm" w="sm" type="none"/>
              </a:ln>
            </p:spPr>
          </p:cxnSp>
          <p:cxnSp>
            <p:nvCxnSpPr>
              <p:cNvPr id="1216" name="Google Shape;1216;p30"/>
              <p:cNvCxnSpPr/>
              <p:nvPr/>
            </p:nvCxnSpPr>
            <p:spPr>
              <a:xfrm>
                <a:off x="1366600" y="1323155"/>
                <a:ext cx="757200" cy="0"/>
              </a:xfrm>
              <a:prstGeom prst="straightConnector1">
                <a:avLst/>
              </a:prstGeom>
              <a:noFill/>
              <a:ln cap="flat" cmpd="sng" w="9525">
                <a:solidFill>
                  <a:schemeClr val="dk2"/>
                </a:solidFill>
                <a:prstDash val="solid"/>
                <a:round/>
                <a:headEnd len="sm" w="sm" type="none"/>
                <a:tailEnd len="sm" w="sm" type="none"/>
              </a:ln>
            </p:spPr>
          </p:cxnSp>
          <p:cxnSp>
            <p:nvCxnSpPr>
              <p:cNvPr id="1217" name="Google Shape;1217;p30"/>
              <p:cNvCxnSpPr/>
              <p:nvPr/>
            </p:nvCxnSpPr>
            <p:spPr>
              <a:xfrm>
                <a:off x="1366600" y="1538461"/>
                <a:ext cx="757200" cy="0"/>
              </a:xfrm>
              <a:prstGeom prst="straightConnector1">
                <a:avLst/>
              </a:prstGeom>
              <a:noFill/>
              <a:ln cap="flat" cmpd="sng" w="9525">
                <a:solidFill>
                  <a:schemeClr val="dk2"/>
                </a:solidFill>
                <a:prstDash val="solid"/>
                <a:round/>
                <a:headEnd len="sm" w="sm" type="none"/>
                <a:tailEnd len="sm" w="sm" type="none"/>
              </a:ln>
            </p:spPr>
          </p:cxnSp>
        </p:grpSp>
      </p:grpSp>
      <p:sp>
        <p:nvSpPr>
          <p:cNvPr id="1218" name="Google Shape;1218;p30"/>
          <p:cNvSpPr txBox="1"/>
          <p:nvPr>
            <p:ph hasCustomPrompt="1" type="title"/>
          </p:nvPr>
        </p:nvSpPr>
        <p:spPr>
          <a:xfrm>
            <a:off x="2205450" y="1686475"/>
            <a:ext cx="4733100" cy="1767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9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9" name="Google Shape;1219;p30"/>
          <p:cNvSpPr txBox="1"/>
          <p:nvPr>
            <p:ph idx="1" type="subTitle"/>
          </p:nvPr>
        </p:nvSpPr>
        <p:spPr>
          <a:xfrm>
            <a:off x="2203075" y="3454025"/>
            <a:ext cx="23688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0" name="Google Shape;1220;p30"/>
          <p:cNvSpPr/>
          <p:nvPr/>
        </p:nvSpPr>
        <p:spPr>
          <a:xfrm flipH="1" rot="-5400000">
            <a:off x="2042430" y="163026"/>
            <a:ext cx="336000" cy="3273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1" name="Google Shape;1221;p30"/>
          <p:cNvGrpSpPr/>
          <p:nvPr/>
        </p:nvGrpSpPr>
        <p:grpSpPr>
          <a:xfrm flipH="1" rot="10800000">
            <a:off x="8173442" y="3289864"/>
            <a:ext cx="600467" cy="327300"/>
            <a:chOff x="1945415" y="1740893"/>
            <a:chExt cx="600467" cy="327300"/>
          </a:xfrm>
        </p:grpSpPr>
        <p:sp>
          <p:nvSpPr>
            <p:cNvPr id="1222" name="Google Shape;1222;p30"/>
            <p:cNvSpPr/>
            <p:nvPr/>
          </p:nvSpPr>
          <p:spPr>
            <a:xfrm flipH="1" rot="10800000">
              <a:off x="1945415" y="1740893"/>
              <a:ext cx="336000" cy="3273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0"/>
            <p:cNvSpPr/>
            <p:nvPr/>
          </p:nvSpPr>
          <p:spPr>
            <a:xfrm flipH="1" rot="10800000">
              <a:off x="2298982" y="1784393"/>
              <a:ext cx="246900" cy="240300"/>
            </a:xfrm>
            <a:prstGeom prst="star4">
              <a:avLst>
                <a:gd fmla="val 125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4" name="Google Shape;1224;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dk1"/>
        </a:solidFill>
      </p:bgPr>
    </p:bg>
    <p:spTree>
      <p:nvGrpSpPr>
        <p:cNvPr id="1225" name="Shape 1225"/>
        <p:cNvGrpSpPr/>
        <p:nvPr/>
      </p:nvGrpSpPr>
      <p:grpSpPr>
        <a:xfrm>
          <a:off x="0" y="0"/>
          <a:ext cx="0" cy="0"/>
          <a:chOff x="0" y="0"/>
          <a:chExt cx="0" cy="0"/>
        </a:xfrm>
      </p:grpSpPr>
      <p:grpSp>
        <p:nvGrpSpPr>
          <p:cNvPr id="1226" name="Google Shape;1226;p31"/>
          <p:cNvGrpSpPr/>
          <p:nvPr/>
        </p:nvGrpSpPr>
        <p:grpSpPr>
          <a:xfrm>
            <a:off x="-35275" y="-31835"/>
            <a:ext cx="9214549" cy="5207170"/>
            <a:chOff x="-35275" y="-31835"/>
            <a:chExt cx="9214549" cy="5207170"/>
          </a:xfrm>
        </p:grpSpPr>
        <p:grpSp>
          <p:nvGrpSpPr>
            <p:cNvPr id="1227" name="Google Shape;1227;p31"/>
            <p:cNvGrpSpPr/>
            <p:nvPr/>
          </p:nvGrpSpPr>
          <p:grpSpPr>
            <a:xfrm>
              <a:off x="-35275" y="-31835"/>
              <a:ext cx="4607271" cy="2603603"/>
              <a:chOff x="987999" y="461925"/>
              <a:chExt cx="1514404" cy="1507151"/>
            </a:xfrm>
          </p:grpSpPr>
          <p:grpSp>
            <p:nvGrpSpPr>
              <p:cNvPr id="1228" name="Google Shape;1228;p31"/>
              <p:cNvGrpSpPr/>
              <p:nvPr/>
            </p:nvGrpSpPr>
            <p:grpSpPr>
              <a:xfrm>
                <a:off x="987999" y="461925"/>
                <a:ext cx="1514401" cy="1506302"/>
                <a:chOff x="987999" y="461925"/>
                <a:chExt cx="1514401" cy="1506302"/>
              </a:xfrm>
            </p:grpSpPr>
            <p:cxnSp>
              <p:nvCxnSpPr>
                <p:cNvPr id="1229" name="Google Shape;1229;p3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0" name="Google Shape;1230;p3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1" name="Google Shape;1231;p3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2" name="Google Shape;1232;p3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3" name="Google Shape;1233;p3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4" name="Google Shape;1234;p3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5" name="Google Shape;1235;p3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6" name="Google Shape;1236;p3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37" name="Google Shape;1237;p3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238" name="Google Shape;1238;p31"/>
              <p:cNvGrpSpPr/>
              <p:nvPr/>
            </p:nvGrpSpPr>
            <p:grpSpPr>
              <a:xfrm>
                <a:off x="987999" y="461927"/>
                <a:ext cx="1514404" cy="1507149"/>
                <a:chOff x="987999" y="461927"/>
                <a:chExt cx="1514404" cy="1507149"/>
              </a:xfrm>
            </p:grpSpPr>
            <p:cxnSp>
              <p:nvCxnSpPr>
                <p:cNvPr id="1239" name="Google Shape;1239;p3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240" name="Google Shape;1240;p3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241" name="Google Shape;1241;p3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242" name="Google Shape;1242;p3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243" name="Google Shape;1243;p3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244" name="Google Shape;1244;p3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245" name="Google Shape;1245;p3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246" name="Google Shape;1246;p3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247" name="Google Shape;1247;p31"/>
            <p:cNvGrpSpPr/>
            <p:nvPr/>
          </p:nvGrpSpPr>
          <p:grpSpPr>
            <a:xfrm>
              <a:off x="4572003" y="-31835"/>
              <a:ext cx="4607271" cy="2603603"/>
              <a:chOff x="987999" y="461925"/>
              <a:chExt cx="1514404" cy="1507151"/>
            </a:xfrm>
          </p:grpSpPr>
          <p:grpSp>
            <p:nvGrpSpPr>
              <p:cNvPr id="1248" name="Google Shape;1248;p31"/>
              <p:cNvGrpSpPr/>
              <p:nvPr/>
            </p:nvGrpSpPr>
            <p:grpSpPr>
              <a:xfrm>
                <a:off x="987999" y="461925"/>
                <a:ext cx="1514401" cy="1506302"/>
                <a:chOff x="987999" y="461925"/>
                <a:chExt cx="1514401" cy="1506302"/>
              </a:xfrm>
            </p:grpSpPr>
            <p:cxnSp>
              <p:nvCxnSpPr>
                <p:cNvPr id="1249" name="Google Shape;1249;p3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0" name="Google Shape;1250;p3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1" name="Google Shape;1251;p3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2" name="Google Shape;1252;p3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3" name="Google Shape;1253;p3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4" name="Google Shape;1254;p3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5" name="Google Shape;1255;p3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6" name="Google Shape;1256;p3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57" name="Google Shape;1257;p3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258" name="Google Shape;1258;p31"/>
              <p:cNvGrpSpPr/>
              <p:nvPr/>
            </p:nvGrpSpPr>
            <p:grpSpPr>
              <a:xfrm>
                <a:off x="987999" y="461927"/>
                <a:ext cx="1514404" cy="1507149"/>
                <a:chOff x="987999" y="461927"/>
                <a:chExt cx="1514404" cy="1507149"/>
              </a:xfrm>
            </p:grpSpPr>
            <p:cxnSp>
              <p:nvCxnSpPr>
                <p:cNvPr id="1259" name="Google Shape;1259;p3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260" name="Google Shape;1260;p3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261" name="Google Shape;1261;p3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262" name="Google Shape;1262;p3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263" name="Google Shape;1263;p3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264" name="Google Shape;1264;p3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265" name="Google Shape;1265;p3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3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267" name="Google Shape;1267;p31"/>
            <p:cNvGrpSpPr/>
            <p:nvPr/>
          </p:nvGrpSpPr>
          <p:grpSpPr>
            <a:xfrm>
              <a:off x="-35275" y="2571732"/>
              <a:ext cx="4607271" cy="2603603"/>
              <a:chOff x="987999" y="461925"/>
              <a:chExt cx="1514404" cy="1507151"/>
            </a:xfrm>
          </p:grpSpPr>
          <p:grpSp>
            <p:nvGrpSpPr>
              <p:cNvPr id="1268" name="Google Shape;1268;p31"/>
              <p:cNvGrpSpPr/>
              <p:nvPr/>
            </p:nvGrpSpPr>
            <p:grpSpPr>
              <a:xfrm>
                <a:off x="987999" y="461925"/>
                <a:ext cx="1514401" cy="1506302"/>
                <a:chOff x="987999" y="461925"/>
                <a:chExt cx="1514401" cy="1506302"/>
              </a:xfrm>
            </p:grpSpPr>
            <p:cxnSp>
              <p:nvCxnSpPr>
                <p:cNvPr id="1269" name="Google Shape;1269;p3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70" name="Google Shape;1270;p3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71" name="Google Shape;1271;p3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72" name="Google Shape;1272;p3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73" name="Google Shape;1273;p3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74" name="Google Shape;1274;p3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75" name="Google Shape;1275;p3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76" name="Google Shape;1276;p3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77" name="Google Shape;1277;p3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278" name="Google Shape;1278;p31"/>
              <p:cNvGrpSpPr/>
              <p:nvPr/>
            </p:nvGrpSpPr>
            <p:grpSpPr>
              <a:xfrm>
                <a:off x="987999" y="461927"/>
                <a:ext cx="1514404" cy="1507149"/>
                <a:chOff x="987999" y="461927"/>
                <a:chExt cx="1514404" cy="1507149"/>
              </a:xfrm>
            </p:grpSpPr>
            <p:cxnSp>
              <p:nvCxnSpPr>
                <p:cNvPr id="1279" name="Google Shape;1279;p3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280" name="Google Shape;1280;p3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281" name="Google Shape;1281;p3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282" name="Google Shape;1282;p3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283" name="Google Shape;1283;p3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284" name="Google Shape;1284;p3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285" name="Google Shape;1285;p3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286" name="Google Shape;1286;p3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287" name="Google Shape;1287;p31"/>
            <p:cNvGrpSpPr/>
            <p:nvPr/>
          </p:nvGrpSpPr>
          <p:grpSpPr>
            <a:xfrm>
              <a:off x="4572003" y="2571732"/>
              <a:ext cx="4607271" cy="2603603"/>
              <a:chOff x="987999" y="461925"/>
              <a:chExt cx="1514404" cy="1507151"/>
            </a:xfrm>
          </p:grpSpPr>
          <p:grpSp>
            <p:nvGrpSpPr>
              <p:cNvPr id="1288" name="Google Shape;1288;p31"/>
              <p:cNvGrpSpPr/>
              <p:nvPr/>
            </p:nvGrpSpPr>
            <p:grpSpPr>
              <a:xfrm>
                <a:off x="987999" y="461925"/>
                <a:ext cx="1514401" cy="1506302"/>
                <a:chOff x="987999" y="461925"/>
                <a:chExt cx="1514401" cy="1506302"/>
              </a:xfrm>
            </p:grpSpPr>
            <p:cxnSp>
              <p:nvCxnSpPr>
                <p:cNvPr id="1289" name="Google Shape;1289;p3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90" name="Google Shape;1290;p3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91" name="Google Shape;1291;p3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92" name="Google Shape;1292;p3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93" name="Google Shape;1293;p3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94" name="Google Shape;1294;p3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95" name="Google Shape;1295;p3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96" name="Google Shape;1296;p3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297" name="Google Shape;1297;p3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298" name="Google Shape;1298;p31"/>
              <p:cNvGrpSpPr/>
              <p:nvPr/>
            </p:nvGrpSpPr>
            <p:grpSpPr>
              <a:xfrm>
                <a:off x="987999" y="461927"/>
                <a:ext cx="1514404" cy="1507149"/>
                <a:chOff x="987999" y="461927"/>
                <a:chExt cx="1514404" cy="1507149"/>
              </a:xfrm>
            </p:grpSpPr>
            <p:cxnSp>
              <p:nvCxnSpPr>
                <p:cNvPr id="1299" name="Google Shape;1299;p3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300" name="Google Shape;1300;p3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301" name="Google Shape;1301;p3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302" name="Google Shape;1302;p3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303" name="Google Shape;1303;p3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304" name="Google Shape;1304;p3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305" name="Google Shape;1305;p3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306" name="Google Shape;1306;p3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307" name="Google Shape;1307;p31"/>
          <p:cNvSpPr txBox="1"/>
          <p:nvPr>
            <p:ph idx="1" type="subTitle"/>
          </p:nvPr>
        </p:nvSpPr>
        <p:spPr>
          <a:xfrm>
            <a:off x="2250750" y="1815039"/>
            <a:ext cx="4642500" cy="103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8" name="Google Shape;1308;p31"/>
          <p:cNvSpPr txBox="1"/>
          <p:nvPr>
            <p:ph idx="2" type="subTitle"/>
          </p:nvPr>
        </p:nvSpPr>
        <p:spPr>
          <a:xfrm>
            <a:off x="3184650" y="2855392"/>
            <a:ext cx="27747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solidFill>
                  <a:schemeClr val="lt1"/>
                </a:solidFill>
                <a:latin typeface="Merriweather"/>
                <a:ea typeface="Merriweather"/>
                <a:cs typeface="Merriweather"/>
                <a:sym typeface="Merriweather"/>
              </a:defRPr>
            </a:lvl1pPr>
            <a:lvl2pPr lvl="1" algn="l">
              <a:lnSpc>
                <a:spcPct val="100000"/>
              </a:lnSpc>
              <a:spcBef>
                <a:spcPts val="0"/>
              </a:spcBef>
              <a:spcAft>
                <a:spcPts val="0"/>
              </a:spcAft>
              <a:buSzPts val="1400"/>
              <a:buFont typeface="Merriweather"/>
              <a:buNone/>
              <a:defRPr>
                <a:latin typeface="Merriweather"/>
                <a:ea typeface="Merriweather"/>
                <a:cs typeface="Merriweather"/>
                <a:sym typeface="Merriweather"/>
              </a:defRPr>
            </a:lvl2pPr>
            <a:lvl3pPr lvl="2" algn="l">
              <a:lnSpc>
                <a:spcPct val="100000"/>
              </a:lnSpc>
              <a:spcBef>
                <a:spcPts val="0"/>
              </a:spcBef>
              <a:spcAft>
                <a:spcPts val="0"/>
              </a:spcAft>
              <a:buSzPts val="1400"/>
              <a:buFont typeface="Merriweather"/>
              <a:buNone/>
              <a:defRPr>
                <a:latin typeface="Merriweather"/>
                <a:ea typeface="Merriweather"/>
                <a:cs typeface="Merriweather"/>
                <a:sym typeface="Merriweather"/>
              </a:defRPr>
            </a:lvl3pPr>
            <a:lvl4pPr lvl="3" algn="l">
              <a:lnSpc>
                <a:spcPct val="100000"/>
              </a:lnSpc>
              <a:spcBef>
                <a:spcPts val="0"/>
              </a:spcBef>
              <a:spcAft>
                <a:spcPts val="0"/>
              </a:spcAft>
              <a:buSzPts val="1400"/>
              <a:buFont typeface="Merriweather"/>
              <a:buNone/>
              <a:defRPr>
                <a:latin typeface="Merriweather"/>
                <a:ea typeface="Merriweather"/>
                <a:cs typeface="Merriweather"/>
                <a:sym typeface="Merriweather"/>
              </a:defRPr>
            </a:lvl4pPr>
            <a:lvl5pPr lvl="4" algn="l">
              <a:lnSpc>
                <a:spcPct val="100000"/>
              </a:lnSpc>
              <a:spcBef>
                <a:spcPts val="0"/>
              </a:spcBef>
              <a:spcAft>
                <a:spcPts val="0"/>
              </a:spcAft>
              <a:buSzPts val="1400"/>
              <a:buFont typeface="Merriweather"/>
              <a:buNone/>
              <a:defRPr>
                <a:latin typeface="Merriweather"/>
                <a:ea typeface="Merriweather"/>
                <a:cs typeface="Merriweather"/>
                <a:sym typeface="Merriweather"/>
              </a:defRPr>
            </a:lvl5pPr>
            <a:lvl6pPr lvl="5" algn="l">
              <a:lnSpc>
                <a:spcPct val="100000"/>
              </a:lnSpc>
              <a:spcBef>
                <a:spcPts val="0"/>
              </a:spcBef>
              <a:spcAft>
                <a:spcPts val="0"/>
              </a:spcAft>
              <a:buSzPts val="1400"/>
              <a:buFont typeface="Merriweather"/>
              <a:buNone/>
              <a:defRPr>
                <a:latin typeface="Merriweather"/>
                <a:ea typeface="Merriweather"/>
                <a:cs typeface="Merriweather"/>
                <a:sym typeface="Merriweather"/>
              </a:defRPr>
            </a:lvl6pPr>
            <a:lvl7pPr lvl="6" algn="l">
              <a:lnSpc>
                <a:spcPct val="100000"/>
              </a:lnSpc>
              <a:spcBef>
                <a:spcPts val="0"/>
              </a:spcBef>
              <a:spcAft>
                <a:spcPts val="0"/>
              </a:spcAft>
              <a:buSzPts val="1400"/>
              <a:buFont typeface="Merriweather"/>
              <a:buNone/>
              <a:defRPr>
                <a:latin typeface="Merriweather"/>
                <a:ea typeface="Merriweather"/>
                <a:cs typeface="Merriweather"/>
                <a:sym typeface="Merriweather"/>
              </a:defRPr>
            </a:lvl7pPr>
            <a:lvl8pPr lvl="7" algn="l">
              <a:lnSpc>
                <a:spcPct val="100000"/>
              </a:lnSpc>
              <a:spcBef>
                <a:spcPts val="0"/>
              </a:spcBef>
              <a:spcAft>
                <a:spcPts val="0"/>
              </a:spcAft>
              <a:buSzPts val="1400"/>
              <a:buFont typeface="Merriweather"/>
              <a:buNone/>
              <a:defRPr>
                <a:latin typeface="Merriweather"/>
                <a:ea typeface="Merriweather"/>
                <a:cs typeface="Merriweather"/>
                <a:sym typeface="Merriweather"/>
              </a:defRPr>
            </a:lvl8pPr>
            <a:lvl9pPr lvl="8" algn="l">
              <a:lnSpc>
                <a:spcPct val="100000"/>
              </a:lnSpc>
              <a:spcBef>
                <a:spcPts val="0"/>
              </a:spcBef>
              <a:spcAft>
                <a:spcPts val="0"/>
              </a:spcAft>
              <a:buSzPts val="1400"/>
              <a:buFont typeface="Merriweather"/>
              <a:buNone/>
              <a:defRPr>
                <a:latin typeface="Merriweather"/>
                <a:ea typeface="Merriweather"/>
                <a:cs typeface="Merriweather"/>
                <a:sym typeface="Merriweather"/>
              </a:defRPr>
            </a:lvl9pPr>
          </a:lstStyle>
          <a:p/>
        </p:txBody>
      </p:sp>
      <p:grpSp>
        <p:nvGrpSpPr>
          <p:cNvPr id="1309" name="Google Shape;1309;p31"/>
          <p:cNvGrpSpPr/>
          <p:nvPr/>
        </p:nvGrpSpPr>
        <p:grpSpPr>
          <a:xfrm>
            <a:off x="545820" y="331138"/>
            <a:ext cx="1150968" cy="602929"/>
            <a:chOff x="7055900" y="279450"/>
            <a:chExt cx="1820576" cy="953700"/>
          </a:xfrm>
        </p:grpSpPr>
        <p:sp>
          <p:nvSpPr>
            <p:cNvPr id="1310" name="Google Shape;1310;p31"/>
            <p:cNvSpPr/>
            <p:nvPr/>
          </p:nvSpPr>
          <p:spPr>
            <a:xfrm>
              <a:off x="705590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1"/>
            <p:cNvSpPr/>
            <p:nvPr/>
          </p:nvSpPr>
          <p:spPr>
            <a:xfrm>
              <a:off x="727261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1"/>
            <p:cNvSpPr/>
            <p:nvPr/>
          </p:nvSpPr>
          <p:spPr>
            <a:xfrm>
              <a:off x="748933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1"/>
            <p:cNvSpPr/>
            <p:nvPr/>
          </p:nvSpPr>
          <p:spPr>
            <a:xfrm>
              <a:off x="770605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1"/>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5" name="Google Shape;1315;p31"/>
          <p:cNvSpPr/>
          <p:nvPr/>
        </p:nvSpPr>
        <p:spPr>
          <a:xfrm>
            <a:off x="7275514" y="166388"/>
            <a:ext cx="337500" cy="3291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1317" name="Shape 1317"/>
        <p:cNvGrpSpPr/>
        <p:nvPr/>
      </p:nvGrpSpPr>
      <p:grpSpPr>
        <a:xfrm>
          <a:off x="0" y="0"/>
          <a:ext cx="0" cy="0"/>
          <a:chOff x="0" y="0"/>
          <a:chExt cx="0" cy="0"/>
        </a:xfrm>
      </p:grpSpPr>
      <p:grpSp>
        <p:nvGrpSpPr>
          <p:cNvPr id="1318" name="Google Shape;1318;p32"/>
          <p:cNvGrpSpPr/>
          <p:nvPr/>
        </p:nvGrpSpPr>
        <p:grpSpPr>
          <a:xfrm>
            <a:off x="-35275" y="-31835"/>
            <a:ext cx="9214549" cy="5207170"/>
            <a:chOff x="-35275" y="-31835"/>
            <a:chExt cx="9214549" cy="5207170"/>
          </a:xfrm>
        </p:grpSpPr>
        <p:grpSp>
          <p:nvGrpSpPr>
            <p:cNvPr id="1319" name="Google Shape;1319;p32"/>
            <p:cNvGrpSpPr/>
            <p:nvPr/>
          </p:nvGrpSpPr>
          <p:grpSpPr>
            <a:xfrm>
              <a:off x="-35275" y="-31835"/>
              <a:ext cx="4607271" cy="2603603"/>
              <a:chOff x="987999" y="461925"/>
              <a:chExt cx="1514404" cy="1507151"/>
            </a:xfrm>
          </p:grpSpPr>
          <p:grpSp>
            <p:nvGrpSpPr>
              <p:cNvPr id="1320" name="Google Shape;1320;p32"/>
              <p:cNvGrpSpPr/>
              <p:nvPr/>
            </p:nvGrpSpPr>
            <p:grpSpPr>
              <a:xfrm>
                <a:off x="987999" y="461925"/>
                <a:ext cx="1514401" cy="1506302"/>
                <a:chOff x="987999" y="461925"/>
                <a:chExt cx="1514401" cy="1506302"/>
              </a:xfrm>
            </p:grpSpPr>
            <p:cxnSp>
              <p:nvCxnSpPr>
                <p:cNvPr id="1321" name="Google Shape;1321;p32"/>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22" name="Google Shape;1322;p32"/>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23" name="Google Shape;1323;p32"/>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24" name="Google Shape;1324;p32"/>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25" name="Google Shape;1325;p32"/>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26" name="Google Shape;1326;p32"/>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27" name="Google Shape;1327;p32"/>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28" name="Google Shape;1328;p32"/>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29" name="Google Shape;1329;p32"/>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330" name="Google Shape;1330;p32"/>
              <p:cNvGrpSpPr/>
              <p:nvPr/>
            </p:nvGrpSpPr>
            <p:grpSpPr>
              <a:xfrm>
                <a:off x="987999" y="461927"/>
                <a:ext cx="1514404" cy="1507149"/>
                <a:chOff x="987999" y="461927"/>
                <a:chExt cx="1514404" cy="1507149"/>
              </a:xfrm>
            </p:grpSpPr>
            <p:cxnSp>
              <p:nvCxnSpPr>
                <p:cNvPr id="1331" name="Google Shape;1331;p32"/>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332" name="Google Shape;1332;p32"/>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333" name="Google Shape;1333;p32"/>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334" name="Google Shape;1334;p32"/>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335" name="Google Shape;1335;p32"/>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336" name="Google Shape;1336;p32"/>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337" name="Google Shape;1337;p32"/>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338" name="Google Shape;1338;p32"/>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339" name="Google Shape;1339;p32"/>
            <p:cNvGrpSpPr/>
            <p:nvPr/>
          </p:nvGrpSpPr>
          <p:grpSpPr>
            <a:xfrm>
              <a:off x="4572003" y="-31835"/>
              <a:ext cx="4607271" cy="2603603"/>
              <a:chOff x="987999" y="461925"/>
              <a:chExt cx="1514404" cy="1507151"/>
            </a:xfrm>
          </p:grpSpPr>
          <p:grpSp>
            <p:nvGrpSpPr>
              <p:cNvPr id="1340" name="Google Shape;1340;p32"/>
              <p:cNvGrpSpPr/>
              <p:nvPr/>
            </p:nvGrpSpPr>
            <p:grpSpPr>
              <a:xfrm>
                <a:off x="987999" y="461925"/>
                <a:ext cx="1514401" cy="1506302"/>
                <a:chOff x="987999" y="461925"/>
                <a:chExt cx="1514401" cy="1506302"/>
              </a:xfrm>
            </p:grpSpPr>
            <p:cxnSp>
              <p:nvCxnSpPr>
                <p:cNvPr id="1341" name="Google Shape;1341;p32"/>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42" name="Google Shape;1342;p32"/>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43" name="Google Shape;1343;p32"/>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44" name="Google Shape;1344;p32"/>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45" name="Google Shape;1345;p32"/>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46" name="Google Shape;1346;p32"/>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47" name="Google Shape;1347;p32"/>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48" name="Google Shape;1348;p32"/>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49" name="Google Shape;1349;p32"/>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350" name="Google Shape;1350;p32"/>
              <p:cNvGrpSpPr/>
              <p:nvPr/>
            </p:nvGrpSpPr>
            <p:grpSpPr>
              <a:xfrm>
                <a:off x="987999" y="461927"/>
                <a:ext cx="1514404" cy="1507149"/>
                <a:chOff x="987999" y="461927"/>
                <a:chExt cx="1514404" cy="1507149"/>
              </a:xfrm>
            </p:grpSpPr>
            <p:cxnSp>
              <p:nvCxnSpPr>
                <p:cNvPr id="1351" name="Google Shape;1351;p32"/>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352" name="Google Shape;1352;p32"/>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353" name="Google Shape;1353;p32"/>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354" name="Google Shape;1354;p32"/>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355" name="Google Shape;1355;p32"/>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356" name="Google Shape;1356;p32"/>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357" name="Google Shape;1357;p32"/>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358" name="Google Shape;1358;p32"/>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359" name="Google Shape;1359;p32"/>
            <p:cNvGrpSpPr/>
            <p:nvPr/>
          </p:nvGrpSpPr>
          <p:grpSpPr>
            <a:xfrm>
              <a:off x="-35275" y="2571732"/>
              <a:ext cx="4607271" cy="2603603"/>
              <a:chOff x="987999" y="461925"/>
              <a:chExt cx="1514404" cy="1507151"/>
            </a:xfrm>
          </p:grpSpPr>
          <p:grpSp>
            <p:nvGrpSpPr>
              <p:cNvPr id="1360" name="Google Shape;1360;p32"/>
              <p:cNvGrpSpPr/>
              <p:nvPr/>
            </p:nvGrpSpPr>
            <p:grpSpPr>
              <a:xfrm>
                <a:off x="987999" y="461925"/>
                <a:ext cx="1514401" cy="1506302"/>
                <a:chOff x="987999" y="461925"/>
                <a:chExt cx="1514401" cy="1506302"/>
              </a:xfrm>
            </p:grpSpPr>
            <p:cxnSp>
              <p:nvCxnSpPr>
                <p:cNvPr id="1361" name="Google Shape;1361;p32"/>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62" name="Google Shape;1362;p32"/>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63" name="Google Shape;1363;p32"/>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64" name="Google Shape;1364;p32"/>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65" name="Google Shape;1365;p32"/>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66" name="Google Shape;1366;p32"/>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67" name="Google Shape;1367;p32"/>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68" name="Google Shape;1368;p32"/>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69" name="Google Shape;1369;p32"/>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370" name="Google Shape;1370;p32"/>
              <p:cNvGrpSpPr/>
              <p:nvPr/>
            </p:nvGrpSpPr>
            <p:grpSpPr>
              <a:xfrm>
                <a:off x="987999" y="461927"/>
                <a:ext cx="1514404" cy="1507149"/>
                <a:chOff x="987999" y="461927"/>
                <a:chExt cx="1514404" cy="1507149"/>
              </a:xfrm>
            </p:grpSpPr>
            <p:cxnSp>
              <p:nvCxnSpPr>
                <p:cNvPr id="1371" name="Google Shape;1371;p32"/>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372" name="Google Shape;1372;p32"/>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373" name="Google Shape;1373;p32"/>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374" name="Google Shape;1374;p32"/>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375" name="Google Shape;1375;p32"/>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376" name="Google Shape;1376;p32"/>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377" name="Google Shape;1377;p32"/>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378" name="Google Shape;1378;p32"/>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379" name="Google Shape;1379;p32"/>
            <p:cNvGrpSpPr/>
            <p:nvPr/>
          </p:nvGrpSpPr>
          <p:grpSpPr>
            <a:xfrm>
              <a:off x="4572003" y="2571732"/>
              <a:ext cx="4607271" cy="2603603"/>
              <a:chOff x="987999" y="461925"/>
              <a:chExt cx="1514404" cy="1507151"/>
            </a:xfrm>
          </p:grpSpPr>
          <p:grpSp>
            <p:nvGrpSpPr>
              <p:cNvPr id="1380" name="Google Shape;1380;p32"/>
              <p:cNvGrpSpPr/>
              <p:nvPr/>
            </p:nvGrpSpPr>
            <p:grpSpPr>
              <a:xfrm>
                <a:off x="987999" y="461925"/>
                <a:ext cx="1514401" cy="1506302"/>
                <a:chOff x="987999" y="461925"/>
                <a:chExt cx="1514401" cy="1506302"/>
              </a:xfrm>
            </p:grpSpPr>
            <p:cxnSp>
              <p:nvCxnSpPr>
                <p:cNvPr id="1381" name="Google Shape;1381;p32"/>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82" name="Google Shape;1382;p32"/>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83" name="Google Shape;1383;p32"/>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84" name="Google Shape;1384;p32"/>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85" name="Google Shape;1385;p32"/>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86" name="Google Shape;1386;p32"/>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87" name="Google Shape;1387;p32"/>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88" name="Google Shape;1388;p32"/>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389" name="Google Shape;1389;p32"/>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390" name="Google Shape;1390;p32"/>
              <p:cNvGrpSpPr/>
              <p:nvPr/>
            </p:nvGrpSpPr>
            <p:grpSpPr>
              <a:xfrm>
                <a:off x="987999" y="461927"/>
                <a:ext cx="1514404" cy="1507149"/>
                <a:chOff x="987999" y="461927"/>
                <a:chExt cx="1514404" cy="1507149"/>
              </a:xfrm>
            </p:grpSpPr>
            <p:cxnSp>
              <p:nvCxnSpPr>
                <p:cNvPr id="1391" name="Google Shape;1391;p32"/>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392" name="Google Shape;1392;p32"/>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393" name="Google Shape;1393;p32"/>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394" name="Google Shape;1394;p32"/>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395" name="Google Shape;1395;p32"/>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396" name="Google Shape;1396;p32"/>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397" name="Google Shape;1397;p32"/>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398" name="Google Shape;1398;p32"/>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399" name="Google Shape;1399;p32"/>
          <p:cNvSpPr txBox="1"/>
          <p:nvPr>
            <p:ph type="title"/>
          </p:nvPr>
        </p:nvSpPr>
        <p:spPr>
          <a:xfrm>
            <a:off x="537400" y="339325"/>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1400" name="Google Shape;1400;p32"/>
          <p:cNvSpPr txBox="1"/>
          <p:nvPr>
            <p:ph idx="1" type="subTitle"/>
          </p:nvPr>
        </p:nvSpPr>
        <p:spPr>
          <a:xfrm>
            <a:off x="737800" y="3449950"/>
            <a:ext cx="1920300" cy="4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401" name="Google Shape;1401;p32"/>
          <p:cNvSpPr txBox="1"/>
          <p:nvPr>
            <p:ph idx="2" type="subTitle"/>
          </p:nvPr>
        </p:nvSpPr>
        <p:spPr>
          <a:xfrm>
            <a:off x="737804" y="3781516"/>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2" name="Google Shape;1402;p32"/>
          <p:cNvSpPr txBox="1"/>
          <p:nvPr>
            <p:ph idx="3" type="subTitle"/>
          </p:nvPr>
        </p:nvSpPr>
        <p:spPr>
          <a:xfrm>
            <a:off x="6493600" y="3449950"/>
            <a:ext cx="1920300" cy="4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403" name="Google Shape;1403;p32"/>
          <p:cNvSpPr txBox="1"/>
          <p:nvPr>
            <p:ph idx="4" type="subTitle"/>
          </p:nvPr>
        </p:nvSpPr>
        <p:spPr>
          <a:xfrm>
            <a:off x="6493605" y="3781514"/>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4" name="Google Shape;1404;p32"/>
          <p:cNvSpPr txBox="1"/>
          <p:nvPr>
            <p:ph idx="5" type="subTitle"/>
          </p:nvPr>
        </p:nvSpPr>
        <p:spPr>
          <a:xfrm>
            <a:off x="3616474" y="3449950"/>
            <a:ext cx="1920300" cy="4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405" name="Google Shape;1405;p32"/>
          <p:cNvSpPr txBox="1"/>
          <p:nvPr>
            <p:ph idx="6" type="subTitle"/>
          </p:nvPr>
        </p:nvSpPr>
        <p:spPr>
          <a:xfrm>
            <a:off x="3615704" y="3781514"/>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6" name="Google Shape;1406;p32"/>
          <p:cNvSpPr txBox="1"/>
          <p:nvPr>
            <p:ph idx="7" type="title"/>
          </p:nvPr>
        </p:nvSpPr>
        <p:spPr>
          <a:xfrm>
            <a:off x="737950" y="2883600"/>
            <a:ext cx="1920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07" name="Google Shape;1407;p32"/>
          <p:cNvSpPr txBox="1"/>
          <p:nvPr>
            <p:ph idx="8" type="title"/>
          </p:nvPr>
        </p:nvSpPr>
        <p:spPr>
          <a:xfrm>
            <a:off x="3615700" y="2883625"/>
            <a:ext cx="1920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08" name="Google Shape;1408;p32"/>
          <p:cNvSpPr txBox="1"/>
          <p:nvPr>
            <p:ph idx="9" type="title"/>
          </p:nvPr>
        </p:nvSpPr>
        <p:spPr>
          <a:xfrm>
            <a:off x="6493600" y="2883625"/>
            <a:ext cx="1920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09" name="Google Shape;1409;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410" name="Shape 1410"/>
        <p:cNvGrpSpPr/>
        <p:nvPr/>
      </p:nvGrpSpPr>
      <p:grpSpPr>
        <a:xfrm>
          <a:off x="0" y="0"/>
          <a:ext cx="0" cy="0"/>
          <a:chOff x="0" y="0"/>
          <a:chExt cx="0" cy="0"/>
        </a:xfrm>
      </p:grpSpPr>
      <p:grpSp>
        <p:nvGrpSpPr>
          <p:cNvPr id="1411" name="Google Shape;1411;p33"/>
          <p:cNvGrpSpPr/>
          <p:nvPr/>
        </p:nvGrpSpPr>
        <p:grpSpPr>
          <a:xfrm>
            <a:off x="-35275" y="-31835"/>
            <a:ext cx="9214549" cy="5207170"/>
            <a:chOff x="-35275" y="-31835"/>
            <a:chExt cx="9214549" cy="5207170"/>
          </a:xfrm>
        </p:grpSpPr>
        <p:grpSp>
          <p:nvGrpSpPr>
            <p:cNvPr id="1412" name="Google Shape;1412;p33"/>
            <p:cNvGrpSpPr/>
            <p:nvPr/>
          </p:nvGrpSpPr>
          <p:grpSpPr>
            <a:xfrm>
              <a:off x="-35275" y="-31835"/>
              <a:ext cx="4607271" cy="2603603"/>
              <a:chOff x="987999" y="461925"/>
              <a:chExt cx="1514404" cy="1507151"/>
            </a:xfrm>
          </p:grpSpPr>
          <p:grpSp>
            <p:nvGrpSpPr>
              <p:cNvPr id="1413" name="Google Shape;1413;p33"/>
              <p:cNvGrpSpPr/>
              <p:nvPr/>
            </p:nvGrpSpPr>
            <p:grpSpPr>
              <a:xfrm>
                <a:off x="987999" y="461925"/>
                <a:ext cx="1514401" cy="1506302"/>
                <a:chOff x="987999" y="461925"/>
                <a:chExt cx="1514401" cy="1506302"/>
              </a:xfrm>
            </p:grpSpPr>
            <p:cxnSp>
              <p:nvCxnSpPr>
                <p:cNvPr id="1414" name="Google Shape;1414;p3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15" name="Google Shape;1415;p3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16" name="Google Shape;1416;p3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17" name="Google Shape;1417;p3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18" name="Google Shape;1418;p3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19" name="Google Shape;1419;p3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20" name="Google Shape;1420;p3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21" name="Google Shape;1421;p3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22" name="Google Shape;1422;p3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423" name="Google Shape;1423;p33"/>
              <p:cNvGrpSpPr/>
              <p:nvPr/>
            </p:nvGrpSpPr>
            <p:grpSpPr>
              <a:xfrm>
                <a:off x="987999" y="461927"/>
                <a:ext cx="1514404" cy="1507149"/>
                <a:chOff x="987999" y="461927"/>
                <a:chExt cx="1514404" cy="1507149"/>
              </a:xfrm>
            </p:grpSpPr>
            <p:cxnSp>
              <p:nvCxnSpPr>
                <p:cNvPr id="1424" name="Google Shape;1424;p3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425" name="Google Shape;1425;p3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426" name="Google Shape;1426;p3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427" name="Google Shape;1427;p3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428" name="Google Shape;1428;p3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429" name="Google Shape;1429;p3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430" name="Google Shape;1430;p3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431" name="Google Shape;1431;p3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432" name="Google Shape;1432;p33"/>
            <p:cNvGrpSpPr/>
            <p:nvPr/>
          </p:nvGrpSpPr>
          <p:grpSpPr>
            <a:xfrm>
              <a:off x="4572003" y="-31835"/>
              <a:ext cx="4607271" cy="2603603"/>
              <a:chOff x="987999" y="461925"/>
              <a:chExt cx="1514404" cy="1507151"/>
            </a:xfrm>
          </p:grpSpPr>
          <p:grpSp>
            <p:nvGrpSpPr>
              <p:cNvPr id="1433" name="Google Shape;1433;p33"/>
              <p:cNvGrpSpPr/>
              <p:nvPr/>
            </p:nvGrpSpPr>
            <p:grpSpPr>
              <a:xfrm>
                <a:off x="987999" y="461925"/>
                <a:ext cx="1514401" cy="1506302"/>
                <a:chOff x="987999" y="461925"/>
                <a:chExt cx="1514401" cy="1506302"/>
              </a:xfrm>
            </p:grpSpPr>
            <p:cxnSp>
              <p:nvCxnSpPr>
                <p:cNvPr id="1434" name="Google Shape;1434;p3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35" name="Google Shape;1435;p3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36" name="Google Shape;1436;p3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37" name="Google Shape;1437;p3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38" name="Google Shape;1438;p3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39" name="Google Shape;1439;p3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40" name="Google Shape;1440;p3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41" name="Google Shape;1441;p3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42" name="Google Shape;1442;p3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443" name="Google Shape;1443;p33"/>
              <p:cNvGrpSpPr/>
              <p:nvPr/>
            </p:nvGrpSpPr>
            <p:grpSpPr>
              <a:xfrm>
                <a:off x="987999" y="461927"/>
                <a:ext cx="1514404" cy="1507149"/>
                <a:chOff x="987999" y="461927"/>
                <a:chExt cx="1514404" cy="1507149"/>
              </a:xfrm>
            </p:grpSpPr>
            <p:cxnSp>
              <p:nvCxnSpPr>
                <p:cNvPr id="1444" name="Google Shape;1444;p3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445" name="Google Shape;1445;p3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446" name="Google Shape;1446;p3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447" name="Google Shape;1447;p3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448" name="Google Shape;1448;p3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449" name="Google Shape;1449;p3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450" name="Google Shape;1450;p3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451" name="Google Shape;1451;p3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452" name="Google Shape;1452;p33"/>
            <p:cNvGrpSpPr/>
            <p:nvPr/>
          </p:nvGrpSpPr>
          <p:grpSpPr>
            <a:xfrm>
              <a:off x="-35275" y="2571732"/>
              <a:ext cx="4607271" cy="2603603"/>
              <a:chOff x="987999" y="461925"/>
              <a:chExt cx="1514404" cy="1507151"/>
            </a:xfrm>
          </p:grpSpPr>
          <p:grpSp>
            <p:nvGrpSpPr>
              <p:cNvPr id="1453" name="Google Shape;1453;p33"/>
              <p:cNvGrpSpPr/>
              <p:nvPr/>
            </p:nvGrpSpPr>
            <p:grpSpPr>
              <a:xfrm>
                <a:off x="987999" y="461925"/>
                <a:ext cx="1514401" cy="1506302"/>
                <a:chOff x="987999" y="461925"/>
                <a:chExt cx="1514401" cy="1506302"/>
              </a:xfrm>
            </p:grpSpPr>
            <p:cxnSp>
              <p:nvCxnSpPr>
                <p:cNvPr id="1454" name="Google Shape;1454;p3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55" name="Google Shape;1455;p3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56" name="Google Shape;1456;p3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57" name="Google Shape;1457;p3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58" name="Google Shape;1458;p3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59" name="Google Shape;1459;p3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60" name="Google Shape;1460;p3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61" name="Google Shape;1461;p3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62" name="Google Shape;1462;p3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463" name="Google Shape;1463;p33"/>
              <p:cNvGrpSpPr/>
              <p:nvPr/>
            </p:nvGrpSpPr>
            <p:grpSpPr>
              <a:xfrm>
                <a:off x="987999" y="461927"/>
                <a:ext cx="1514404" cy="1507149"/>
                <a:chOff x="987999" y="461927"/>
                <a:chExt cx="1514404" cy="1507149"/>
              </a:xfrm>
            </p:grpSpPr>
            <p:cxnSp>
              <p:nvCxnSpPr>
                <p:cNvPr id="1464" name="Google Shape;1464;p3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465" name="Google Shape;1465;p3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466" name="Google Shape;1466;p3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467" name="Google Shape;1467;p3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468" name="Google Shape;1468;p3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469" name="Google Shape;1469;p3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470" name="Google Shape;1470;p3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471" name="Google Shape;1471;p3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472" name="Google Shape;1472;p33"/>
            <p:cNvGrpSpPr/>
            <p:nvPr/>
          </p:nvGrpSpPr>
          <p:grpSpPr>
            <a:xfrm>
              <a:off x="4572003" y="2571732"/>
              <a:ext cx="4607271" cy="2603603"/>
              <a:chOff x="987999" y="461925"/>
              <a:chExt cx="1514404" cy="1507151"/>
            </a:xfrm>
          </p:grpSpPr>
          <p:grpSp>
            <p:nvGrpSpPr>
              <p:cNvPr id="1473" name="Google Shape;1473;p33"/>
              <p:cNvGrpSpPr/>
              <p:nvPr/>
            </p:nvGrpSpPr>
            <p:grpSpPr>
              <a:xfrm>
                <a:off x="987999" y="461925"/>
                <a:ext cx="1514401" cy="1506302"/>
                <a:chOff x="987999" y="461925"/>
                <a:chExt cx="1514401" cy="1506302"/>
              </a:xfrm>
            </p:grpSpPr>
            <p:cxnSp>
              <p:nvCxnSpPr>
                <p:cNvPr id="1474" name="Google Shape;1474;p3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75" name="Google Shape;1475;p3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76" name="Google Shape;1476;p3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77" name="Google Shape;1477;p3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78" name="Google Shape;1478;p3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79" name="Google Shape;1479;p3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80" name="Google Shape;1480;p3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81" name="Google Shape;1481;p3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482" name="Google Shape;1482;p3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483" name="Google Shape;1483;p33"/>
              <p:cNvGrpSpPr/>
              <p:nvPr/>
            </p:nvGrpSpPr>
            <p:grpSpPr>
              <a:xfrm>
                <a:off x="987999" y="461927"/>
                <a:ext cx="1514404" cy="1507149"/>
                <a:chOff x="987999" y="461927"/>
                <a:chExt cx="1514404" cy="1507149"/>
              </a:xfrm>
            </p:grpSpPr>
            <p:cxnSp>
              <p:nvCxnSpPr>
                <p:cNvPr id="1484" name="Google Shape;1484;p3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485" name="Google Shape;1485;p3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486" name="Google Shape;1486;p3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487" name="Google Shape;1487;p3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488" name="Google Shape;1488;p3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489" name="Google Shape;1489;p3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490" name="Google Shape;1490;p3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491" name="Google Shape;1491;p3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492" name="Google Shape;1492;p33"/>
          <p:cNvSpPr txBox="1"/>
          <p:nvPr>
            <p:ph type="title"/>
          </p:nvPr>
        </p:nvSpPr>
        <p:spPr>
          <a:xfrm>
            <a:off x="539550" y="34090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1493" name="Google Shape;1493;p33"/>
          <p:cNvSpPr txBox="1"/>
          <p:nvPr>
            <p:ph idx="1" type="subTitle"/>
          </p:nvPr>
        </p:nvSpPr>
        <p:spPr>
          <a:xfrm>
            <a:off x="1160974" y="2473140"/>
            <a:ext cx="22152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494" name="Google Shape;1494;p33"/>
          <p:cNvSpPr txBox="1"/>
          <p:nvPr>
            <p:ph idx="2" type="subTitle"/>
          </p:nvPr>
        </p:nvSpPr>
        <p:spPr>
          <a:xfrm>
            <a:off x="1160374" y="2766551"/>
            <a:ext cx="2215200" cy="7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5" name="Google Shape;1495;p33"/>
          <p:cNvSpPr txBox="1"/>
          <p:nvPr>
            <p:ph idx="3" type="subTitle"/>
          </p:nvPr>
        </p:nvSpPr>
        <p:spPr>
          <a:xfrm>
            <a:off x="3466800" y="3589294"/>
            <a:ext cx="22128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496" name="Google Shape;1496;p33"/>
          <p:cNvSpPr txBox="1"/>
          <p:nvPr>
            <p:ph idx="4" type="subTitle"/>
          </p:nvPr>
        </p:nvSpPr>
        <p:spPr>
          <a:xfrm>
            <a:off x="3464400" y="3882705"/>
            <a:ext cx="2215200" cy="7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7" name="Google Shape;1497;p33"/>
          <p:cNvSpPr txBox="1"/>
          <p:nvPr>
            <p:ph idx="5" type="subTitle"/>
          </p:nvPr>
        </p:nvSpPr>
        <p:spPr>
          <a:xfrm>
            <a:off x="5770226" y="2473140"/>
            <a:ext cx="22128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498" name="Google Shape;1498;p33"/>
          <p:cNvSpPr txBox="1"/>
          <p:nvPr>
            <p:ph idx="6" type="subTitle"/>
          </p:nvPr>
        </p:nvSpPr>
        <p:spPr>
          <a:xfrm>
            <a:off x="5768426" y="2766551"/>
            <a:ext cx="2215200" cy="7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9" name="Google Shape;1499;p33"/>
          <p:cNvSpPr/>
          <p:nvPr/>
        </p:nvSpPr>
        <p:spPr>
          <a:xfrm rot="10800000">
            <a:off x="360807"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3"/>
          <p:cNvSpPr/>
          <p:nvPr/>
        </p:nvSpPr>
        <p:spPr>
          <a:xfrm rot="10800000">
            <a:off x="1001750"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502" name="Shape 1502"/>
        <p:cNvGrpSpPr/>
        <p:nvPr/>
      </p:nvGrpSpPr>
      <p:grpSpPr>
        <a:xfrm>
          <a:off x="0" y="0"/>
          <a:ext cx="0" cy="0"/>
          <a:chOff x="0" y="0"/>
          <a:chExt cx="0" cy="0"/>
        </a:xfrm>
      </p:grpSpPr>
      <p:grpSp>
        <p:nvGrpSpPr>
          <p:cNvPr id="1503" name="Google Shape;1503;p34"/>
          <p:cNvGrpSpPr/>
          <p:nvPr/>
        </p:nvGrpSpPr>
        <p:grpSpPr>
          <a:xfrm>
            <a:off x="-35275" y="-31835"/>
            <a:ext cx="9214549" cy="5207170"/>
            <a:chOff x="-35275" y="-31835"/>
            <a:chExt cx="9214549" cy="5207170"/>
          </a:xfrm>
        </p:grpSpPr>
        <p:grpSp>
          <p:nvGrpSpPr>
            <p:cNvPr id="1504" name="Google Shape;1504;p34"/>
            <p:cNvGrpSpPr/>
            <p:nvPr/>
          </p:nvGrpSpPr>
          <p:grpSpPr>
            <a:xfrm>
              <a:off x="-35275" y="-31835"/>
              <a:ext cx="4607271" cy="2603603"/>
              <a:chOff x="987999" y="461925"/>
              <a:chExt cx="1514404" cy="1507151"/>
            </a:xfrm>
          </p:grpSpPr>
          <p:grpSp>
            <p:nvGrpSpPr>
              <p:cNvPr id="1505" name="Google Shape;1505;p34"/>
              <p:cNvGrpSpPr/>
              <p:nvPr/>
            </p:nvGrpSpPr>
            <p:grpSpPr>
              <a:xfrm>
                <a:off x="987999" y="461925"/>
                <a:ext cx="1514401" cy="1506302"/>
                <a:chOff x="987999" y="461925"/>
                <a:chExt cx="1514401" cy="1506302"/>
              </a:xfrm>
            </p:grpSpPr>
            <p:cxnSp>
              <p:nvCxnSpPr>
                <p:cNvPr id="1506" name="Google Shape;1506;p3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07" name="Google Shape;1507;p3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08" name="Google Shape;1508;p3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09" name="Google Shape;1509;p3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10" name="Google Shape;1510;p3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11" name="Google Shape;1511;p3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12" name="Google Shape;1512;p3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13" name="Google Shape;1513;p3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14" name="Google Shape;1514;p3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515" name="Google Shape;1515;p34"/>
              <p:cNvGrpSpPr/>
              <p:nvPr/>
            </p:nvGrpSpPr>
            <p:grpSpPr>
              <a:xfrm>
                <a:off x="987999" y="461927"/>
                <a:ext cx="1514404" cy="1507149"/>
                <a:chOff x="987999" y="461927"/>
                <a:chExt cx="1514404" cy="1507149"/>
              </a:xfrm>
            </p:grpSpPr>
            <p:cxnSp>
              <p:nvCxnSpPr>
                <p:cNvPr id="1516" name="Google Shape;1516;p3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517" name="Google Shape;1517;p3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518" name="Google Shape;1518;p3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519" name="Google Shape;1519;p3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520" name="Google Shape;1520;p3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521" name="Google Shape;1521;p3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522" name="Google Shape;1522;p3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523" name="Google Shape;1523;p3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524" name="Google Shape;1524;p34"/>
            <p:cNvGrpSpPr/>
            <p:nvPr/>
          </p:nvGrpSpPr>
          <p:grpSpPr>
            <a:xfrm>
              <a:off x="4572003" y="-31835"/>
              <a:ext cx="4607271" cy="2603603"/>
              <a:chOff x="987999" y="461925"/>
              <a:chExt cx="1514404" cy="1507151"/>
            </a:xfrm>
          </p:grpSpPr>
          <p:grpSp>
            <p:nvGrpSpPr>
              <p:cNvPr id="1525" name="Google Shape;1525;p34"/>
              <p:cNvGrpSpPr/>
              <p:nvPr/>
            </p:nvGrpSpPr>
            <p:grpSpPr>
              <a:xfrm>
                <a:off x="987999" y="461925"/>
                <a:ext cx="1514401" cy="1506302"/>
                <a:chOff x="987999" y="461925"/>
                <a:chExt cx="1514401" cy="1506302"/>
              </a:xfrm>
            </p:grpSpPr>
            <p:cxnSp>
              <p:nvCxnSpPr>
                <p:cNvPr id="1526" name="Google Shape;1526;p3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27" name="Google Shape;1527;p3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28" name="Google Shape;1528;p3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29" name="Google Shape;1529;p3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30" name="Google Shape;1530;p3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31" name="Google Shape;1531;p3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32" name="Google Shape;1532;p3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33" name="Google Shape;1533;p3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34" name="Google Shape;1534;p3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535" name="Google Shape;1535;p34"/>
              <p:cNvGrpSpPr/>
              <p:nvPr/>
            </p:nvGrpSpPr>
            <p:grpSpPr>
              <a:xfrm>
                <a:off x="987999" y="461927"/>
                <a:ext cx="1514404" cy="1507149"/>
                <a:chOff x="987999" y="461927"/>
                <a:chExt cx="1514404" cy="1507149"/>
              </a:xfrm>
            </p:grpSpPr>
            <p:cxnSp>
              <p:nvCxnSpPr>
                <p:cNvPr id="1536" name="Google Shape;1536;p3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537" name="Google Shape;1537;p3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538" name="Google Shape;1538;p3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539" name="Google Shape;1539;p3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540" name="Google Shape;1540;p3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541" name="Google Shape;1541;p3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542" name="Google Shape;1542;p3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543" name="Google Shape;1543;p3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544" name="Google Shape;1544;p34"/>
            <p:cNvGrpSpPr/>
            <p:nvPr/>
          </p:nvGrpSpPr>
          <p:grpSpPr>
            <a:xfrm>
              <a:off x="-35275" y="2571732"/>
              <a:ext cx="4607271" cy="2603603"/>
              <a:chOff x="987999" y="461925"/>
              <a:chExt cx="1514404" cy="1507151"/>
            </a:xfrm>
          </p:grpSpPr>
          <p:grpSp>
            <p:nvGrpSpPr>
              <p:cNvPr id="1545" name="Google Shape;1545;p34"/>
              <p:cNvGrpSpPr/>
              <p:nvPr/>
            </p:nvGrpSpPr>
            <p:grpSpPr>
              <a:xfrm>
                <a:off x="987999" y="461925"/>
                <a:ext cx="1514401" cy="1506302"/>
                <a:chOff x="987999" y="461925"/>
                <a:chExt cx="1514401" cy="1506302"/>
              </a:xfrm>
            </p:grpSpPr>
            <p:cxnSp>
              <p:nvCxnSpPr>
                <p:cNvPr id="1546" name="Google Shape;1546;p3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47" name="Google Shape;1547;p3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48" name="Google Shape;1548;p3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49" name="Google Shape;1549;p3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50" name="Google Shape;1550;p3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51" name="Google Shape;1551;p3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52" name="Google Shape;1552;p3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53" name="Google Shape;1553;p3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54" name="Google Shape;1554;p3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555" name="Google Shape;1555;p34"/>
              <p:cNvGrpSpPr/>
              <p:nvPr/>
            </p:nvGrpSpPr>
            <p:grpSpPr>
              <a:xfrm>
                <a:off x="987999" y="461927"/>
                <a:ext cx="1514404" cy="1507149"/>
                <a:chOff x="987999" y="461927"/>
                <a:chExt cx="1514404" cy="1507149"/>
              </a:xfrm>
            </p:grpSpPr>
            <p:cxnSp>
              <p:nvCxnSpPr>
                <p:cNvPr id="1556" name="Google Shape;1556;p3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557" name="Google Shape;1557;p3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558" name="Google Shape;1558;p3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559" name="Google Shape;1559;p3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560" name="Google Shape;1560;p3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561" name="Google Shape;1561;p3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562" name="Google Shape;1562;p3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563" name="Google Shape;1563;p3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564" name="Google Shape;1564;p34"/>
            <p:cNvGrpSpPr/>
            <p:nvPr/>
          </p:nvGrpSpPr>
          <p:grpSpPr>
            <a:xfrm>
              <a:off x="4572003" y="2571732"/>
              <a:ext cx="4607271" cy="2603603"/>
              <a:chOff x="987999" y="461925"/>
              <a:chExt cx="1514404" cy="1507151"/>
            </a:xfrm>
          </p:grpSpPr>
          <p:grpSp>
            <p:nvGrpSpPr>
              <p:cNvPr id="1565" name="Google Shape;1565;p34"/>
              <p:cNvGrpSpPr/>
              <p:nvPr/>
            </p:nvGrpSpPr>
            <p:grpSpPr>
              <a:xfrm>
                <a:off x="987999" y="461925"/>
                <a:ext cx="1514401" cy="1506302"/>
                <a:chOff x="987999" y="461925"/>
                <a:chExt cx="1514401" cy="1506302"/>
              </a:xfrm>
            </p:grpSpPr>
            <p:cxnSp>
              <p:nvCxnSpPr>
                <p:cNvPr id="1566" name="Google Shape;1566;p3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67" name="Google Shape;1567;p3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68" name="Google Shape;1568;p3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69" name="Google Shape;1569;p3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70" name="Google Shape;1570;p3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71" name="Google Shape;1571;p3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72" name="Google Shape;1572;p3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73" name="Google Shape;1573;p3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74" name="Google Shape;1574;p3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575" name="Google Shape;1575;p34"/>
              <p:cNvGrpSpPr/>
              <p:nvPr/>
            </p:nvGrpSpPr>
            <p:grpSpPr>
              <a:xfrm>
                <a:off x="987999" y="461927"/>
                <a:ext cx="1514404" cy="1507149"/>
                <a:chOff x="987999" y="461927"/>
                <a:chExt cx="1514404" cy="1507149"/>
              </a:xfrm>
            </p:grpSpPr>
            <p:cxnSp>
              <p:nvCxnSpPr>
                <p:cNvPr id="1576" name="Google Shape;1576;p3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577" name="Google Shape;1577;p3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578" name="Google Shape;1578;p3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579" name="Google Shape;1579;p3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580" name="Google Shape;1580;p3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581" name="Google Shape;1581;p3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582" name="Google Shape;1582;p3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583" name="Google Shape;1583;p3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584" name="Google Shape;1584;p34"/>
          <p:cNvSpPr txBox="1"/>
          <p:nvPr>
            <p:ph type="title"/>
          </p:nvPr>
        </p:nvSpPr>
        <p:spPr>
          <a:xfrm>
            <a:off x="3775813" y="1168350"/>
            <a:ext cx="4462500" cy="55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1585" name="Google Shape;1585;p34"/>
          <p:cNvSpPr txBox="1"/>
          <p:nvPr>
            <p:ph idx="1" type="subTitle"/>
          </p:nvPr>
        </p:nvSpPr>
        <p:spPr>
          <a:xfrm>
            <a:off x="3775813" y="1872475"/>
            <a:ext cx="4462500" cy="210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586" name="Google Shape;1586;p34"/>
          <p:cNvSpPr/>
          <p:nvPr/>
        </p:nvSpPr>
        <p:spPr>
          <a:xfrm>
            <a:off x="8430779" y="529625"/>
            <a:ext cx="338400" cy="3312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588" name="Shape 1588"/>
        <p:cNvGrpSpPr/>
        <p:nvPr/>
      </p:nvGrpSpPr>
      <p:grpSpPr>
        <a:xfrm>
          <a:off x="0" y="0"/>
          <a:ext cx="0" cy="0"/>
          <a:chOff x="0" y="0"/>
          <a:chExt cx="0" cy="0"/>
        </a:xfrm>
      </p:grpSpPr>
      <p:grpSp>
        <p:nvGrpSpPr>
          <p:cNvPr id="1589" name="Google Shape;1589;p35"/>
          <p:cNvGrpSpPr/>
          <p:nvPr/>
        </p:nvGrpSpPr>
        <p:grpSpPr>
          <a:xfrm>
            <a:off x="-35275" y="-31835"/>
            <a:ext cx="9214549" cy="5207170"/>
            <a:chOff x="-35275" y="-31835"/>
            <a:chExt cx="9214549" cy="5207170"/>
          </a:xfrm>
        </p:grpSpPr>
        <p:grpSp>
          <p:nvGrpSpPr>
            <p:cNvPr id="1590" name="Google Shape;1590;p35"/>
            <p:cNvGrpSpPr/>
            <p:nvPr/>
          </p:nvGrpSpPr>
          <p:grpSpPr>
            <a:xfrm>
              <a:off x="-35275" y="-31835"/>
              <a:ext cx="4607271" cy="2603603"/>
              <a:chOff x="987999" y="461925"/>
              <a:chExt cx="1514404" cy="1507151"/>
            </a:xfrm>
          </p:grpSpPr>
          <p:grpSp>
            <p:nvGrpSpPr>
              <p:cNvPr id="1591" name="Google Shape;1591;p35"/>
              <p:cNvGrpSpPr/>
              <p:nvPr/>
            </p:nvGrpSpPr>
            <p:grpSpPr>
              <a:xfrm>
                <a:off x="987999" y="461925"/>
                <a:ext cx="1514401" cy="1506302"/>
                <a:chOff x="987999" y="461925"/>
                <a:chExt cx="1514401" cy="1506302"/>
              </a:xfrm>
            </p:grpSpPr>
            <p:cxnSp>
              <p:nvCxnSpPr>
                <p:cNvPr id="1592" name="Google Shape;1592;p3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93" name="Google Shape;1593;p3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94" name="Google Shape;1594;p3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95" name="Google Shape;1595;p3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96" name="Google Shape;1596;p3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97" name="Google Shape;1597;p3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98" name="Google Shape;1598;p3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599" name="Google Shape;1599;p3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00" name="Google Shape;1600;p3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601" name="Google Shape;1601;p35"/>
              <p:cNvGrpSpPr/>
              <p:nvPr/>
            </p:nvGrpSpPr>
            <p:grpSpPr>
              <a:xfrm>
                <a:off x="987999" y="461927"/>
                <a:ext cx="1514404" cy="1507149"/>
                <a:chOff x="987999" y="461927"/>
                <a:chExt cx="1514404" cy="1507149"/>
              </a:xfrm>
            </p:grpSpPr>
            <p:cxnSp>
              <p:nvCxnSpPr>
                <p:cNvPr id="1602" name="Google Shape;1602;p3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603" name="Google Shape;1603;p3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604" name="Google Shape;1604;p3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605" name="Google Shape;1605;p3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606" name="Google Shape;1606;p3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607" name="Google Shape;1607;p3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608" name="Google Shape;1608;p3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609" name="Google Shape;1609;p3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610" name="Google Shape;1610;p35"/>
            <p:cNvGrpSpPr/>
            <p:nvPr/>
          </p:nvGrpSpPr>
          <p:grpSpPr>
            <a:xfrm>
              <a:off x="4572003" y="-31835"/>
              <a:ext cx="4607271" cy="2603603"/>
              <a:chOff x="987999" y="461925"/>
              <a:chExt cx="1514404" cy="1507151"/>
            </a:xfrm>
          </p:grpSpPr>
          <p:grpSp>
            <p:nvGrpSpPr>
              <p:cNvPr id="1611" name="Google Shape;1611;p35"/>
              <p:cNvGrpSpPr/>
              <p:nvPr/>
            </p:nvGrpSpPr>
            <p:grpSpPr>
              <a:xfrm>
                <a:off x="987999" y="461925"/>
                <a:ext cx="1514401" cy="1506302"/>
                <a:chOff x="987999" y="461925"/>
                <a:chExt cx="1514401" cy="1506302"/>
              </a:xfrm>
            </p:grpSpPr>
            <p:cxnSp>
              <p:nvCxnSpPr>
                <p:cNvPr id="1612" name="Google Shape;1612;p3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13" name="Google Shape;1613;p3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14" name="Google Shape;1614;p3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15" name="Google Shape;1615;p3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16" name="Google Shape;1616;p3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3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3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3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20" name="Google Shape;1620;p3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621" name="Google Shape;1621;p35"/>
              <p:cNvGrpSpPr/>
              <p:nvPr/>
            </p:nvGrpSpPr>
            <p:grpSpPr>
              <a:xfrm>
                <a:off x="987999" y="461927"/>
                <a:ext cx="1514404" cy="1507149"/>
                <a:chOff x="987999" y="461927"/>
                <a:chExt cx="1514404" cy="1507149"/>
              </a:xfrm>
            </p:grpSpPr>
            <p:cxnSp>
              <p:nvCxnSpPr>
                <p:cNvPr id="1622" name="Google Shape;1622;p3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623" name="Google Shape;1623;p3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624" name="Google Shape;1624;p3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625" name="Google Shape;1625;p3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626" name="Google Shape;1626;p3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627" name="Google Shape;1627;p3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628" name="Google Shape;1628;p3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629" name="Google Shape;1629;p3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630" name="Google Shape;1630;p35"/>
            <p:cNvGrpSpPr/>
            <p:nvPr/>
          </p:nvGrpSpPr>
          <p:grpSpPr>
            <a:xfrm>
              <a:off x="-35275" y="2571732"/>
              <a:ext cx="4607271" cy="2603603"/>
              <a:chOff x="987999" y="461925"/>
              <a:chExt cx="1514404" cy="1507151"/>
            </a:xfrm>
          </p:grpSpPr>
          <p:grpSp>
            <p:nvGrpSpPr>
              <p:cNvPr id="1631" name="Google Shape;1631;p35"/>
              <p:cNvGrpSpPr/>
              <p:nvPr/>
            </p:nvGrpSpPr>
            <p:grpSpPr>
              <a:xfrm>
                <a:off x="987999" y="461925"/>
                <a:ext cx="1514401" cy="1506302"/>
                <a:chOff x="987999" y="461925"/>
                <a:chExt cx="1514401" cy="1506302"/>
              </a:xfrm>
            </p:grpSpPr>
            <p:cxnSp>
              <p:nvCxnSpPr>
                <p:cNvPr id="1632" name="Google Shape;1632;p3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33" name="Google Shape;1633;p3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34" name="Google Shape;1634;p3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35" name="Google Shape;1635;p3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36" name="Google Shape;1636;p3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37" name="Google Shape;1637;p3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38" name="Google Shape;1638;p3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39" name="Google Shape;1639;p3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40" name="Google Shape;1640;p3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641" name="Google Shape;1641;p35"/>
              <p:cNvGrpSpPr/>
              <p:nvPr/>
            </p:nvGrpSpPr>
            <p:grpSpPr>
              <a:xfrm>
                <a:off x="987999" y="461927"/>
                <a:ext cx="1514404" cy="1507149"/>
                <a:chOff x="987999" y="461927"/>
                <a:chExt cx="1514404" cy="1507149"/>
              </a:xfrm>
            </p:grpSpPr>
            <p:cxnSp>
              <p:nvCxnSpPr>
                <p:cNvPr id="1642" name="Google Shape;1642;p3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643" name="Google Shape;1643;p3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644" name="Google Shape;1644;p3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645" name="Google Shape;1645;p3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646" name="Google Shape;1646;p3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647" name="Google Shape;1647;p3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648" name="Google Shape;1648;p3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3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650" name="Google Shape;1650;p35"/>
            <p:cNvGrpSpPr/>
            <p:nvPr/>
          </p:nvGrpSpPr>
          <p:grpSpPr>
            <a:xfrm>
              <a:off x="4572003" y="2571732"/>
              <a:ext cx="4607271" cy="2603603"/>
              <a:chOff x="987999" y="461925"/>
              <a:chExt cx="1514404" cy="1507151"/>
            </a:xfrm>
          </p:grpSpPr>
          <p:grpSp>
            <p:nvGrpSpPr>
              <p:cNvPr id="1651" name="Google Shape;1651;p35"/>
              <p:cNvGrpSpPr/>
              <p:nvPr/>
            </p:nvGrpSpPr>
            <p:grpSpPr>
              <a:xfrm>
                <a:off x="987999" y="461925"/>
                <a:ext cx="1514401" cy="1506302"/>
                <a:chOff x="987999" y="461925"/>
                <a:chExt cx="1514401" cy="1506302"/>
              </a:xfrm>
            </p:grpSpPr>
            <p:cxnSp>
              <p:nvCxnSpPr>
                <p:cNvPr id="1652" name="Google Shape;1652;p3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53" name="Google Shape;1653;p3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54" name="Google Shape;1654;p3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55" name="Google Shape;1655;p3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56" name="Google Shape;1656;p3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57" name="Google Shape;1657;p3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58" name="Google Shape;1658;p3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59" name="Google Shape;1659;p3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60" name="Google Shape;1660;p3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661" name="Google Shape;1661;p35"/>
              <p:cNvGrpSpPr/>
              <p:nvPr/>
            </p:nvGrpSpPr>
            <p:grpSpPr>
              <a:xfrm>
                <a:off x="987999" y="461927"/>
                <a:ext cx="1514404" cy="1507149"/>
                <a:chOff x="987999" y="461927"/>
                <a:chExt cx="1514404" cy="1507149"/>
              </a:xfrm>
            </p:grpSpPr>
            <p:cxnSp>
              <p:nvCxnSpPr>
                <p:cNvPr id="1662" name="Google Shape;1662;p3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663" name="Google Shape;1663;p3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664" name="Google Shape;1664;p3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665" name="Google Shape;1665;p3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666" name="Google Shape;1666;p3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667" name="Google Shape;1667;p3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668" name="Google Shape;1668;p3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669" name="Google Shape;1669;p3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670" name="Google Shape;1670;p35"/>
          <p:cNvSpPr txBox="1"/>
          <p:nvPr>
            <p:ph type="title"/>
          </p:nvPr>
        </p:nvSpPr>
        <p:spPr>
          <a:xfrm>
            <a:off x="643500" y="1660900"/>
            <a:ext cx="3754800" cy="1006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1671" name="Google Shape;1671;p35"/>
          <p:cNvSpPr txBox="1"/>
          <p:nvPr>
            <p:ph idx="1" type="subTitle"/>
          </p:nvPr>
        </p:nvSpPr>
        <p:spPr>
          <a:xfrm>
            <a:off x="643500" y="2660900"/>
            <a:ext cx="3754800" cy="82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672" name="Google Shape;1672;p35"/>
          <p:cNvGrpSpPr/>
          <p:nvPr/>
        </p:nvGrpSpPr>
        <p:grpSpPr>
          <a:xfrm flipH="1">
            <a:off x="532964" y="327305"/>
            <a:ext cx="734748" cy="952069"/>
            <a:chOff x="7465916" y="720492"/>
            <a:chExt cx="1139144" cy="1477450"/>
          </a:xfrm>
        </p:grpSpPr>
        <p:sp>
          <p:nvSpPr>
            <p:cNvPr id="1673" name="Google Shape;1673;p35"/>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5"/>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5"/>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5"/>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5"/>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5"/>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9" name="Google Shape;1679;p35"/>
          <p:cNvSpPr/>
          <p:nvPr/>
        </p:nvSpPr>
        <p:spPr>
          <a:xfrm>
            <a:off x="1548505" y="218622"/>
            <a:ext cx="274200" cy="26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2">
    <p:spTree>
      <p:nvGrpSpPr>
        <p:cNvPr id="1681" name="Shape 1681"/>
        <p:cNvGrpSpPr/>
        <p:nvPr/>
      </p:nvGrpSpPr>
      <p:grpSpPr>
        <a:xfrm>
          <a:off x="0" y="0"/>
          <a:ext cx="0" cy="0"/>
          <a:chOff x="0" y="0"/>
          <a:chExt cx="0" cy="0"/>
        </a:xfrm>
      </p:grpSpPr>
      <p:grpSp>
        <p:nvGrpSpPr>
          <p:cNvPr id="1682" name="Google Shape;1682;p36"/>
          <p:cNvGrpSpPr/>
          <p:nvPr/>
        </p:nvGrpSpPr>
        <p:grpSpPr>
          <a:xfrm>
            <a:off x="-35275" y="-31835"/>
            <a:ext cx="9214549" cy="5207170"/>
            <a:chOff x="-35275" y="-31835"/>
            <a:chExt cx="9214549" cy="5207170"/>
          </a:xfrm>
        </p:grpSpPr>
        <p:grpSp>
          <p:nvGrpSpPr>
            <p:cNvPr id="1683" name="Google Shape;1683;p36"/>
            <p:cNvGrpSpPr/>
            <p:nvPr/>
          </p:nvGrpSpPr>
          <p:grpSpPr>
            <a:xfrm>
              <a:off x="-35275" y="-31835"/>
              <a:ext cx="4607271" cy="2603603"/>
              <a:chOff x="987999" y="461925"/>
              <a:chExt cx="1514404" cy="1507151"/>
            </a:xfrm>
          </p:grpSpPr>
          <p:grpSp>
            <p:nvGrpSpPr>
              <p:cNvPr id="1684" name="Google Shape;1684;p36"/>
              <p:cNvGrpSpPr/>
              <p:nvPr/>
            </p:nvGrpSpPr>
            <p:grpSpPr>
              <a:xfrm>
                <a:off x="987999" y="461925"/>
                <a:ext cx="1514401" cy="1506302"/>
                <a:chOff x="987999" y="461925"/>
                <a:chExt cx="1514401" cy="1506302"/>
              </a:xfrm>
            </p:grpSpPr>
            <p:cxnSp>
              <p:nvCxnSpPr>
                <p:cNvPr id="1685" name="Google Shape;1685;p3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86" name="Google Shape;1686;p3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87" name="Google Shape;1687;p3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88" name="Google Shape;1688;p3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89" name="Google Shape;1689;p3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90" name="Google Shape;1690;p3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91" name="Google Shape;1691;p3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92" name="Google Shape;1692;p3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693" name="Google Shape;1693;p3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694" name="Google Shape;1694;p36"/>
              <p:cNvGrpSpPr/>
              <p:nvPr/>
            </p:nvGrpSpPr>
            <p:grpSpPr>
              <a:xfrm>
                <a:off x="987999" y="461927"/>
                <a:ext cx="1514404" cy="1507149"/>
                <a:chOff x="987999" y="461927"/>
                <a:chExt cx="1514404" cy="1507149"/>
              </a:xfrm>
            </p:grpSpPr>
            <p:cxnSp>
              <p:nvCxnSpPr>
                <p:cNvPr id="1695" name="Google Shape;1695;p3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696" name="Google Shape;1696;p3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697" name="Google Shape;1697;p3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698" name="Google Shape;1698;p3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699" name="Google Shape;1699;p3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700" name="Google Shape;1700;p3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701" name="Google Shape;1701;p3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702" name="Google Shape;1702;p3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703" name="Google Shape;1703;p36"/>
            <p:cNvGrpSpPr/>
            <p:nvPr/>
          </p:nvGrpSpPr>
          <p:grpSpPr>
            <a:xfrm>
              <a:off x="4572003" y="-31835"/>
              <a:ext cx="4607271" cy="2603603"/>
              <a:chOff x="987999" y="461925"/>
              <a:chExt cx="1514404" cy="1507151"/>
            </a:xfrm>
          </p:grpSpPr>
          <p:grpSp>
            <p:nvGrpSpPr>
              <p:cNvPr id="1704" name="Google Shape;1704;p36"/>
              <p:cNvGrpSpPr/>
              <p:nvPr/>
            </p:nvGrpSpPr>
            <p:grpSpPr>
              <a:xfrm>
                <a:off x="987999" y="461925"/>
                <a:ext cx="1514401" cy="1506302"/>
                <a:chOff x="987999" y="461925"/>
                <a:chExt cx="1514401" cy="1506302"/>
              </a:xfrm>
            </p:grpSpPr>
            <p:cxnSp>
              <p:nvCxnSpPr>
                <p:cNvPr id="1705" name="Google Shape;1705;p3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06" name="Google Shape;1706;p3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07" name="Google Shape;1707;p3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08" name="Google Shape;1708;p3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09" name="Google Shape;1709;p3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10" name="Google Shape;1710;p3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11" name="Google Shape;1711;p3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12" name="Google Shape;1712;p3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13" name="Google Shape;1713;p3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714" name="Google Shape;1714;p36"/>
              <p:cNvGrpSpPr/>
              <p:nvPr/>
            </p:nvGrpSpPr>
            <p:grpSpPr>
              <a:xfrm>
                <a:off x="987999" y="461927"/>
                <a:ext cx="1514404" cy="1507149"/>
                <a:chOff x="987999" y="461927"/>
                <a:chExt cx="1514404" cy="1507149"/>
              </a:xfrm>
            </p:grpSpPr>
            <p:cxnSp>
              <p:nvCxnSpPr>
                <p:cNvPr id="1715" name="Google Shape;1715;p3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716" name="Google Shape;1716;p3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717" name="Google Shape;1717;p3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718" name="Google Shape;1718;p3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719" name="Google Shape;1719;p3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720" name="Google Shape;1720;p3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721" name="Google Shape;1721;p3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722" name="Google Shape;1722;p3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723" name="Google Shape;1723;p36"/>
            <p:cNvGrpSpPr/>
            <p:nvPr/>
          </p:nvGrpSpPr>
          <p:grpSpPr>
            <a:xfrm>
              <a:off x="-35275" y="2571732"/>
              <a:ext cx="4607271" cy="2603603"/>
              <a:chOff x="987999" y="461925"/>
              <a:chExt cx="1514404" cy="1507151"/>
            </a:xfrm>
          </p:grpSpPr>
          <p:grpSp>
            <p:nvGrpSpPr>
              <p:cNvPr id="1724" name="Google Shape;1724;p36"/>
              <p:cNvGrpSpPr/>
              <p:nvPr/>
            </p:nvGrpSpPr>
            <p:grpSpPr>
              <a:xfrm>
                <a:off x="987999" y="461925"/>
                <a:ext cx="1514401" cy="1506302"/>
                <a:chOff x="987999" y="461925"/>
                <a:chExt cx="1514401" cy="1506302"/>
              </a:xfrm>
            </p:grpSpPr>
            <p:cxnSp>
              <p:nvCxnSpPr>
                <p:cNvPr id="1725" name="Google Shape;1725;p3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26" name="Google Shape;1726;p3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27" name="Google Shape;1727;p3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28" name="Google Shape;1728;p3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29" name="Google Shape;1729;p3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30" name="Google Shape;1730;p3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31" name="Google Shape;1731;p3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32" name="Google Shape;1732;p3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33" name="Google Shape;1733;p3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734" name="Google Shape;1734;p36"/>
              <p:cNvGrpSpPr/>
              <p:nvPr/>
            </p:nvGrpSpPr>
            <p:grpSpPr>
              <a:xfrm>
                <a:off x="987999" y="461927"/>
                <a:ext cx="1514404" cy="1507149"/>
                <a:chOff x="987999" y="461927"/>
                <a:chExt cx="1514404" cy="1507149"/>
              </a:xfrm>
            </p:grpSpPr>
            <p:cxnSp>
              <p:nvCxnSpPr>
                <p:cNvPr id="1735" name="Google Shape;1735;p3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736" name="Google Shape;1736;p3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737" name="Google Shape;1737;p3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738" name="Google Shape;1738;p3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739" name="Google Shape;1739;p3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740" name="Google Shape;1740;p3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741" name="Google Shape;1741;p3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742" name="Google Shape;1742;p3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743" name="Google Shape;1743;p36"/>
            <p:cNvGrpSpPr/>
            <p:nvPr/>
          </p:nvGrpSpPr>
          <p:grpSpPr>
            <a:xfrm>
              <a:off x="4572003" y="2571732"/>
              <a:ext cx="4607271" cy="2603603"/>
              <a:chOff x="987999" y="461925"/>
              <a:chExt cx="1514404" cy="1507151"/>
            </a:xfrm>
          </p:grpSpPr>
          <p:grpSp>
            <p:nvGrpSpPr>
              <p:cNvPr id="1744" name="Google Shape;1744;p36"/>
              <p:cNvGrpSpPr/>
              <p:nvPr/>
            </p:nvGrpSpPr>
            <p:grpSpPr>
              <a:xfrm>
                <a:off x="987999" y="461925"/>
                <a:ext cx="1514401" cy="1506302"/>
                <a:chOff x="987999" y="461925"/>
                <a:chExt cx="1514401" cy="1506302"/>
              </a:xfrm>
            </p:grpSpPr>
            <p:cxnSp>
              <p:nvCxnSpPr>
                <p:cNvPr id="1745" name="Google Shape;1745;p3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46" name="Google Shape;1746;p3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47" name="Google Shape;1747;p3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48" name="Google Shape;1748;p3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49" name="Google Shape;1749;p3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50" name="Google Shape;1750;p3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51" name="Google Shape;1751;p3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52" name="Google Shape;1752;p3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53" name="Google Shape;1753;p3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754" name="Google Shape;1754;p36"/>
              <p:cNvGrpSpPr/>
              <p:nvPr/>
            </p:nvGrpSpPr>
            <p:grpSpPr>
              <a:xfrm>
                <a:off x="987999" y="461927"/>
                <a:ext cx="1514404" cy="1507149"/>
                <a:chOff x="987999" y="461927"/>
                <a:chExt cx="1514404" cy="1507149"/>
              </a:xfrm>
            </p:grpSpPr>
            <p:cxnSp>
              <p:nvCxnSpPr>
                <p:cNvPr id="1755" name="Google Shape;1755;p3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756" name="Google Shape;1756;p3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757" name="Google Shape;1757;p3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758" name="Google Shape;1758;p3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759" name="Google Shape;1759;p3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760" name="Google Shape;1760;p3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761" name="Google Shape;1761;p3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762" name="Google Shape;1762;p3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763" name="Google Shape;1763;p36"/>
          <p:cNvSpPr txBox="1"/>
          <p:nvPr>
            <p:ph type="title"/>
          </p:nvPr>
        </p:nvSpPr>
        <p:spPr>
          <a:xfrm>
            <a:off x="720175" y="539500"/>
            <a:ext cx="4818600" cy="52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1764" name="Google Shape;1764;p36"/>
          <p:cNvSpPr txBox="1"/>
          <p:nvPr>
            <p:ph idx="1" type="subTitle"/>
          </p:nvPr>
        </p:nvSpPr>
        <p:spPr>
          <a:xfrm>
            <a:off x="713225" y="1019025"/>
            <a:ext cx="4818600" cy="54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765" name="Google Shape;1765;p36"/>
          <p:cNvSpPr/>
          <p:nvPr/>
        </p:nvSpPr>
        <p:spPr>
          <a:xfrm flipH="1">
            <a:off x="8490276" y="977253"/>
            <a:ext cx="243000" cy="2364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6"/>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6"/>
          <p:cNvSpPr/>
          <p:nvPr/>
        </p:nvSpPr>
        <p:spPr>
          <a:xfrm flipH="1">
            <a:off x="1502174" y="4633123"/>
            <a:ext cx="336300" cy="32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3">
    <p:spTree>
      <p:nvGrpSpPr>
        <p:cNvPr id="1769" name="Shape 1769"/>
        <p:cNvGrpSpPr/>
        <p:nvPr/>
      </p:nvGrpSpPr>
      <p:grpSpPr>
        <a:xfrm>
          <a:off x="0" y="0"/>
          <a:ext cx="0" cy="0"/>
          <a:chOff x="0" y="0"/>
          <a:chExt cx="0" cy="0"/>
        </a:xfrm>
      </p:grpSpPr>
      <p:grpSp>
        <p:nvGrpSpPr>
          <p:cNvPr id="1770" name="Google Shape;1770;p37"/>
          <p:cNvGrpSpPr/>
          <p:nvPr/>
        </p:nvGrpSpPr>
        <p:grpSpPr>
          <a:xfrm>
            <a:off x="-42486" y="-31835"/>
            <a:ext cx="9214549" cy="5207170"/>
            <a:chOff x="-35275" y="-31835"/>
            <a:chExt cx="9214549" cy="5207170"/>
          </a:xfrm>
        </p:grpSpPr>
        <p:grpSp>
          <p:nvGrpSpPr>
            <p:cNvPr id="1771" name="Google Shape;1771;p37"/>
            <p:cNvGrpSpPr/>
            <p:nvPr/>
          </p:nvGrpSpPr>
          <p:grpSpPr>
            <a:xfrm>
              <a:off x="-35275" y="-31835"/>
              <a:ext cx="4607271" cy="2603603"/>
              <a:chOff x="987999" y="461925"/>
              <a:chExt cx="1514404" cy="1507151"/>
            </a:xfrm>
          </p:grpSpPr>
          <p:grpSp>
            <p:nvGrpSpPr>
              <p:cNvPr id="1772" name="Google Shape;1772;p37"/>
              <p:cNvGrpSpPr/>
              <p:nvPr/>
            </p:nvGrpSpPr>
            <p:grpSpPr>
              <a:xfrm>
                <a:off x="987999" y="461925"/>
                <a:ext cx="1514401" cy="1506302"/>
                <a:chOff x="987999" y="461925"/>
                <a:chExt cx="1514401" cy="1506302"/>
              </a:xfrm>
            </p:grpSpPr>
            <p:cxnSp>
              <p:nvCxnSpPr>
                <p:cNvPr id="1773" name="Google Shape;1773;p3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74" name="Google Shape;1774;p3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75" name="Google Shape;1775;p3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76" name="Google Shape;1776;p3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77" name="Google Shape;1777;p3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78" name="Google Shape;1778;p3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79" name="Google Shape;1779;p3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80" name="Google Shape;1780;p3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81" name="Google Shape;1781;p3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782" name="Google Shape;1782;p37"/>
              <p:cNvGrpSpPr/>
              <p:nvPr/>
            </p:nvGrpSpPr>
            <p:grpSpPr>
              <a:xfrm>
                <a:off x="987999" y="461927"/>
                <a:ext cx="1514404" cy="1507149"/>
                <a:chOff x="987999" y="461927"/>
                <a:chExt cx="1514404" cy="1507149"/>
              </a:xfrm>
            </p:grpSpPr>
            <p:cxnSp>
              <p:nvCxnSpPr>
                <p:cNvPr id="1783" name="Google Shape;1783;p3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784" name="Google Shape;1784;p3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785" name="Google Shape;1785;p3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786" name="Google Shape;1786;p3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787" name="Google Shape;1787;p3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788" name="Google Shape;1788;p3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789" name="Google Shape;1789;p3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790" name="Google Shape;1790;p3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791" name="Google Shape;1791;p37"/>
            <p:cNvGrpSpPr/>
            <p:nvPr/>
          </p:nvGrpSpPr>
          <p:grpSpPr>
            <a:xfrm>
              <a:off x="4572003" y="-31835"/>
              <a:ext cx="4607271" cy="2603603"/>
              <a:chOff x="987999" y="461925"/>
              <a:chExt cx="1514404" cy="1507151"/>
            </a:xfrm>
          </p:grpSpPr>
          <p:grpSp>
            <p:nvGrpSpPr>
              <p:cNvPr id="1792" name="Google Shape;1792;p37"/>
              <p:cNvGrpSpPr/>
              <p:nvPr/>
            </p:nvGrpSpPr>
            <p:grpSpPr>
              <a:xfrm>
                <a:off x="987999" y="461925"/>
                <a:ext cx="1514401" cy="1506302"/>
                <a:chOff x="987999" y="461925"/>
                <a:chExt cx="1514401" cy="1506302"/>
              </a:xfrm>
            </p:grpSpPr>
            <p:cxnSp>
              <p:nvCxnSpPr>
                <p:cNvPr id="1793" name="Google Shape;1793;p3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94" name="Google Shape;1794;p3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95" name="Google Shape;1795;p3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96" name="Google Shape;1796;p3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97" name="Google Shape;1797;p3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98" name="Google Shape;1798;p3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799" name="Google Shape;1799;p3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00" name="Google Shape;1800;p3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01" name="Google Shape;1801;p3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802" name="Google Shape;1802;p37"/>
              <p:cNvGrpSpPr/>
              <p:nvPr/>
            </p:nvGrpSpPr>
            <p:grpSpPr>
              <a:xfrm>
                <a:off x="987999" y="461927"/>
                <a:ext cx="1514404" cy="1507149"/>
                <a:chOff x="987999" y="461927"/>
                <a:chExt cx="1514404" cy="1507149"/>
              </a:xfrm>
            </p:grpSpPr>
            <p:cxnSp>
              <p:nvCxnSpPr>
                <p:cNvPr id="1803" name="Google Shape;1803;p3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804" name="Google Shape;1804;p3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805" name="Google Shape;1805;p3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806" name="Google Shape;1806;p3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807" name="Google Shape;1807;p3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808" name="Google Shape;1808;p3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809" name="Google Shape;1809;p3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810" name="Google Shape;1810;p3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811" name="Google Shape;1811;p37"/>
            <p:cNvGrpSpPr/>
            <p:nvPr/>
          </p:nvGrpSpPr>
          <p:grpSpPr>
            <a:xfrm>
              <a:off x="-35275" y="2571732"/>
              <a:ext cx="4607271" cy="2603603"/>
              <a:chOff x="987999" y="461925"/>
              <a:chExt cx="1514404" cy="1507151"/>
            </a:xfrm>
          </p:grpSpPr>
          <p:grpSp>
            <p:nvGrpSpPr>
              <p:cNvPr id="1812" name="Google Shape;1812;p37"/>
              <p:cNvGrpSpPr/>
              <p:nvPr/>
            </p:nvGrpSpPr>
            <p:grpSpPr>
              <a:xfrm>
                <a:off x="987999" y="461925"/>
                <a:ext cx="1514401" cy="1506302"/>
                <a:chOff x="987999" y="461925"/>
                <a:chExt cx="1514401" cy="1506302"/>
              </a:xfrm>
            </p:grpSpPr>
            <p:cxnSp>
              <p:nvCxnSpPr>
                <p:cNvPr id="1813" name="Google Shape;1813;p3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14" name="Google Shape;1814;p3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15" name="Google Shape;1815;p3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16" name="Google Shape;1816;p3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17" name="Google Shape;1817;p3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18" name="Google Shape;1818;p3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19" name="Google Shape;1819;p3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20" name="Google Shape;1820;p3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21" name="Google Shape;1821;p3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822" name="Google Shape;1822;p37"/>
              <p:cNvGrpSpPr/>
              <p:nvPr/>
            </p:nvGrpSpPr>
            <p:grpSpPr>
              <a:xfrm>
                <a:off x="987999" y="461927"/>
                <a:ext cx="1514404" cy="1507149"/>
                <a:chOff x="987999" y="461927"/>
                <a:chExt cx="1514404" cy="1507149"/>
              </a:xfrm>
            </p:grpSpPr>
            <p:cxnSp>
              <p:nvCxnSpPr>
                <p:cNvPr id="1823" name="Google Shape;1823;p3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824" name="Google Shape;1824;p3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825" name="Google Shape;1825;p3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826" name="Google Shape;1826;p3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827" name="Google Shape;1827;p3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828" name="Google Shape;1828;p3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829" name="Google Shape;1829;p3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830" name="Google Shape;1830;p3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831" name="Google Shape;1831;p37"/>
            <p:cNvGrpSpPr/>
            <p:nvPr/>
          </p:nvGrpSpPr>
          <p:grpSpPr>
            <a:xfrm>
              <a:off x="4572003" y="2571732"/>
              <a:ext cx="4607271" cy="2603603"/>
              <a:chOff x="987999" y="461925"/>
              <a:chExt cx="1514404" cy="1507151"/>
            </a:xfrm>
          </p:grpSpPr>
          <p:grpSp>
            <p:nvGrpSpPr>
              <p:cNvPr id="1832" name="Google Shape;1832;p37"/>
              <p:cNvGrpSpPr/>
              <p:nvPr/>
            </p:nvGrpSpPr>
            <p:grpSpPr>
              <a:xfrm>
                <a:off x="987999" y="461925"/>
                <a:ext cx="1514401" cy="1506302"/>
                <a:chOff x="987999" y="461925"/>
                <a:chExt cx="1514401" cy="1506302"/>
              </a:xfrm>
            </p:grpSpPr>
            <p:cxnSp>
              <p:nvCxnSpPr>
                <p:cNvPr id="1833" name="Google Shape;1833;p3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34" name="Google Shape;1834;p3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35" name="Google Shape;1835;p3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36" name="Google Shape;1836;p3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37" name="Google Shape;1837;p3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38" name="Google Shape;1838;p3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39" name="Google Shape;1839;p3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40" name="Google Shape;1840;p3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41" name="Google Shape;1841;p3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842" name="Google Shape;1842;p37"/>
              <p:cNvGrpSpPr/>
              <p:nvPr/>
            </p:nvGrpSpPr>
            <p:grpSpPr>
              <a:xfrm>
                <a:off x="987999" y="461927"/>
                <a:ext cx="1514404" cy="1507149"/>
                <a:chOff x="987999" y="461927"/>
                <a:chExt cx="1514404" cy="1507149"/>
              </a:xfrm>
            </p:grpSpPr>
            <p:cxnSp>
              <p:nvCxnSpPr>
                <p:cNvPr id="1843" name="Google Shape;1843;p3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844" name="Google Shape;1844;p3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845" name="Google Shape;1845;p3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846" name="Google Shape;1846;p3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847" name="Google Shape;1847;p3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848" name="Google Shape;1848;p3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849" name="Google Shape;1849;p3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850" name="Google Shape;1850;p3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1851" name="Google Shape;1851;p37"/>
          <p:cNvSpPr txBox="1"/>
          <p:nvPr>
            <p:ph type="title"/>
          </p:nvPr>
        </p:nvSpPr>
        <p:spPr>
          <a:xfrm>
            <a:off x="532300" y="337400"/>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1852" name="Google Shape;1852;p37"/>
          <p:cNvSpPr txBox="1"/>
          <p:nvPr>
            <p:ph idx="1" type="body"/>
          </p:nvPr>
        </p:nvSpPr>
        <p:spPr>
          <a:xfrm>
            <a:off x="533700" y="1458675"/>
            <a:ext cx="4038300" cy="1855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853" name="Google Shape;1853;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TWO_COLUMNS_1_1">
    <p:spTree>
      <p:nvGrpSpPr>
        <p:cNvPr id="1854" name="Shape 1854"/>
        <p:cNvGrpSpPr/>
        <p:nvPr/>
      </p:nvGrpSpPr>
      <p:grpSpPr>
        <a:xfrm>
          <a:off x="0" y="0"/>
          <a:ext cx="0" cy="0"/>
          <a:chOff x="0" y="0"/>
          <a:chExt cx="0" cy="0"/>
        </a:xfrm>
      </p:grpSpPr>
      <p:grpSp>
        <p:nvGrpSpPr>
          <p:cNvPr id="1855" name="Google Shape;1855;p38"/>
          <p:cNvGrpSpPr/>
          <p:nvPr/>
        </p:nvGrpSpPr>
        <p:grpSpPr>
          <a:xfrm>
            <a:off x="-35275" y="-31835"/>
            <a:ext cx="9214549" cy="5207170"/>
            <a:chOff x="-35275" y="-31835"/>
            <a:chExt cx="9214549" cy="5207170"/>
          </a:xfrm>
        </p:grpSpPr>
        <p:grpSp>
          <p:nvGrpSpPr>
            <p:cNvPr id="1856" name="Google Shape;1856;p38"/>
            <p:cNvGrpSpPr/>
            <p:nvPr/>
          </p:nvGrpSpPr>
          <p:grpSpPr>
            <a:xfrm>
              <a:off x="-35275" y="-31835"/>
              <a:ext cx="4607271" cy="2603603"/>
              <a:chOff x="987999" y="461925"/>
              <a:chExt cx="1514404" cy="1507151"/>
            </a:xfrm>
          </p:grpSpPr>
          <p:grpSp>
            <p:nvGrpSpPr>
              <p:cNvPr id="1857" name="Google Shape;1857;p38"/>
              <p:cNvGrpSpPr/>
              <p:nvPr/>
            </p:nvGrpSpPr>
            <p:grpSpPr>
              <a:xfrm>
                <a:off x="987999" y="461925"/>
                <a:ext cx="1514401" cy="1506302"/>
                <a:chOff x="987999" y="461925"/>
                <a:chExt cx="1514401" cy="1506302"/>
              </a:xfrm>
            </p:grpSpPr>
            <p:cxnSp>
              <p:nvCxnSpPr>
                <p:cNvPr id="1858" name="Google Shape;1858;p3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59" name="Google Shape;1859;p3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60" name="Google Shape;1860;p3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61" name="Google Shape;1861;p3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62" name="Google Shape;1862;p3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63" name="Google Shape;1863;p3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64" name="Google Shape;1864;p3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65" name="Google Shape;1865;p3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66" name="Google Shape;1866;p3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867" name="Google Shape;1867;p38"/>
              <p:cNvGrpSpPr/>
              <p:nvPr/>
            </p:nvGrpSpPr>
            <p:grpSpPr>
              <a:xfrm>
                <a:off x="987999" y="461927"/>
                <a:ext cx="1514404" cy="1507149"/>
                <a:chOff x="987999" y="461927"/>
                <a:chExt cx="1514404" cy="1507149"/>
              </a:xfrm>
            </p:grpSpPr>
            <p:cxnSp>
              <p:nvCxnSpPr>
                <p:cNvPr id="1868" name="Google Shape;1868;p3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869" name="Google Shape;1869;p3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870" name="Google Shape;1870;p3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871" name="Google Shape;1871;p3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872" name="Google Shape;1872;p3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873" name="Google Shape;1873;p3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874" name="Google Shape;1874;p3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875" name="Google Shape;1875;p3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876" name="Google Shape;1876;p38"/>
            <p:cNvGrpSpPr/>
            <p:nvPr/>
          </p:nvGrpSpPr>
          <p:grpSpPr>
            <a:xfrm>
              <a:off x="4572003" y="-31835"/>
              <a:ext cx="4607271" cy="2603603"/>
              <a:chOff x="987999" y="461925"/>
              <a:chExt cx="1514404" cy="1507151"/>
            </a:xfrm>
          </p:grpSpPr>
          <p:grpSp>
            <p:nvGrpSpPr>
              <p:cNvPr id="1877" name="Google Shape;1877;p38"/>
              <p:cNvGrpSpPr/>
              <p:nvPr/>
            </p:nvGrpSpPr>
            <p:grpSpPr>
              <a:xfrm>
                <a:off x="987999" y="461925"/>
                <a:ext cx="1514401" cy="1506302"/>
                <a:chOff x="987999" y="461925"/>
                <a:chExt cx="1514401" cy="1506302"/>
              </a:xfrm>
            </p:grpSpPr>
            <p:cxnSp>
              <p:nvCxnSpPr>
                <p:cNvPr id="1878" name="Google Shape;1878;p3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79" name="Google Shape;1879;p3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80" name="Google Shape;1880;p3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81" name="Google Shape;1881;p3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82" name="Google Shape;1882;p3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83" name="Google Shape;1883;p3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84" name="Google Shape;1884;p3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85" name="Google Shape;1885;p3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86" name="Google Shape;1886;p3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887" name="Google Shape;1887;p38"/>
              <p:cNvGrpSpPr/>
              <p:nvPr/>
            </p:nvGrpSpPr>
            <p:grpSpPr>
              <a:xfrm>
                <a:off x="987999" y="461927"/>
                <a:ext cx="1514404" cy="1507149"/>
                <a:chOff x="987999" y="461927"/>
                <a:chExt cx="1514404" cy="1507149"/>
              </a:xfrm>
            </p:grpSpPr>
            <p:cxnSp>
              <p:nvCxnSpPr>
                <p:cNvPr id="1888" name="Google Shape;1888;p3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889" name="Google Shape;1889;p3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890" name="Google Shape;1890;p3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891" name="Google Shape;1891;p3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892" name="Google Shape;1892;p3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893" name="Google Shape;1893;p3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894" name="Google Shape;1894;p3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895" name="Google Shape;1895;p3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896" name="Google Shape;1896;p38"/>
            <p:cNvGrpSpPr/>
            <p:nvPr/>
          </p:nvGrpSpPr>
          <p:grpSpPr>
            <a:xfrm>
              <a:off x="-35275" y="2571732"/>
              <a:ext cx="4607271" cy="2603603"/>
              <a:chOff x="987999" y="461925"/>
              <a:chExt cx="1514404" cy="1507151"/>
            </a:xfrm>
          </p:grpSpPr>
          <p:grpSp>
            <p:nvGrpSpPr>
              <p:cNvPr id="1897" name="Google Shape;1897;p38"/>
              <p:cNvGrpSpPr/>
              <p:nvPr/>
            </p:nvGrpSpPr>
            <p:grpSpPr>
              <a:xfrm>
                <a:off x="987999" y="461925"/>
                <a:ext cx="1514401" cy="1506302"/>
                <a:chOff x="987999" y="461925"/>
                <a:chExt cx="1514401" cy="1506302"/>
              </a:xfrm>
            </p:grpSpPr>
            <p:cxnSp>
              <p:nvCxnSpPr>
                <p:cNvPr id="1898" name="Google Shape;1898;p3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899" name="Google Shape;1899;p3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00" name="Google Shape;1900;p3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01" name="Google Shape;1901;p3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02" name="Google Shape;1902;p3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03" name="Google Shape;1903;p3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04" name="Google Shape;1904;p3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05" name="Google Shape;1905;p3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06" name="Google Shape;1906;p3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907" name="Google Shape;1907;p38"/>
              <p:cNvGrpSpPr/>
              <p:nvPr/>
            </p:nvGrpSpPr>
            <p:grpSpPr>
              <a:xfrm>
                <a:off x="987999" y="461927"/>
                <a:ext cx="1514404" cy="1507149"/>
                <a:chOff x="987999" y="461927"/>
                <a:chExt cx="1514404" cy="1507149"/>
              </a:xfrm>
            </p:grpSpPr>
            <p:cxnSp>
              <p:nvCxnSpPr>
                <p:cNvPr id="1908" name="Google Shape;1908;p3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909" name="Google Shape;1909;p3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910" name="Google Shape;1910;p3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911" name="Google Shape;1911;p3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912" name="Google Shape;1912;p3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913" name="Google Shape;1913;p3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914" name="Google Shape;1914;p3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915" name="Google Shape;1915;p3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916" name="Google Shape;1916;p38"/>
            <p:cNvGrpSpPr/>
            <p:nvPr/>
          </p:nvGrpSpPr>
          <p:grpSpPr>
            <a:xfrm>
              <a:off x="4572003" y="2571732"/>
              <a:ext cx="4607271" cy="2603603"/>
              <a:chOff x="987999" y="461925"/>
              <a:chExt cx="1514404" cy="1507151"/>
            </a:xfrm>
          </p:grpSpPr>
          <p:grpSp>
            <p:nvGrpSpPr>
              <p:cNvPr id="1917" name="Google Shape;1917;p38"/>
              <p:cNvGrpSpPr/>
              <p:nvPr/>
            </p:nvGrpSpPr>
            <p:grpSpPr>
              <a:xfrm>
                <a:off x="987999" y="461925"/>
                <a:ext cx="1514401" cy="1506302"/>
                <a:chOff x="987999" y="461925"/>
                <a:chExt cx="1514401" cy="1506302"/>
              </a:xfrm>
            </p:grpSpPr>
            <p:cxnSp>
              <p:nvCxnSpPr>
                <p:cNvPr id="1918" name="Google Shape;1918;p3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19" name="Google Shape;1919;p3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20" name="Google Shape;1920;p3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21" name="Google Shape;1921;p3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22" name="Google Shape;1922;p3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23" name="Google Shape;1923;p3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24" name="Google Shape;1924;p3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25" name="Google Shape;1925;p3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26" name="Google Shape;1926;p3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927" name="Google Shape;1927;p38"/>
              <p:cNvGrpSpPr/>
              <p:nvPr/>
            </p:nvGrpSpPr>
            <p:grpSpPr>
              <a:xfrm>
                <a:off x="987999" y="461927"/>
                <a:ext cx="1514404" cy="1507149"/>
                <a:chOff x="987999" y="461927"/>
                <a:chExt cx="1514404" cy="1507149"/>
              </a:xfrm>
            </p:grpSpPr>
            <p:cxnSp>
              <p:nvCxnSpPr>
                <p:cNvPr id="1928" name="Google Shape;1928;p3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929" name="Google Shape;1929;p3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930" name="Google Shape;1930;p3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931" name="Google Shape;1931;p3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932" name="Google Shape;1932;p3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933" name="Google Shape;1933;p3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934" name="Google Shape;1934;p3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935" name="Google Shape;1935;p3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grpSp>
        <p:nvGrpSpPr>
          <p:cNvPr id="1936" name="Google Shape;1936;p38"/>
          <p:cNvGrpSpPr/>
          <p:nvPr/>
        </p:nvGrpSpPr>
        <p:grpSpPr>
          <a:xfrm flipH="1">
            <a:off x="368446" y="4263572"/>
            <a:ext cx="862043" cy="645240"/>
            <a:chOff x="4144582" y="4263572"/>
            <a:chExt cx="862043" cy="645240"/>
          </a:xfrm>
        </p:grpSpPr>
        <p:sp>
          <p:nvSpPr>
            <p:cNvPr id="1937" name="Google Shape;1937;p38"/>
            <p:cNvSpPr/>
            <p:nvPr/>
          </p:nvSpPr>
          <p:spPr>
            <a:xfrm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8"/>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9" name="Google Shape;1939;p38"/>
          <p:cNvSpPr txBox="1"/>
          <p:nvPr>
            <p:ph type="title"/>
          </p:nvPr>
        </p:nvSpPr>
        <p:spPr>
          <a:xfrm>
            <a:off x="539496" y="339325"/>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40" name="Google Shape;1940;p38"/>
          <p:cNvSpPr txBox="1"/>
          <p:nvPr>
            <p:ph idx="1" type="body"/>
          </p:nvPr>
        </p:nvSpPr>
        <p:spPr>
          <a:xfrm>
            <a:off x="533700" y="1455700"/>
            <a:ext cx="5191800" cy="2629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941" name="Google Shape;1941;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42" name="Shape 1942"/>
        <p:cNvGrpSpPr/>
        <p:nvPr/>
      </p:nvGrpSpPr>
      <p:grpSpPr>
        <a:xfrm>
          <a:off x="0" y="0"/>
          <a:ext cx="0" cy="0"/>
          <a:chOff x="0" y="0"/>
          <a:chExt cx="0" cy="0"/>
        </a:xfrm>
      </p:grpSpPr>
      <p:grpSp>
        <p:nvGrpSpPr>
          <p:cNvPr id="1943" name="Google Shape;1943;p39"/>
          <p:cNvGrpSpPr/>
          <p:nvPr/>
        </p:nvGrpSpPr>
        <p:grpSpPr>
          <a:xfrm>
            <a:off x="-35275" y="-31835"/>
            <a:ext cx="9214549" cy="5207170"/>
            <a:chOff x="-35275" y="-31835"/>
            <a:chExt cx="9214549" cy="5207170"/>
          </a:xfrm>
        </p:grpSpPr>
        <p:grpSp>
          <p:nvGrpSpPr>
            <p:cNvPr id="1944" name="Google Shape;1944;p39"/>
            <p:cNvGrpSpPr/>
            <p:nvPr/>
          </p:nvGrpSpPr>
          <p:grpSpPr>
            <a:xfrm>
              <a:off x="-35275" y="-31835"/>
              <a:ext cx="4607271" cy="2603603"/>
              <a:chOff x="987999" y="461925"/>
              <a:chExt cx="1514404" cy="1507151"/>
            </a:xfrm>
          </p:grpSpPr>
          <p:grpSp>
            <p:nvGrpSpPr>
              <p:cNvPr id="1945" name="Google Shape;1945;p39"/>
              <p:cNvGrpSpPr/>
              <p:nvPr/>
            </p:nvGrpSpPr>
            <p:grpSpPr>
              <a:xfrm>
                <a:off x="987999" y="461925"/>
                <a:ext cx="1514401" cy="1506302"/>
                <a:chOff x="987999" y="461925"/>
                <a:chExt cx="1514401" cy="1506302"/>
              </a:xfrm>
            </p:grpSpPr>
            <p:cxnSp>
              <p:nvCxnSpPr>
                <p:cNvPr id="1946" name="Google Shape;1946;p3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47" name="Google Shape;1947;p3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48" name="Google Shape;1948;p3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49" name="Google Shape;1949;p3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50" name="Google Shape;1950;p3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51" name="Google Shape;1951;p3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52" name="Google Shape;1952;p3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53" name="Google Shape;1953;p3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54" name="Google Shape;1954;p3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955" name="Google Shape;1955;p39"/>
              <p:cNvGrpSpPr/>
              <p:nvPr/>
            </p:nvGrpSpPr>
            <p:grpSpPr>
              <a:xfrm>
                <a:off x="987999" y="461927"/>
                <a:ext cx="1514404" cy="1507149"/>
                <a:chOff x="987999" y="461927"/>
                <a:chExt cx="1514404" cy="1507149"/>
              </a:xfrm>
            </p:grpSpPr>
            <p:cxnSp>
              <p:nvCxnSpPr>
                <p:cNvPr id="1956" name="Google Shape;1956;p3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957" name="Google Shape;1957;p3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958" name="Google Shape;1958;p3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959" name="Google Shape;1959;p3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960" name="Google Shape;1960;p3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961" name="Google Shape;1961;p3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962" name="Google Shape;1962;p3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963" name="Google Shape;1963;p3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964" name="Google Shape;1964;p39"/>
            <p:cNvGrpSpPr/>
            <p:nvPr/>
          </p:nvGrpSpPr>
          <p:grpSpPr>
            <a:xfrm>
              <a:off x="4572003" y="-31835"/>
              <a:ext cx="4607271" cy="2603603"/>
              <a:chOff x="987999" y="461925"/>
              <a:chExt cx="1514404" cy="1507151"/>
            </a:xfrm>
          </p:grpSpPr>
          <p:grpSp>
            <p:nvGrpSpPr>
              <p:cNvPr id="1965" name="Google Shape;1965;p39"/>
              <p:cNvGrpSpPr/>
              <p:nvPr/>
            </p:nvGrpSpPr>
            <p:grpSpPr>
              <a:xfrm>
                <a:off x="987999" y="461925"/>
                <a:ext cx="1514401" cy="1506302"/>
                <a:chOff x="987999" y="461925"/>
                <a:chExt cx="1514401" cy="1506302"/>
              </a:xfrm>
            </p:grpSpPr>
            <p:cxnSp>
              <p:nvCxnSpPr>
                <p:cNvPr id="1966" name="Google Shape;1966;p3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67" name="Google Shape;1967;p3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68" name="Google Shape;1968;p3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69" name="Google Shape;1969;p3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70" name="Google Shape;1970;p3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71" name="Google Shape;1971;p3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72" name="Google Shape;1972;p3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73" name="Google Shape;1973;p3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74" name="Google Shape;1974;p3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975" name="Google Shape;1975;p39"/>
              <p:cNvGrpSpPr/>
              <p:nvPr/>
            </p:nvGrpSpPr>
            <p:grpSpPr>
              <a:xfrm>
                <a:off x="987999" y="461927"/>
                <a:ext cx="1514404" cy="1507149"/>
                <a:chOff x="987999" y="461927"/>
                <a:chExt cx="1514404" cy="1507149"/>
              </a:xfrm>
            </p:grpSpPr>
            <p:cxnSp>
              <p:nvCxnSpPr>
                <p:cNvPr id="1976" name="Google Shape;1976;p3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977" name="Google Shape;1977;p3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978" name="Google Shape;1978;p3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979" name="Google Shape;1979;p3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1980" name="Google Shape;1980;p3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1981" name="Google Shape;1981;p3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1982" name="Google Shape;1982;p3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1983" name="Google Shape;1983;p3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1984" name="Google Shape;1984;p39"/>
            <p:cNvGrpSpPr/>
            <p:nvPr/>
          </p:nvGrpSpPr>
          <p:grpSpPr>
            <a:xfrm>
              <a:off x="-35275" y="2571732"/>
              <a:ext cx="4607271" cy="2603603"/>
              <a:chOff x="987999" y="461925"/>
              <a:chExt cx="1514404" cy="1507151"/>
            </a:xfrm>
          </p:grpSpPr>
          <p:grpSp>
            <p:nvGrpSpPr>
              <p:cNvPr id="1985" name="Google Shape;1985;p39"/>
              <p:cNvGrpSpPr/>
              <p:nvPr/>
            </p:nvGrpSpPr>
            <p:grpSpPr>
              <a:xfrm>
                <a:off x="987999" y="461925"/>
                <a:ext cx="1514401" cy="1506302"/>
                <a:chOff x="987999" y="461925"/>
                <a:chExt cx="1514401" cy="1506302"/>
              </a:xfrm>
            </p:grpSpPr>
            <p:cxnSp>
              <p:nvCxnSpPr>
                <p:cNvPr id="1986" name="Google Shape;1986;p3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87" name="Google Shape;1987;p3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88" name="Google Shape;1988;p3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89" name="Google Shape;1989;p3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90" name="Google Shape;1990;p3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91" name="Google Shape;1991;p3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92" name="Google Shape;1992;p3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93" name="Google Shape;1993;p3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1994" name="Google Shape;1994;p3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1995" name="Google Shape;1995;p39"/>
              <p:cNvGrpSpPr/>
              <p:nvPr/>
            </p:nvGrpSpPr>
            <p:grpSpPr>
              <a:xfrm>
                <a:off x="987999" y="461927"/>
                <a:ext cx="1514404" cy="1507149"/>
                <a:chOff x="987999" y="461927"/>
                <a:chExt cx="1514404" cy="1507149"/>
              </a:xfrm>
            </p:grpSpPr>
            <p:cxnSp>
              <p:nvCxnSpPr>
                <p:cNvPr id="1996" name="Google Shape;1996;p3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1997" name="Google Shape;1997;p3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1998" name="Google Shape;1998;p3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1999" name="Google Shape;1999;p3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000" name="Google Shape;2000;p3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001" name="Google Shape;2001;p3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002" name="Google Shape;2002;p3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003" name="Google Shape;2003;p3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004" name="Google Shape;2004;p39"/>
            <p:cNvGrpSpPr/>
            <p:nvPr/>
          </p:nvGrpSpPr>
          <p:grpSpPr>
            <a:xfrm>
              <a:off x="4572003" y="2571732"/>
              <a:ext cx="4607271" cy="2603603"/>
              <a:chOff x="987999" y="461925"/>
              <a:chExt cx="1514404" cy="1507151"/>
            </a:xfrm>
          </p:grpSpPr>
          <p:grpSp>
            <p:nvGrpSpPr>
              <p:cNvPr id="2005" name="Google Shape;2005;p39"/>
              <p:cNvGrpSpPr/>
              <p:nvPr/>
            </p:nvGrpSpPr>
            <p:grpSpPr>
              <a:xfrm>
                <a:off x="987999" y="461925"/>
                <a:ext cx="1514401" cy="1506302"/>
                <a:chOff x="987999" y="461925"/>
                <a:chExt cx="1514401" cy="1506302"/>
              </a:xfrm>
            </p:grpSpPr>
            <p:cxnSp>
              <p:nvCxnSpPr>
                <p:cNvPr id="2006" name="Google Shape;2006;p3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07" name="Google Shape;2007;p3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08" name="Google Shape;2008;p3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09" name="Google Shape;2009;p3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10" name="Google Shape;2010;p3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11" name="Google Shape;2011;p3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12" name="Google Shape;2012;p3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13" name="Google Shape;2013;p3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14" name="Google Shape;2014;p3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015" name="Google Shape;2015;p39"/>
              <p:cNvGrpSpPr/>
              <p:nvPr/>
            </p:nvGrpSpPr>
            <p:grpSpPr>
              <a:xfrm>
                <a:off x="987999" y="461927"/>
                <a:ext cx="1514404" cy="1507149"/>
                <a:chOff x="987999" y="461927"/>
                <a:chExt cx="1514404" cy="1507149"/>
              </a:xfrm>
            </p:grpSpPr>
            <p:cxnSp>
              <p:nvCxnSpPr>
                <p:cNvPr id="2016" name="Google Shape;2016;p3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017" name="Google Shape;2017;p3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018" name="Google Shape;2018;p3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019" name="Google Shape;2019;p3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020" name="Google Shape;2020;p3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021" name="Google Shape;2021;p3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022" name="Google Shape;2022;p3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023" name="Google Shape;2023;p3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024" name="Google Shape;2024;p39"/>
          <p:cNvSpPr txBox="1"/>
          <p:nvPr>
            <p:ph type="title"/>
          </p:nvPr>
        </p:nvSpPr>
        <p:spPr>
          <a:xfrm>
            <a:off x="539496" y="339325"/>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025" name="Google Shape;2025;p39"/>
          <p:cNvGrpSpPr/>
          <p:nvPr/>
        </p:nvGrpSpPr>
        <p:grpSpPr>
          <a:xfrm flipH="1">
            <a:off x="8438761" y="4313593"/>
            <a:ext cx="474333" cy="655652"/>
            <a:chOff x="5996469" y="3940040"/>
            <a:chExt cx="474333" cy="655652"/>
          </a:xfrm>
        </p:grpSpPr>
        <p:sp>
          <p:nvSpPr>
            <p:cNvPr id="2026" name="Google Shape;2026;p39"/>
            <p:cNvSpPr/>
            <p:nvPr/>
          </p:nvSpPr>
          <p:spPr>
            <a:xfrm flipH="1">
              <a:off x="6132402" y="4269892"/>
              <a:ext cx="338400" cy="325800"/>
            </a:xfrm>
            <a:prstGeom prst="star4">
              <a:avLst>
                <a:gd fmla="val 125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9"/>
            <p:cNvSpPr/>
            <p:nvPr/>
          </p:nvSpPr>
          <p:spPr>
            <a:xfrm flipH="1">
              <a:off x="5996469" y="3940040"/>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8" name="Google Shape;2028;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2029" name="Shape 2029"/>
        <p:cNvGrpSpPr/>
        <p:nvPr/>
      </p:nvGrpSpPr>
      <p:grpSpPr>
        <a:xfrm>
          <a:off x="0" y="0"/>
          <a:ext cx="0" cy="0"/>
          <a:chOff x="0" y="0"/>
          <a:chExt cx="0" cy="0"/>
        </a:xfrm>
      </p:grpSpPr>
      <p:grpSp>
        <p:nvGrpSpPr>
          <p:cNvPr id="2030" name="Google Shape;2030;p40"/>
          <p:cNvGrpSpPr/>
          <p:nvPr/>
        </p:nvGrpSpPr>
        <p:grpSpPr>
          <a:xfrm>
            <a:off x="-35275" y="-31835"/>
            <a:ext cx="9214549" cy="5207170"/>
            <a:chOff x="-35275" y="-31835"/>
            <a:chExt cx="9214549" cy="5207170"/>
          </a:xfrm>
        </p:grpSpPr>
        <p:grpSp>
          <p:nvGrpSpPr>
            <p:cNvPr id="2031" name="Google Shape;2031;p40"/>
            <p:cNvGrpSpPr/>
            <p:nvPr/>
          </p:nvGrpSpPr>
          <p:grpSpPr>
            <a:xfrm>
              <a:off x="-35275" y="-31835"/>
              <a:ext cx="4607271" cy="2603603"/>
              <a:chOff x="987999" y="461925"/>
              <a:chExt cx="1514404" cy="1507151"/>
            </a:xfrm>
          </p:grpSpPr>
          <p:grpSp>
            <p:nvGrpSpPr>
              <p:cNvPr id="2032" name="Google Shape;2032;p40"/>
              <p:cNvGrpSpPr/>
              <p:nvPr/>
            </p:nvGrpSpPr>
            <p:grpSpPr>
              <a:xfrm>
                <a:off x="987999" y="461925"/>
                <a:ext cx="1514401" cy="1506302"/>
                <a:chOff x="987999" y="461925"/>
                <a:chExt cx="1514401" cy="1506302"/>
              </a:xfrm>
            </p:grpSpPr>
            <p:cxnSp>
              <p:nvCxnSpPr>
                <p:cNvPr id="2033" name="Google Shape;2033;p4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34" name="Google Shape;2034;p4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35" name="Google Shape;2035;p4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36" name="Google Shape;2036;p4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37" name="Google Shape;2037;p4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38" name="Google Shape;2038;p4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39" name="Google Shape;2039;p4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40" name="Google Shape;2040;p4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41" name="Google Shape;2041;p4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042" name="Google Shape;2042;p40"/>
              <p:cNvGrpSpPr/>
              <p:nvPr/>
            </p:nvGrpSpPr>
            <p:grpSpPr>
              <a:xfrm>
                <a:off x="987999" y="461927"/>
                <a:ext cx="1514404" cy="1507149"/>
                <a:chOff x="987999" y="461927"/>
                <a:chExt cx="1514404" cy="1507149"/>
              </a:xfrm>
            </p:grpSpPr>
            <p:cxnSp>
              <p:nvCxnSpPr>
                <p:cNvPr id="2043" name="Google Shape;2043;p4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044" name="Google Shape;2044;p4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045" name="Google Shape;2045;p4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046" name="Google Shape;2046;p4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047" name="Google Shape;2047;p4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048" name="Google Shape;2048;p4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049" name="Google Shape;2049;p4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050" name="Google Shape;2050;p4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051" name="Google Shape;2051;p40"/>
            <p:cNvGrpSpPr/>
            <p:nvPr/>
          </p:nvGrpSpPr>
          <p:grpSpPr>
            <a:xfrm>
              <a:off x="4572003" y="-31835"/>
              <a:ext cx="4607271" cy="2603603"/>
              <a:chOff x="987999" y="461925"/>
              <a:chExt cx="1514404" cy="1507151"/>
            </a:xfrm>
          </p:grpSpPr>
          <p:grpSp>
            <p:nvGrpSpPr>
              <p:cNvPr id="2052" name="Google Shape;2052;p40"/>
              <p:cNvGrpSpPr/>
              <p:nvPr/>
            </p:nvGrpSpPr>
            <p:grpSpPr>
              <a:xfrm>
                <a:off x="987999" y="461925"/>
                <a:ext cx="1514401" cy="1506302"/>
                <a:chOff x="987999" y="461925"/>
                <a:chExt cx="1514401" cy="1506302"/>
              </a:xfrm>
            </p:grpSpPr>
            <p:cxnSp>
              <p:nvCxnSpPr>
                <p:cNvPr id="2053" name="Google Shape;2053;p4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54" name="Google Shape;2054;p4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55" name="Google Shape;2055;p4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56" name="Google Shape;2056;p4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57" name="Google Shape;2057;p4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58" name="Google Shape;2058;p4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59" name="Google Shape;2059;p4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60" name="Google Shape;2060;p4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61" name="Google Shape;2061;p4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062" name="Google Shape;2062;p40"/>
              <p:cNvGrpSpPr/>
              <p:nvPr/>
            </p:nvGrpSpPr>
            <p:grpSpPr>
              <a:xfrm>
                <a:off x="987999" y="461927"/>
                <a:ext cx="1514404" cy="1507149"/>
                <a:chOff x="987999" y="461927"/>
                <a:chExt cx="1514404" cy="1507149"/>
              </a:xfrm>
            </p:grpSpPr>
            <p:cxnSp>
              <p:nvCxnSpPr>
                <p:cNvPr id="2063" name="Google Shape;2063;p4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064" name="Google Shape;2064;p4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065" name="Google Shape;2065;p4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066" name="Google Shape;2066;p4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067" name="Google Shape;2067;p4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068" name="Google Shape;2068;p4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069" name="Google Shape;2069;p4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070" name="Google Shape;2070;p4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071" name="Google Shape;2071;p40"/>
            <p:cNvGrpSpPr/>
            <p:nvPr/>
          </p:nvGrpSpPr>
          <p:grpSpPr>
            <a:xfrm>
              <a:off x="-35275" y="2571732"/>
              <a:ext cx="4607271" cy="2603603"/>
              <a:chOff x="987999" y="461925"/>
              <a:chExt cx="1514404" cy="1507151"/>
            </a:xfrm>
          </p:grpSpPr>
          <p:grpSp>
            <p:nvGrpSpPr>
              <p:cNvPr id="2072" name="Google Shape;2072;p40"/>
              <p:cNvGrpSpPr/>
              <p:nvPr/>
            </p:nvGrpSpPr>
            <p:grpSpPr>
              <a:xfrm>
                <a:off x="987999" y="461925"/>
                <a:ext cx="1514401" cy="1506302"/>
                <a:chOff x="987999" y="461925"/>
                <a:chExt cx="1514401" cy="1506302"/>
              </a:xfrm>
            </p:grpSpPr>
            <p:cxnSp>
              <p:nvCxnSpPr>
                <p:cNvPr id="2073" name="Google Shape;2073;p4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74" name="Google Shape;2074;p4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75" name="Google Shape;2075;p4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76" name="Google Shape;2076;p4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77" name="Google Shape;2077;p4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78" name="Google Shape;2078;p4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79" name="Google Shape;2079;p4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80" name="Google Shape;2080;p4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81" name="Google Shape;2081;p4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082" name="Google Shape;2082;p40"/>
              <p:cNvGrpSpPr/>
              <p:nvPr/>
            </p:nvGrpSpPr>
            <p:grpSpPr>
              <a:xfrm>
                <a:off x="987999" y="461927"/>
                <a:ext cx="1514404" cy="1507149"/>
                <a:chOff x="987999" y="461927"/>
                <a:chExt cx="1514404" cy="1507149"/>
              </a:xfrm>
            </p:grpSpPr>
            <p:cxnSp>
              <p:nvCxnSpPr>
                <p:cNvPr id="2083" name="Google Shape;2083;p4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084" name="Google Shape;2084;p4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085" name="Google Shape;2085;p4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086" name="Google Shape;2086;p4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087" name="Google Shape;2087;p4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088" name="Google Shape;2088;p4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089" name="Google Shape;2089;p4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090" name="Google Shape;2090;p4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091" name="Google Shape;2091;p40"/>
            <p:cNvGrpSpPr/>
            <p:nvPr/>
          </p:nvGrpSpPr>
          <p:grpSpPr>
            <a:xfrm>
              <a:off x="4572003" y="2571732"/>
              <a:ext cx="4607271" cy="2603603"/>
              <a:chOff x="987999" y="461925"/>
              <a:chExt cx="1514404" cy="1507151"/>
            </a:xfrm>
          </p:grpSpPr>
          <p:grpSp>
            <p:nvGrpSpPr>
              <p:cNvPr id="2092" name="Google Shape;2092;p40"/>
              <p:cNvGrpSpPr/>
              <p:nvPr/>
            </p:nvGrpSpPr>
            <p:grpSpPr>
              <a:xfrm>
                <a:off x="987999" y="461925"/>
                <a:ext cx="1514401" cy="1506302"/>
                <a:chOff x="987999" y="461925"/>
                <a:chExt cx="1514401" cy="1506302"/>
              </a:xfrm>
            </p:grpSpPr>
            <p:cxnSp>
              <p:nvCxnSpPr>
                <p:cNvPr id="2093" name="Google Shape;2093;p4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94" name="Google Shape;2094;p4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95" name="Google Shape;2095;p4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96" name="Google Shape;2096;p4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97" name="Google Shape;2097;p4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98" name="Google Shape;2098;p4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099" name="Google Shape;2099;p4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00" name="Google Shape;2100;p4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01" name="Google Shape;2101;p4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102" name="Google Shape;2102;p40"/>
              <p:cNvGrpSpPr/>
              <p:nvPr/>
            </p:nvGrpSpPr>
            <p:grpSpPr>
              <a:xfrm>
                <a:off x="987999" y="461927"/>
                <a:ext cx="1514404" cy="1507149"/>
                <a:chOff x="987999" y="461927"/>
                <a:chExt cx="1514404" cy="1507149"/>
              </a:xfrm>
            </p:grpSpPr>
            <p:cxnSp>
              <p:nvCxnSpPr>
                <p:cNvPr id="2103" name="Google Shape;2103;p4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104" name="Google Shape;2104;p4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105" name="Google Shape;2105;p4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106" name="Google Shape;2106;p4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107" name="Google Shape;2107;p4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108" name="Google Shape;2108;p4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109" name="Google Shape;2109;p4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110" name="Google Shape;2110;p4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grpSp>
        <p:nvGrpSpPr>
          <p:cNvPr id="2111" name="Google Shape;2111;p40"/>
          <p:cNvGrpSpPr/>
          <p:nvPr/>
        </p:nvGrpSpPr>
        <p:grpSpPr>
          <a:xfrm flipH="1">
            <a:off x="146539" y="131297"/>
            <a:ext cx="734748" cy="952069"/>
            <a:chOff x="7465916" y="720492"/>
            <a:chExt cx="1139144" cy="1477450"/>
          </a:xfrm>
        </p:grpSpPr>
        <p:sp>
          <p:nvSpPr>
            <p:cNvPr id="2112" name="Google Shape;2112;p40"/>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0"/>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0"/>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0"/>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0"/>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40"/>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8" name="Google Shape;2118;p40"/>
          <p:cNvSpPr/>
          <p:nvPr/>
        </p:nvSpPr>
        <p:spPr>
          <a:xfrm>
            <a:off x="8401572" y="4586124"/>
            <a:ext cx="431700" cy="4203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0"/>
          <p:cNvSpPr/>
          <p:nvPr/>
        </p:nvSpPr>
        <p:spPr>
          <a:xfrm>
            <a:off x="8768224" y="4322425"/>
            <a:ext cx="209700" cy="204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bg>
      <p:bgPr>
        <a:solidFill>
          <a:schemeClr val="dk1"/>
        </a:solidFill>
      </p:bgPr>
    </p:bg>
    <p:spTree>
      <p:nvGrpSpPr>
        <p:cNvPr id="2121" name="Shape 2121"/>
        <p:cNvGrpSpPr/>
        <p:nvPr/>
      </p:nvGrpSpPr>
      <p:grpSpPr>
        <a:xfrm>
          <a:off x="0" y="0"/>
          <a:ext cx="0" cy="0"/>
          <a:chOff x="0" y="0"/>
          <a:chExt cx="0" cy="0"/>
        </a:xfrm>
      </p:grpSpPr>
      <p:grpSp>
        <p:nvGrpSpPr>
          <p:cNvPr id="2122" name="Google Shape;2122;p41"/>
          <p:cNvGrpSpPr/>
          <p:nvPr/>
        </p:nvGrpSpPr>
        <p:grpSpPr>
          <a:xfrm>
            <a:off x="-151025" y="-87459"/>
            <a:ext cx="9443950" cy="5336943"/>
            <a:chOff x="1366600" y="892542"/>
            <a:chExt cx="757200" cy="649200"/>
          </a:xfrm>
        </p:grpSpPr>
        <p:grpSp>
          <p:nvGrpSpPr>
            <p:cNvPr id="2123" name="Google Shape;2123;p41"/>
            <p:cNvGrpSpPr/>
            <p:nvPr/>
          </p:nvGrpSpPr>
          <p:grpSpPr>
            <a:xfrm>
              <a:off x="1366600" y="892542"/>
              <a:ext cx="757199" cy="649200"/>
              <a:chOff x="1366600" y="892542"/>
              <a:chExt cx="757199" cy="649200"/>
            </a:xfrm>
          </p:grpSpPr>
          <p:cxnSp>
            <p:nvCxnSpPr>
              <p:cNvPr id="2124" name="Google Shape;2124;p41"/>
              <p:cNvCxnSpPr/>
              <p:nvPr/>
            </p:nvCxnSpPr>
            <p:spPr>
              <a:xfrm>
                <a:off x="13666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125" name="Google Shape;2125;p41"/>
              <p:cNvCxnSpPr/>
              <p:nvPr/>
            </p:nvCxnSpPr>
            <p:spPr>
              <a:xfrm>
                <a:off x="15559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126" name="Google Shape;2126;p41"/>
              <p:cNvCxnSpPr/>
              <p:nvPr/>
            </p:nvCxnSpPr>
            <p:spPr>
              <a:xfrm>
                <a:off x="17452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127" name="Google Shape;2127;p41"/>
              <p:cNvCxnSpPr/>
              <p:nvPr/>
            </p:nvCxnSpPr>
            <p:spPr>
              <a:xfrm>
                <a:off x="1934499"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128" name="Google Shape;2128;p41"/>
              <p:cNvCxnSpPr/>
              <p:nvPr/>
            </p:nvCxnSpPr>
            <p:spPr>
              <a:xfrm>
                <a:off x="2123799" y="892542"/>
                <a:ext cx="0" cy="649200"/>
              </a:xfrm>
              <a:prstGeom prst="straightConnector1">
                <a:avLst/>
              </a:prstGeom>
              <a:noFill/>
              <a:ln cap="flat" cmpd="sng" w="9525">
                <a:solidFill>
                  <a:schemeClr val="dk2"/>
                </a:solidFill>
                <a:prstDash val="solid"/>
                <a:round/>
                <a:headEnd len="sm" w="sm" type="none"/>
                <a:tailEnd len="sm" w="sm" type="none"/>
              </a:ln>
            </p:spPr>
          </p:cxnSp>
        </p:grpSp>
        <p:grpSp>
          <p:nvGrpSpPr>
            <p:cNvPr id="2129" name="Google Shape;2129;p41"/>
            <p:cNvGrpSpPr/>
            <p:nvPr/>
          </p:nvGrpSpPr>
          <p:grpSpPr>
            <a:xfrm>
              <a:off x="1366600" y="892542"/>
              <a:ext cx="757200" cy="645919"/>
              <a:chOff x="1366600" y="892542"/>
              <a:chExt cx="757200" cy="645919"/>
            </a:xfrm>
          </p:grpSpPr>
          <p:cxnSp>
            <p:nvCxnSpPr>
              <p:cNvPr id="2130" name="Google Shape;2130;p41"/>
              <p:cNvCxnSpPr/>
              <p:nvPr/>
            </p:nvCxnSpPr>
            <p:spPr>
              <a:xfrm>
                <a:off x="1366600" y="892542"/>
                <a:ext cx="757200" cy="0"/>
              </a:xfrm>
              <a:prstGeom prst="straightConnector1">
                <a:avLst/>
              </a:prstGeom>
              <a:noFill/>
              <a:ln cap="flat" cmpd="sng" w="9525">
                <a:solidFill>
                  <a:schemeClr val="dk2"/>
                </a:solidFill>
                <a:prstDash val="solid"/>
                <a:round/>
                <a:headEnd len="sm" w="sm" type="none"/>
                <a:tailEnd len="sm" w="sm" type="none"/>
              </a:ln>
            </p:spPr>
          </p:cxnSp>
          <p:cxnSp>
            <p:nvCxnSpPr>
              <p:cNvPr id="2131" name="Google Shape;2131;p41"/>
              <p:cNvCxnSpPr/>
              <p:nvPr/>
            </p:nvCxnSpPr>
            <p:spPr>
              <a:xfrm>
                <a:off x="1366600" y="1107849"/>
                <a:ext cx="757200" cy="0"/>
              </a:xfrm>
              <a:prstGeom prst="straightConnector1">
                <a:avLst/>
              </a:prstGeom>
              <a:noFill/>
              <a:ln cap="flat" cmpd="sng" w="9525">
                <a:solidFill>
                  <a:schemeClr val="dk2"/>
                </a:solidFill>
                <a:prstDash val="solid"/>
                <a:round/>
                <a:headEnd len="sm" w="sm" type="none"/>
                <a:tailEnd len="sm" w="sm" type="none"/>
              </a:ln>
            </p:spPr>
          </p:cxnSp>
          <p:cxnSp>
            <p:nvCxnSpPr>
              <p:cNvPr id="2132" name="Google Shape;2132;p41"/>
              <p:cNvCxnSpPr/>
              <p:nvPr/>
            </p:nvCxnSpPr>
            <p:spPr>
              <a:xfrm>
                <a:off x="1366600" y="1323155"/>
                <a:ext cx="757200" cy="0"/>
              </a:xfrm>
              <a:prstGeom prst="straightConnector1">
                <a:avLst/>
              </a:prstGeom>
              <a:noFill/>
              <a:ln cap="flat" cmpd="sng" w="9525">
                <a:solidFill>
                  <a:schemeClr val="dk2"/>
                </a:solidFill>
                <a:prstDash val="solid"/>
                <a:round/>
                <a:headEnd len="sm" w="sm" type="none"/>
                <a:tailEnd len="sm" w="sm" type="none"/>
              </a:ln>
            </p:spPr>
          </p:cxnSp>
          <p:cxnSp>
            <p:nvCxnSpPr>
              <p:cNvPr id="2133" name="Google Shape;2133;p41"/>
              <p:cNvCxnSpPr/>
              <p:nvPr/>
            </p:nvCxnSpPr>
            <p:spPr>
              <a:xfrm>
                <a:off x="1366600" y="1538461"/>
                <a:ext cx="757200" cy="0"/>
              </a:xfrm>
              <a:prstGeom prst="straightConnector1">
                <a:avLst/>
              </a:prstGeom>
              <a:noFill/>
              <a:ln cap="flat" cmpd="sng" w="9525">
                <a:solidFill>
                  <a:schemeClr val="dk2"/>
                </a:solidFill>
                <a:prstDash val="solid"/>
                <a:round/>
                <a:headEnd len="sm" w="sm" type="none"/>
                <a:tailEnd len="sm" w="sm" type="none"/>
              </a:ln>
            </p:spPr>
          </p:cxnSp>
        </p:grpSp>
      </p:grpSp>
      <p:grpSp>
        <p:nvGrpSpPr>
          <p:cNvPr id="2134" name="Google Shape;2134;p41"/>
          <p:cNvGrpSpPr/>
          <p:nvPr/>
        </p:nvGrpSpPr>
        <p:grpSpPr>
          <a:xfrm flipH="1" rot="-5400000">
            <a:off x="7774437" y="2192363"/>
            <a:ext cx="1764041" cy="758764"/>
            <a:chOff x="6659230" y="279450"/>
            <a:chExt cx="2217246" cy="953700"/>
          </a:xfrm>
        </p:grpSpPr>
        <p:sp>
          <p:nvSpPr>
            <p:cNvPr id="2135" name="Google Shape;2135;p41"/>
            <p:cNvSpPr/>
            <p:nvPr/>
          </p:nvSpPr>
          <p:spPr>
            <a:xfrm>
              <a:off x="665923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1"/>
            <p:cNvSpPr/>
            <p:nvPr/>
          </p:nvSpPr>
          <p:spPr>
            <a:xfrm>
              <a:off x="689227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1"/>
            <p:cNvSpPr/>
            <p:nvPr/>
          </p:nvSpPr>
          <p:spPr>
            <a:xfrm>
              <a:off x="723577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1"/>
            <p:cNvSpPr/>
            <p:nvPr/>
          </p:nvSpPr>
          <p:spPr>
            <a:xfrm>
              <a:off x="757927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1"/>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0" name="Google Shape;2140;p41"/>
          <p:cNvSpPr/>
          <p:nvPr/>
        </p:nvSpPr>
        <p:spPr>
          <a:xfrm flipH="1">
            <a:off x="259229" y="1477639"/>
            <a:ext cx="429900" cy="4182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1"/>
          <p:cNvSpPr/>
          <p:nvPr/>
        </p:nvSpPr>
        <p:spPr>
          <a:xfrm flipH="1">
            <a:off x="6813956" y="176164"/>
            <a:ext cx="246900" cy="2403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147" name="Shape 2147"/>
        <p:cNvGrpSpPr/>
        <p:nvPr/>
      </p:nvGrpSpPr>
      <p:grpSpPr>
        <a:xfrm>
          <a:off x="0" y="0"/>
          <a:ext cx="0" cy="0"/>
          <a:chOff x="0" y="0"/>
          <a:chExt cx="0" cy="0"/>
        </a:xfrm>
      </p:grpSpPr>
      <p:grpSp>
        <p:nvGrpSpPr>
          <p:cNvPr id="2148" name="Google Shape;2148;p43"/>
          <p:cNvGrpSpPr/>
          <p:nvPr/>
        </p:nvGrpSpPr>
        <p:grpSpPr>
          <a:xfrm>
            <a:off x="-35275" y="-31835"/>
            <a:ext cx="9214549" cy="5207170"/>
            <a:chOff x="-35275" y="-31835"/>
            <a:chExt cx="9214549" cy="5207170"/>
          </a:xfrm>
        </p:grpSpPr>
        <p:grpSp>
          <p:nvGrpSpPr>
            <p:cNvPr id="2149" name="Google Shape;2149;p43"/>
            <p:cNvGrpSpPr/>
            <p:nvPr/>
          </p:nvGrpSpPr>
          <p:grpSpPr>
            <a:xfrm>
              <a:off x="-35275" y="-31835"/>
              <a:ext cx="4607271" cy="2603603"/>
              <a:chOff x="987999" y="461925"/>
              <a:chExt cx="1514404" cy="1507151"/>
            </a:xfrm>
          </p:grpSpPr>
          <p:grpSp>
            <p:nvGrpSpPr>
              <p:cNvPr id="2150" name="Google Shape;2150;p43"/>
              <p:cNvGrpSpPr/>
              <p:nvPr/>
            </p:nvGrpSpPr>
            <p:grpSpPr>
              <a:xfrm>
                <a:off x="987999" y="461925"/>
                <a:ext cx="1514401" cy="1506302"/>
                <a:chOff x="987999" y="461925"/>
                <a:chExt cx="1514401" cy="1506302"/>
              </a:xfrm>
            </p:grpSpPr>
            <p:cxnSp>
              <p:nvCxnSpPr>
                <p:cNvPr id="2151" name="Google Shape;2151;p4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52" name="Google Shape;2152;p4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53" name="Google Shape;2153;p4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54" name="Google Shape;2154;p4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55" name="Google Shape;2155;p4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56" name="Google Shape;2156;p4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57" name="Google Shape;2157;p4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58" name="Google Shape;2158;p4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59" name="Google Shape;2159;p4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160" name="Google Shape;2160;p43"/>
              <p:cNvGrpSpPr/>
              <p:nvPr/>
            </p:nvGrpSpPr>
            <p:grpSpPr>
              <a:xfrm>
                <a:off x="987999" y="461927"/>
                <a:ext cx="1514404" cy="1507149"/>
                <a:chOff x="987999" y="461927"/>
                <a:chExt cx="1514404" cy="1507149"/>
              </a:xfrm>
            </p:grpSpPr>
            <p:cxnSp>
              <p:nvCxnSpPr>
                <p:cNvPr id="2161" name="Google Shape;2161;p4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162" name="Google Shape;2162;p4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163" name="Google Shape;2163;p4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164" name="Google Shape;2164;p4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165" name="Google Shape;2165;p4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166" name="Google Shape;2166;p4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167" name="Google Shape;2167;p4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168" name="Google Shape;2168;p4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169" name="Google Shape;2169;p43"/>
            <p:cNvGrpSpPr/>
            <p:nvPr/>
          </p:nvGrpSpPr>
          <p:grpSpPr>
            <a:xfrm>
              <a:off x="4572003" y="-31835"/>
              <a:ext cx="4607271" cy="2603603"/>
              <a:chOff x="987999" y="461925"/>
              <a:chExt cx="1514404" cy="1507151"/>
            </a:xfrm>
          </p:grpSpPr>
          <p:grpSp>
            <p:nvGrpSpPr>
              <p:cNvPr id="2170" name="Google Shape;2170;p43"/>
              <p:cNvGrpSpPr/>
              <p:nvPr/>
            </p:nvGrpSpPr>
            <p:grpSpPr>
              <a:xfrm>
                <a:off x="987999" y="461925"/>
                <a:ext cx="1514401" cy="1506302"/>
                <a:chOff x="987999" y="461925"/>
                <a:chExt cx="1514401" cy="1506302"/>
              </a:xfrm>
            </p:grpSpPr>
            <p:cxnSp>
              <p:nvCxnSpPr>
                <p:cNvPr id="2171" name="Google Shape;2171;p4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72" name="Google Shape;2172;p4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73" name="Google Shape;2173;p4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74" name="Google Shape;2174;p4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75" name="Google Shape;2175;p4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76" name="Google Shape;2176;p4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77" name="Google Shape;2177;p4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78" name="Google Shape;2178;p4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79" name="Google Shape;2179;p4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180" name="Google Shape;2180;p43"/>
              <p:cNvGrpSpPr/>
              <p:nvPr/>
            </p:nvGrpSpPr>
            <p:grpSpPr>
              <a:xfrm>
                <a:off x="987999" y="461927"/>
                <a:ext cx="1514404" cy="1507149"/>
                <a:chOff x="987999" y="461927"/>
                <a:chExt cx="1514404" cy="1507149"/>
              </a:xfrm>
            </p:grpSpPr>
            <p:cxnSp>
              <p:nvCxnSpPr>
                <p:cNvPr id="2181" name="Google Shape;2181;p4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182" name="Google Shape;2182;p4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183" name="Google Shape;2183;p4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184" name="Google Shape;2184;p4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185" name="Google Shape;2185;p4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186" name="Google Shape;2186;p4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187" name="Google Shape;2187;p4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188" name="Google Shape;2188;p4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189" name="Google Shape;2189;p43"/>
            <p:cNvGrpSpPr/>
            <p:nvPr/>
          </p:nvGrpSpPr>
          <p:grpSpPr>
            <a:xfrm>
              <a:off x="-35275" y="2571732"/>
              <a:ext cx="4607271" cy="2603603"/>
              <a:chOff x="987999" y="461925"/>
              <a:chExt cx="1514404" cy="1507151"/>
            </a:xfrm>
          </p:grpSpPr>
          <p:grpSp>
            <p:nvGrpSpPr>
              <p:cNvPr id="2190" name="Google Shape;2190;p43"/>
              <p:cNvGrpSpPr/>
              <p:nvPr/>
            </p:nvGrpSpPr>
            <p:grpSpPr>
              <a:xfrm>
                <a:off x="987999" y="461925"/>
                <a:ext cx="1514401" cy="1506302"/>
                <a:chOff x="987999" y="461925"/>
                <a:chExt cx="1514401" cy="1506302"/>
              </a:xfrm>
            </p:grpSpPr>
            <p:cxnSp>
              <p:nvCxnSpPr>
                <p:cNvPr id="2191" name="Google Shape;2191;p4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92" name="Google Shape;2192;p4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93" name="Google Shape;2193;p4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94" name="Google Shape;2194;p4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95" name="Google Shape;2195;p4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96" name="Google Shape;2196;p4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97" name="Google Shape;2197;p4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98" name="Google Shape;2198;p4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199" name="Google Shape;2199;p4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200" name="Google Shape;2200;p43"/>
              <p:cNvGrpSpPr/>
              <p:nvPr/>
            </p:nvGrpSpPr>
            <p:grpSpPr>
              <a:xfrm>
                <a:off x="987999" y="461927"/>
                <a:ext cx="1514404" cy="1507149"/>
                <a:chOff x="987999" y="461927"/>
                <a:chExt cx="1514404" cy="1507149"/>
              </a:xfrm>
            </p:grpSpPr>
            <p:cxnSp>
              <p:nvCxnSpPr>
                <p:cNvPr id="2201" name="Google Shape;2201;p4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202" name="Google Shape;2202;p4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203" name="Google Shape;2203;p4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204" name="Google Shape;2204;p4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205" name="Google Shape;2205;p4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206" name="Google Shape;2206;p4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207" name="Google Shape;2207;p4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208" name="Google Shape;2208;p4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209" name="Google Shape;2209;p43"/>
            <p:cNvGrpSpPr/>
            <p:nvPr/>
          </p:nvGrpSpPr>
          <p:grpSpPr>
            <a:xfrm>
              <a:off x="4572003" y="2571732"/>
              <a:ext cx="4607271" cy="2603603"/>
              <a:chOff x="987999" y="461925"/>
              <a:chExt cx="1514404" cy="1507151"/>
            </a:xfrm>
          </p:grpSpPr>
          <p:grpSp>
            <p:nvGrpSpPr>
              <p:cNvPr id="2210" name="Google Shape;2210;p43"/>
              <p:cNvGrpSpPr/>
              <p:nvPr/>
            </p:nvGrpSpPr>
            <p:grpSpPr>
              <a:xfrm>
                <a:off x="987999" y="461925"/>
                <a:ext cx="1514401" cy="1506302"/>
                <a:chOff x="987999" y="461925"/>
                <a:chExt cx="1514401" cy="1506302"/>
              </a:xfrm>
            </p:grpSpPr>
            <p:cxnSp>
              <p:nvCxnSpPr>
                <p:cNvPr id="2211" name="Google Shape;2211;p4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12" name="Google Shape;2212;p4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13" name="Google Shape;2213;p4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14" name="Google Shape;2214;p4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15" name="Google Shape;2215;p4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16" name="Google Shape;2216;p4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17" name="Google Shape;2217;p4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18" name="Google Shape;2218;p4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19" name="Google Shape;2219;p4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220" name="Google Shape;2220;p43"/>
              <p:cNvGrpSpPr/>
              <p:nvPr/>
            </p:nvGrpSpPr>
            <p:grpSpPr>
              <a:xfrm>
                <a:off x="987999" y="461927"/>
                <a:ext cx="1514404" cy="1507149"/>
                <a:chOff x="987999" y="461927"/>
                <a:chExt cx="1514404" cy="1507149"/>
              </a:xfrm>
            </p:grpSpPr>
            <p:cxnSp>
              <p:nvCxnSpPr>
                <p:cNvPr id="2221" name="Google Shape;2221;p4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222" name="Google Shape;2222;p4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223" name="Google Shape;2223;p4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224" name="Google Shape;2224;p4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225" name="Google Shape;2225;p4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226" name="Google Shape;2226;p4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227" name="Google Shape;2227;p4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228" name="Google Shape;2228;p4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229" name="Google Shape;2229;p43"/>
          <p:cNvSpPr/>
          <p:nvPr/>
        </p:nvSpPr>
        <p:spPr>
          <a:xfrm>
            <a:off x="540475" y="1455200"/>
            <a:ext cx="8063700" cy="334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43"/>
          <p:cNvSpPr txBox="1"/>
          <p:nvPr>
            <p:ph type="title"/>
          </p:nvPr>
        </p:nvSpPr>
        <p:spPr>
          <a:xfrm>
            <a:off x="540475" y="342800"/>
            <a:ext cx="8062200" cy="741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2231" name="Google Shape;2231;p43"/>
          <p:cNvSpPr txBox="1"/>
          <p:nvPr>
            <p:ph idx="1" type="subTitle"/>
          </p:nvPr>
        </p:nvSpPr>
        <p:spPr>
          <a:xfrm>
            <a:off x="1560930" y="1560781"/>
            <a:ext cx="2834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232" name="Google Shape;2232;p43"/>
          <p:cNvSpPr txBox="1"/>
          <p:nvPr>
            <p:ph idx="2" type="subTitle"/>
          </p:nvPr>
        </p:nvSpPr>
        <p:spPr>
          <a:xfrm>
            <a:off x="1560930" y="1926486"/>
            <a:ext cx="22152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3" name="Google Shape;2233;p43"/>
          <p:cNvSpPr txBox="1"/>
          <p:nvPr>
            <p:ph idx="3" type="subTitle"/>
          </p:nvPr>
        </p:nvSpPr>
        <p:spPr>
          <a:xfrm>
            <a:off x="1560930" y="2600306"/>
            <a:ext cx="2834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234" name="Google Shape;2234;p43"/>
          <p:cNvSpPr txBox="1"/>
          <p:nvPr>
            <p:ph idx="4" type="subTitle"/>
          </p:nvPr>
        </p:nvSpPr>
        <p:spPr>
          <a:xfrm>
            <a:off x="1560930" y="2966011"/>
            <a:ext cx="22152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5" name="Google Shape;2235;p43"/>
          <p:cNvSpPr txBox="1"/>
          <p:nvPr>
            <p:ph idx="5" type="subTitle"/>
          </p:nvPr>
        </p:nvSpPr>
        <p:spPr>
          <a:xfrm>
            <a:off x="1560930" y="3639831"/>
            <a:ext cx="2834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236" name="Google Shape;2236;p43"/>
          <p:cNvSpPr txBox="1"/>
          <p:nvPr>
            <p:ph idx="6" type="subTitle"/>
          </p:nvPr>
        </p:nvSpPr>
        <p:spPr>
          <a:xfrm>
            <a:off x="1560930" y="4005536"/>
            <a:ext cx="22152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7" name="Google Shape;2237;p43"/>
          <p:cNvSpPr txBox="1"/>
          <p:nvPr>
            <p:ph idx="7" type="subTitle"/>
          </p:nvPr>
        </p:nvSpPr>
        <p:spPr>
          <a:xfrm flipH="1">
            <a:off x="4745922" y="1560781"/>
            <a:ext cx="28347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238" name="Google Shape;2238;p43"/>
          <p:cNvSpPr txBox="1"/>
          <p:nvPr>
            <p:ph idx="8" type="subTitle"/>
          </p:nvPr>
        </p:nvSpPr>
        <p:spPr>
          <a:xfrm flipH="1">
            <a:off x="5365422" y="1926486"/>
            <a:ext cx="2215200" cy="59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239" name="Google Shape;2239;p43"/>
          <p:cNvSpPr txBox="1"/>
          <p:nvPr>
            <p:ph idx="9" type="subTitle"/>
          </p:nvPr>
        </p:nvSpPr>
        <p:spPr>
          <a:xfrm flipH="1">
            <a:off x="4745922" y="2600306"/>
            <a:ext cx="28347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240" name="Google Shape;2240;p43"/>
          <p:cNvSpPr txBox="1"/>
          <p:nvPr>
            <p:ph idx="13" type="subTitle"/>
          </p:nvPr>
        </p:nvSpPr>
        <p:spPr>
          <a:xfrm flipH="1">
            <a:off x="5365422" y="2966011"/>
            <a:ext cx="2215200" cy="59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241" name="Google Shape;2241;p43"/>
          <p:cNvSpPr txBox="1"/>
          <p:nvPr>
            <p:ph idx="14" type="subTitle"/>
          </p:nvPr>
        </p:nvSpPr>
        <p:spPr>
          <a:xfrm flipH="1">
            <a:off x="4745922" y="3639831"/>
            <a:ext cx="28347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242" name="Google Shape;2242;p43"/>
          <p:cNvSpPr txBox="1"/>
          <p:nvPr>
            <p:ph idx="15" type="subTitle"/>
          </p:nvPr>
        </p:nvSpPr>
        <p:spPr>
          <a:xfrm flipH="1">
            <a:off x="5365422" y="4005536"/>
            <a:ext cx="2215200" cy="59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243" name="Google Shape;2243;p43"/>
          <p:cNvSpPr txBox="1"/>
          <p:nvPr>
            <p:ph idx="16" type="title"/>
          </p:nvPr>
        </p:nvSpPr>
        <p:spPr>
          <a:xfrm>
            <a:off x="682899" y="1816685"/>
            <a:ext cx="849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44" name="Google Shape;2244;p43"/>
          <p:cNvSpPr txBox="1"/>
          <p:nvPr>
            <p:ph idx="17" type="title"/>
          </p:nvPr>
        </p:nvSpPr>
        <p:spPr>
          <a:xfrm>
            <a:off x="682882" y="2860363"/>
            <a:ext cx="849300" cy="48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45" name="Google Shape;2245;p43"/>
          <p:cNvSpPr txBox="1"/>
          <p:nvPr>
            <p:ph idx="18" type="title"/>
          </p:nvPr>
        </p:nvSpPr>
        <p:spPr>
          <a:xfrm>
            <a:off x="682882" y="3893540"/>
            <a:ext cx="849300" cy="49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46" name="Google Shape;2246;p43"/>
          <p:cNvSpPr txBox="1"/>
          <p:nvPr>
            <p:ph idx="19" type="title"/>
          </p:nvPr>
        </p:nvSpPr>
        <p:spPr>
          <a:xfrm>
            <a:off x="7611818" y="1816685"/>
            <a:ext cx="849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47" name="Google Shape;2247;p43"/>
          <p:cNvSpPr txBox="1"/>
          <p:nvPr>
            <p:ph idx="20" type="title"/>
          </p:nvPr>
        </p:nvSpPr>
        <p:spPr>
          <a:xfrm>
            <a:off x="7611818" y="2860363"/>
            <a:ext cx="849300" cy="48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48" name="Google Shape;2248;p43"/>
          <p:cNvSpPr txBox="1"/>
          <p:nvPr>
            <p:ph idx="21" type="title"/>
          </p:nvPr>
        </p:nvSpPr>
        <p:spPr>
          <a:xfrm>
            <a:off x="7611818" y="3893540"/>
            <a:ext cx="849300" cy="49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49" name="Google Shape;2249;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50" name="Shape 2250"/>
        <p:cNvGrpSpPr/>
        <p:nvPr/>
      </p:nvGrpSpPr>
      <p:grpSpPr>
        <a:xfrm>
          <a:off x="0" y="0"/>
          <a:ext cx="0" cy="0"/>
          <a:chOff x="0" y="0"/>
          <a:chExt cx="0" cy="0"/>
        </a:xfrm>
      </p:grpSpPr>
      <p:grpSp>
        <p:nvGrpSpPr>
          <p:cNvPr id="2251" name="Google Shape;2251;p44"/>
          <p:cNvGrpSpPr/>
          <p:nvPr/>
        </p:nvGrpSpPr>
        <p:grpSpPr>
          <a:xfrm>
            <a:off x="-35275" y="-31835"/>
            <a:ext cx="9214549" cy="5207170"/>
            <a:chOff x="-35275" y="-31835"/>
            <a:chExt cx="9214549" cy="5207170"/>
          </a:xfrm>
        </p:grpSpPr>
        <p:grpSp>
          <p:nvGrpSpPr>
            <p:cNvPr id="2252" name="Google Shape;2252;p44"/>
            <p:cNvGrpSpPr/>
            <p:nvPr/>
          </p:nvGrpSpPr>
          <p:grpSpPr>
            <a:xfrm>
              <a:off x="-35275" y="-31835"/>
              <a:ext cx="4607271" cy="2603603"/>
              <a:chOff x="987999" y="461925"/>
              <a:chExt cx="1514404" cy="1507151"/>
            </a:xfrm>
          </p:grpSpPr>
          <p:grpSp>
            <p:nvGrpSpPr>
              <p:cNvPr id="2253" name="Google Shape;2253;p44"/>
              <p:cNvGrpSpPr/>
              <p:nvPr/>
            </p:nvGrpSpPr>
            <p:grpSpPr>
              <a:xfrm>
                <a:off x="987999" y="461925"/>
                <a:ext cx="1514401" cy="1506302"/>
                <a:chOff x="987999" y="461925"/>
                <a:chExt cx="1514401" cy="1506302"/>
              </a:xfrm>
            </p:grpSpPr>
            <p:cxnSp>
              <p:nvCxnSpPr>
                <p:cNvPr id="2254" name="Google Shape;2254;p4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55" name="Google Shape;2255;p4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56" name="Google Shape;2256;p4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57" name="Google Shape;2257;p4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58" name="Google Shape;2258;p4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59" name="Google Shape;2259;p4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60" name="Google Shape;2260;p4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61" name="Google Shape;2261;p4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62" name="Google Shape;2262;p4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263" name="Google Shape;2263;p44"/>
              <p:cNvGrpSpPr/>
              <p:nvPr/>
            </p:nvGrpSpPr>
            <p:grpSpPr>
              <a:xfrm>
                <a:off x="987999" y="461927"/>
                <a:ext cx="1514404" cy="1507149"/>
                <a:chOff x="987999" y="461927"/>
                <a:chExt cx="1514404" cy="1507149"/>
              </a:xfrm>
            </p:grpSpPr>
            <p:cxnSp>
              <p:nvCxnSpPr>
                <p:cNvPr id="2264" name="Google Shape;2264;p4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265" name="Google Shape;2265;p4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266" name="Google Shape;2266;p4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267" name="Google Shape;2267;p4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268" name="Google Shape;2268;p4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269" name="Google Shape;2269;p4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270" name="Google Shape;2270;p4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271" name="Google Shape;2271;p4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272" name="Google Shape;2272;p44"/>
            <p:cNvGrpSpPr/>
            <p:nvPr/>
          </p:nvGrpSpPr>
          <p:grpSpPr>
            <a:xfrm>
              <a:off x="4572003" y="-31835"/>
              <a:ext cx="4607271" cy="2603603"/>
              <a:chOff x="987999" y="461925"/>
              <a:chExt cx="1514404" cy="1507151"/>
            </a:xfrm>
          </p:grpSpPr>
          <p:grpSp>
            <p:nvGrpSpPr>
              <p:cNvPr id="2273" name="Google Shape;2273;p44"/>
              <p:cNvGrpSpPr/>
              <p:nvPr/>
            </p:nvGrpSpPr>
            <p:grpSpPr>
              <a:xfrm>
                <a:off x="987999" y="461925"/>
                <a:ext cx="1514401" cy="1506302"/>
                <a:chOff x="987999" y="461925"/>
                <a:chExt cx="1514401" cy="1506302"/>
              </a:xfrm>
            </p:grpSpPr>
            <p:cxnSp>
              <p:nvCxnSpPr>
                <p:cNvPr id="2274" name="Google Shape;2274;p4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75" name="Google Shape;2275;p4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76" name="Google Shape;2276;p4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77" name="Google Shape;2277;p4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78" name="Google Shape;2278;p4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79" name="Google Shape;2279;p4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80" name="Google Shape;2280;p4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81" name="Google Shape;2281;p4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82" name="Google Shape;2282;p4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283" name="Google Shape;2283;p44"/>
              <p:cNvGrpSpPr/>
              <p:nvPr/>
            </p:nvGrpSpPr>
            <p:grpSpPr>
              <a:xfrm>
                <a:off x="987999" y="461927"/>
                <a:ext cx="1514404" cy="1507149"/>
                <a:chOff x="987999" y="461927"/>
                <a:chExt cx="1514404" cy="1507149"/>
              </a:xfrm>
            </p:grpSpPr>
            <p:cxnSp>
              <p:nvCxnSpPr>
                <p:cNvPr id="2284" name="Google Shape;2284;p4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285" name="Google Shape;2285;p4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286" name="Google Shape;2286;p4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287" name="Google Shape;2287;p4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288" name="Google Shape;2288;p4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289" name="Google Shape;2289;p4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290" name="Google Shape;2290;p4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291" name="Google Shape;2291;p4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292" name="Google Shape;2292;p44"/>
            <p:cNvGrpSpPr/>
            <p:nvPr/>
          </p:nvGrpSpPr>
          <p:grpSpPr>
            <a:xfrm>
              <a:off x="-35275" y="2571732"/>
              <a:ext cx="4607271" cy="2603603"/>
              <a:chOff x="987999" y="461925"/>
              <a:chExt cx="1514404" cy="1507151"/>
            </a:xfrm>
          </p:grpSpPr>
          <p:grpSp>
            <p:nvGrpSpPr>
              <p:cNvPr id="2293" name="Google Shape;2293;p44"/>
              <p:cNvGrpSpPr/>
              <p:nvPr/>
            </p:nvGrpSpPr>
            <p:grpSpPr>
              <a:xfrm>
                <a:off x="987999" y="461925"/>
                <a:ext cx="1514401" cy="1506302"/>
                <a:chOff x="987999" y="461925"/>
                <a:chExt cx="1514401" cy="1506302"/>
              </a:xfrm>
            </p:grpSpPr>
            <p:cxnSp>
              <p:nvCxnSpPr>
                <p:cNvPr id="2294" name="Google Shape;2294;p4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95" name="Google Shape;2295;p4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96" name="Google Shape;2296;p4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97" name="Google Shape;2297;p4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98" name="Google Shape;2298;p4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299" name="Google Shape;2299;p4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00" name="Google Shape;2300;p4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01" name="Google Shape;2301;p4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02" name="Google Shape;2302;p4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303" name="Google Shape;2303;p44"/>
              <p:cNvGrpSpPr/>
              <p:nvPr/>
            </p:nvGrpSpPr>
            <p:grpSpPr>
              <a:xfrm>
                <a:off x="987999" y="461927"/>
                <a:ext cx="1514404" cy="1507149"/>
                <a:chOff x="987999" y="461927"/>
                <a:chExt cx="1514404" cy="1507149"/>
              </a:xfrm>
            </p:grpSpPr>
            <p:cxnSp>
              <p:nvCxnSpPr>
                <p:cNvPr id="2304" name="Google Shape;2304;p4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305" name="Google Shape;2305;p4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306" name="Google Shape;2306;p4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307" name="Google Shape;2307;p4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308" name="Google Shape;2308;p4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309" name="Google Shape;2309;p4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310" name="Google Shape;2310;p4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311" name="Google Shape;2311;p4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312" name="Google Shape;2312;p44"/>
            <p:cNvGrpSpPr/>
            <p:nvPr/>
          </p:nvGrpSpPr>
          <p:grpSpPr>
            <a:xfrm>
              <a:off x="4572003" y="2571732"/>
              <a:ext cx="4607271" cy="2603603"/>
              <a:chOff x="987999" y="461925"/>
              <a:chExt cx="1514404" cy="1507151"/>
            </a:xfrm>
          </p:grpSpPr>
          <p:grpSp>
            <p:nvGrpSpPr>
              <p:cNvPr id="2313" name="Google Shape;2313;p44"/>
              <p:cNvGrpSpPr/>
              <p:nvPr/>
            </p:nvGrpSpPr>
            <p:grpSpPr>
              <a:xfrm>
                <a:off x="987999" y="461925"/>
                <a:ext cx="1514401" cy="1506302"/>
                <a:chOff x="987999" y="461925"/>
                <a:chExt cx="1514401" cy="1506302"/>
              </a:xfrm>
            </p:grpSpPr>
            <p:cxnSp>
              <p:nvCxnSpPr>
                <p:cNvPr id="2314" name="Google Shape;2314;p4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15" name="Google Shape;2315;p4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16" name="Google Shape;2316;p4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17" name="Google Shape;2317;p4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18" name="Google Shape;2318;p4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19" name="Google Shape;2319;p4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20" name="Google Shape;2320;p4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21" name="Google Shape;2321;p4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22" name="Google Shape;2322;p4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323" name="Google Shape;2323;p44"/>
              <p:cNvGrpSpPr/>
              <p:nvPr/>
            </p:nvGrpSpPr>
            <p:grpSpPr>
              <a:xfrm>
                <a:off x="987999" y="461927"/>
                <a:ext cx="1514404" cy="1507149"/>
                <a:chOff x="987999" y="461927"/>
                <a:chExt cx="1514404" cy="1507149"/>
              </a:xfrm>
            </p:grpSpPr>
            <p:cxnSp>
              <p:nvCxnSpPr>
                <p:cNvPr id="2324" name="Google Shape;2324;p4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325" name="Google Shape;2325;p4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326" name="Google Shape;2326;p4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327" name="Google Shape;2327;p4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328" name="Google Shape;2328;p4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329" name="Google Shape;2329;p4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330" name="Google Shape;2330;p4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331" name="Google Shape;2331;p4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332" name="Google Shape;2332;p44"/>
          <p:cNvSpPr txBox="1"/>
          <p:nvPr>
            <p:ph type="ctrTitle"/>
          </p:nvPr>
        </p:nvSpPr>
        <p:spPr>
          <a:xfrm>
            <a:off x="1340625" y="1354950"/>
            <a:ext cx="6462600" cy="83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500">
                <a:latin typeface="Merriweather"/>
                <a:ea typeface="Merriweather"/>
                <a:cs typeface="Merriweather"/>
                <a:sym typeface="Merriweather"/>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33" name="Google Shape;2333;p44"/>
          <p:cNvSpPr txBox="1"/>
          <p:nvPr>
            <p:ph idx="1" type="subTitle"/>
          </p:nvPr>
        </p:nvSpPr>
        <p:spPr>
          <a:xfrm>
            <a:off x="2269900" y="3689800"/>
            <a:ext cx="46059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34" name="Google Shape;2334;p44"/>
          <p:cNvSpPr/>
          <p:nvPr/>
        </p:nvSpPr>
        <p:spPr>
          <a:xfrm>
            <a:off x="950250" y="4644614"/>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44"/>
          <p:cNvSpPr/>
          <p:nvPr/>
        </p:nvSpPr>
        <p:spPr>
          <a:xfrm>
            <a:off x="428133" y="4321796"/>
            <a:ext cx="224700" cy="2190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37" name="Shape 2337"/>
        <p:cNvGrpSpPr/>
        <p:nvPr/>
      </p:nvGrpSpPr>
      <p:grpSpPr>
        <a:xfrm>
          <a:off x="0" y="0"/>
          <a:ext cx="0" cy="0"/>
          <a:chOff x="0" y="0"/>
          <a:chExt cx="0" cy="0"/>
        </a:xfrm>
      </p:grpSpPr>
      <p:grpSp>
        <p:nvGrpSpPr>
          <p:cNvPr id="2338" name="Google Shape;2338;p45"/>
          <p:cNvGrpSpPr/>
          <p:nvPr/>
        </p:nvGrpSpPr>
        <p:grpSpPr>
          <a:xfrm>
            <a:off x="-151025" y="-87459"/>
            <a:ext cx="9443950" cy="5336943"/>
            <a:chOff x="1366600" y="892542"/>
            <a:chExt cx="757200" cy="649200"/>
          </a:xfrm>
        </p:grpSpPr>
        <p:grpSp>
          <p:nvGrpSpPr>
            <p:cNvPr id="2339" name="Google Shape;2339;p45"/>
            <p:cNvGrpSpPr/>
            <p:nvPr/>
          </p:nvGrpSpPr>
          <p:grpSpPr>
            <a:xfrm>
              <a:off x="1366600" y="892542"/>
              <a:ext cx="757199" cy="649200"/>
              <a:chOff x="1366600" y="892542"/>
              <a:chExt cx="757199" cy="649200"/>
            </a:xfrm>
          </p:grpSpPr>
          <p:cxnSp>
            <p:nvCxnSpPr>
              <p:cNvPr id="2340" name="Google Shape;2340;p45"/>
              <p:cNvCxnSpPr/>
              <p:nvPr/>
            </p:nvCxnSpPr>
            <p:spPr>
              <a:xfrm>
                <a:off x="13666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341" name="Google Shape;2341;p45"/>
              <p:cNvCxnSpPr/>
              <p:nvPr/>
            </p:nvCxnSpPr>
            <p:spPr>
              <a:xfrm>
                <a:off x="15559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342" name="Google Shape;2342;p45"/>
              <p:cNvCxnSpPr/>
              <p:nvPr/>
            </p:nvCxnSpPr>
            <p:spPr>
              <a:xfrm>
                <a:off x="17452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343" name="Google Shape;2343;p45"/>
              <p:cNvCxnSpPr/>
              <p:nvPr/>
            </p:nvCxnSpPr>
            <p:spPr>
              <a:xfrm>
                <a:off x="1934499"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344" name="Google Shape;2344;p45"/>
              <p:cNvCxnSpPr/>
              <p:nvPr/>
            </p:nvCxnSpPr>
            <p:spPr>
              <a:xfrm>
                <a:off x="2123799" y="892542"/>
                <a:ext cx="0" cy="649200"/>
              </a:xfrm>
              <a:prstGeom prst="straightConnector1">
                <a:avLst/>
              </a:prstGeom>
              <a:noFill/>
              <a:ln cap="flat" cmpd="sng" w="9525">
                <a:solidFill>
                  <a:schemeClr val="dk2"/>
                </a:solidFill>
                <a:prstDash val="solid"/>
                <a:round/>
                <a:headEnd len="sm" w="sm" type="none"/>
                <a:tailEnd len="sm" w="sm" type="none"/>
              </a:ln>
            </p:spPr>
          </p:cxnSp>
        </p:grpSp>
        <p:grpSp>
          <p:nvGrpSpPr>
            <p:cNvPr id="2345" name="Google Shape;2345;p45"/>
            <p:cNvGrpSpPr/>
            <p:nvPr/>
          </p:nvGrpSpPr>
          <p:grpSpPr>
            <a:xfrm>
              <a:off x="1366600" y="892542"/>
              <a:ext cx="757200" cy="645919"/>
              <a:chOff x="1366600" y="892542"/>
              <a:chExt cx="757200" cy="645919"/>
            </a:xfrm>
          </p:grpSpPr>
          <p:cxnSp>
            <p:nvCxnSpPr>
              <p:cNvPr id="2346" name="Google Shape;2346;p45"/>
              <p:cNvCxnSpPr/>
              <p:nvPr/>
            </p:nvCxnSpPr>
            <p:spPr>
              <a:xfrm>
                <a:off x="1366600" y="892542"/>
                <a:ext cx="757200" cy="0"/>
              </a:xfrm>
              <a:prstGeom prst="straightConnector1">
                <a:avLst/>
              </a:prstGeom>
              <a:noFill/>
              <a:ln cap="flat" cmpd="sng" w="9525">
                <a:solidFill>
                  <a:schemeClr val="dk2"/>
                </a:solidFill>
                <a:prstDash val="solid"/>
                <a:round/>
                <a:headEnd len="sm" w="sm" type="none"/>
                <a:tailEnd len="sm" w="sm" type="none"/>
              </a:ln>
            </p:spPr>
          </p:cxnSp>
          <p:cxnSp>
            <p:nvCxnSpPr>
              <p:cNvPr id="2347" name="Google Shape;2347;p45"/>
              <p:cNvCxnSpPr/>
              <p:nvPr/>
            </p:nvCxnSpPr>
            <p:spPr>
              <a:xfrm>
                <a:off x="1366600" y="1107849"/>
                <a:ext cx="757200" cy="0"/>
              </a:xfrm>
              <a:prstGeom prst="straightConnector1">
                <a:avLst/>
              </a:prstGeom>
              <a:noFill/>
              <a:ln cap="flat" cmpd="sng" w="9525">
                <a:solidFill>
                  <a:schemeClr val="dk2"/>
                </a:solidFill>
                <a:prstDash val="solid"/>
                <a:round/>
                <a:headEnd len="sm" w="sm" type="none"/>
                <a:tailEnd len="sm" w="sm" type="none"/>
              </a:ln>
            </p:spPr>
          </p:cxnSp>
          <p:cxnSp>
            <p:nvCxnSpPr>
              <p:cNvPr id="2348" name="Google Shape;2348;p45"/>
              <p:cNvCxnSpPr/>
              <p:nvPr/>
            </p:nvCxnSpPr>
            <p:spPr>
              <a:xfrm>
                <a:off x="1366600" y="1323155"/>
                <a:ext cx="757200" cy="0"/>
              </a:xfrm>
              <a:prstGeom prst="straightConnector1">
                <a:avLst/>
              </a:prstGeom>
              <a:noFill/>
              <a:ln cap="flat" cmpd="sng" w="9525">
                <a:solidFill>
                  <a:schemeClr val="dk2"/>
                </a:solidFill>
                <a:prstDash val="solid"/>
                <a:round/>
                <a:headEnd len="sm" w="sm" type="none"/>
                <a:tailEnd len="sm" w="sm" type="none"/>
              </a:ln>
            </p:spPr>
          </p:cxnSp>
          <p:cxnSp>
            <p:nvCxnSpPr>
              <p:cNvPr id="2349" name="Google Shape;2349;p45"/>
              <p:cNvCxnSpPr/>
              <p:nvPr/>
            </p:nvCxnSpPr>
            <p:spPr>
              <a:xfrm>
                <a:off x="1366600" y="1538461"/>
                <a:ext cx="757200" cy="0"/>
              </a:xfrm>
              <a:prstGeom prst="straightConnector1">
                <a:avLst/>
              </a:prstGeom>
              <a:noFill/>
              <a:ln cap="flat" cmpd="sng" w="9525">
                <a:solidFill>
                  <a:schemeClr val="dk2"/>
                </a:solidFill>
                <a:prstDash val="solid"/>
                <a:round/>
                <a:headEnd len="sm" w="sm" type="none"/>
                <a:tailEnd len="sm" w="sm" type="none"/>
              </a:ln>
            </p:spPr>
          </p:cxnSp>
        </p:grpSp>
      </p:grpSp>
      <p:sp>
        <p:nvSpPr>
          <p:cNvPr id="2350" name="Google Shape;2350;p45"/>
          <p:cNvSpPr txBox="1"/>
          <p:nvPr>
            <p:ph type="title"/>
          </p:nvPr>
        </p:nvSpPr>
        <p:spPr>
          <a:xfrm>
            <a:off x="2248150" y="539500"/>
            <a:ext cx="2298300" cy="1143600"/>
          </a:xfrm>
          <a:prstGeom prst="rect">
            <a:avLst/>
          </a:prstGeom>
          <a:solidFill>
            <a:schemeClr val="dk1"/>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2351" name="Google Shape;2351;p45"/>
          <p:cNvSpPr txBox="1"/>
          <p:nvPr>
            <p:ph idx="2" type="title"/>
          </p:nvPr>
        </p:nvSpPr>
        <p:spPr>
          <a:xfrm>
            <a:off x="2210650" y="1683075"/>
            <a:ext cx="4720200" cy="176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500"/>
              <a:buNone/>
              <a:defRPr sz="540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3500"/>
              <a:buNone/>
              <a:defRPr sz="3500">
                <a:solidFill>
                  <a:schemeClr val="lt1"/>
                </a:solidFill>
              </a:defRPr>
            </a:lvl2pPr>
            <a:lvl3pPr lvl="2" algn="ctr">
              <a:lnSpc>
                <a:spcPct val="100000"/>
              </a:lnSpc>
              <a:spcBef>
                <a:spcPts val="0"/>
              </a:spcBef>
              <a:spcAft>
                <a:spcPts val="0"/>
              </a:spcAft>
              <a:buClr>
                <a:schemeClr val="lt1"/>
              </a:buClr>
              <a:buSzPts val="3500"/>
              <a:buNone/>
              <a:defRPr sz="3500">
                <a:solidFill>
                  <a:schemeClr val="lt1"/>
                </a:solidFill>
              </a:defRPr>
            </a:lvl3pPr>
            <a:lvl4pPr lvl="3" algn="ctr">
              <a:lnSpc>
                <a:spcPct val="100000"/>
              </a:lnSpc>
              <a:spcBef>
                <a:spcPts val="0"/>
              </a:spcBef>
              <a:spcAft>
                <a:spcPts val="0"/>
              </a:spcAft>
              <a:buClr>
                <a:schemeClr val="lt1"/>
              </a:buClr>
              <a:buSzPts val="3500"/>
              <a:buNone/>
              <a:defRPr sz="3500">
                <a:solidFill>
                  <a:schemeClr val="lt1"/>
                </a:solidFill>
              </a:defRPr>
            </a:lvl4pPr>
            <a:lvl5pPr lvl="4" algn="ctr">
              <a:lnSpc>
                <a:spcPct val="100000"/>
              </a:lnSpc>
              <a:spcBef>
                <a:spcPts val="0"/>
              </a:spcBef>
              <a:spcAft>
                <a:spcPts val="0"/>
              </a:spcAft>
              <a:buClr>
                <a:schemeClr val="lt1"/>
              </a:buClr>
              <a:buSzPts val="3500"/>
              <a:buNone/>
              <a:defRPr sz="3500">
                <a:solidFill>
                  <a:schemeClr val="lt1"/>
                </a:solidFill>
              </a:defRPr>
            </a:lvl5pPr>
            <a:lvl6pPr lvl="5" algn="ctr">
              <a:lnSpc>
                <a:spcPct val="100000"/>
              </a:lnSpc>
              <a:spcBef>
                <a:spcPts val="0"/>
              </a:spcBef>
              <a:spcAft>
                <a:spcPts val="0"/>
              </a:spcAft>
              <a:buClr>
                <a:schemeClr val="lt1"/>
              </a:buClr>
              <a:buSzPts val="3500"/>
              <a:buNone/>
              <a:defRPr sz="3500">
                <a:solidFill>
                  <a:schemeClr val="lt1"/>
                </a:solidFill>
              </a:defRPr>
            </a:lvl6pPr>
            <a:lvl7pPr lvl="6" algn="ctr">
              <a:lnSpc>
                <a:spcPct val="100000"/>
              </a:lnSpc>
              <a:spcBef>
                <a:spcPts val="0"/>
              </a:spcBef>
              <a:spcAft>
                <a:spcPts val="0"/>
              </a:spcAft>
              <a:buClr>
                <a:schemeClr val="lt1"/>
              </a:buClr>
              <a:buSzPts val="3500"/>
              <a:buNone/>
              <a:defRPr sz="3500">
                <a:solidFill>
                  <a:schemeClr val="lt1"/>
                </a:solidFill>
              </a:defRPr>
            </a:lvl7pPr>
            <a:lvl8pPr lvl="7" algn="ctr">
              <a:lnSpc>
                <a:spcPct val="100000"/>
              </a:lnSpc>
              <a:spcBef>
                <a:spcPts val="0"/>
              </a:spcBef>
              <a:spcAft>
                <a:spcPts val="0"/>
              </a:spcAft>
              <a:buClr>
                <a:schemeClr val="lt1"/>
              </a:buClr>
              <a:buSzPts val="3500"/>
              <a:buNone/>
              <a:defRPr sz="3500">
                <a:solidFill>
                  <a:schemeClr val="lt1"/>
                </a:solidFill>
              </a:defRPr>
            </a:lvl8pPr>
            <a:lvl9pPr lvl="8" algn="ctr">
              <a:lnSpc>
                <a:spcPct val="100000"/>
              </a:lnSpc>
              <a:spcBef>
                <a:spcPts val="0"/>
              </a:spcBef>
              <a:spcAft>
                <a:spcPts val="0"/>
              </a:spcAft>
              <a:buClr>
                <a:schemeClr val="lt1"/>
              </a:buClr>
              <a:buSzPts val="3500"/>
              <a:buNone/>
              <a:defRPr sz="3500">
                <a:solidFill>
                  <a:schemeClr val="lt1"/>
                </a:solidFill>
              </a:defRPr>
            </a:lvl9pPr>
          </a:lstStyle>
          <a:p/>
        </p:txBody>
      </p:sp>
      <p:sp>
        <p:nvSpPr>
          <p:cNvPr id="2352" name="Google Shape;2352;p45"/>
          <p:cNvSpPr txBox="1"/>
          <p:nvPr>
            <p:ph idx="1" type="subTitle"/>
          </p:nvPr>
        </p:nvSpPr>
        <p:spPr>
          <a:xfrm>
            <a:off x="2242297" y="3984875"/>
            <a:ext cx="2298300" cy="585300"/>
          </a:xfrm>
          <a:prstGeom prst="rect">
            <a:avLst/>
          </a:prstGeom>
          <a:solidFill>
            <a:schemeClr val="dk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600">
                <a:solidFill>
                  <a:schemeClr val="lt1"/>
                </a:solidFill>
                <a:latin typeface="Spectral Light"/>
                <a:ea typeface="Spectral Light"/>
                <a:cs typeface="Spectral Light"/>
                <a:sym typeface="Spectral Light"/>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grpSp>
        <p:nvGrpSpPr>
          <p:cNvPr id="2353" name="Google Shape;2353;p45"/>
          <p:cNvGrpSpPr/>
          <p:nvPr/>
        </p:nvGrpSpPr>
        <p:grpSpPr>
          <a:xfrm>
            <a:off x="431076" y="4267148"/>
            <a:ext cx="851139" cy="668466"/>
            <a:chOff x="431076" y="4267148"/>
            <a:chExt cx="851139" cy="668466"/>
          </a:xfrm>
        </p:grpSpPr>
        <p:sp>
          <p:nvSpPr>
            <p:cNvPr id="2354" name="Google Shape;2354;p45"/>
            <p:cNvSpPr/>
            <p:nvPr/>
          </p:nvSpPr>
          <p:spPr>
            <a:xfrm>
              <a:off x="943815" y="4267148"/>
              <a:ext cx="338400" cy="3312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45"/>
            <p:cNvSpPr/>
            <p:nvPr/>
          </p:nvSpPr>
          <p:spPr>
            <a:xfrm>
              <a:off x="431076" y="4704914"/>
              <a:ext cx="236700" cy="2307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6" name="Google Shape;2356;p45"/>
          <p:cNvGrpSpPr/>
          <p:nvPr/>
        </p:nvGrpSpPr>
        <p:grpSpPr>
          <a:xfrm>
            <a:off x="7914990" y="4444025"/>
            <a:ext cx="690064" cy="329108"/>
            <a:chOff x="7740700" y="4100311"/>
            <a:chExt cx="786936" cy="604089"/>
          </a:xfrm>
        </p:grpSpPr>
        <p:grpSp>
          <p:nvGrpSpPr>
            <p:cNvPr id="2357" name="Google Shape;2357;p45"/>
            <p:cNvGrpSpPr/>
            <p:nvPr/>
          </p:nvGrpSpPr>
          <p:grpSpPr>
            <a:xfrm>
              <a:off x="7740700" y="4149700"/>
              <a:ext cx="737550" cy="554700"/>
              <a:chOff x="7740700" y="4149700"/>
              <a:chExt cx="737550" cy="554700"/>
            </a:xfrm>
          </p:grpSpPr>
          <p:sp>
            <p:nvSpPr>
              <p:cNvPr id="2358" name="Google Shape;2358;p45"/>
              <p:cNvSpPr/>
              <p:nvPr/>
            </p:nvSpPr>
            <p:spPr>
              <a:xfrm rot="5400000">
                <a:off x="7905550" y="4131700"/>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45"/>
              <p:cNvSpPr/>
              <p:nvPr/>
            </p:nvSpPr>
            <p:spPr>
              <a:xfrm>
                <a:off x="7740700" y="4286500"/>
                <a:ext cx="86400" cy="281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0" name="Google Shape;2360;p45"/>
            <p:cNvSpPr/>
            <p:nvPr/>
          </p:nvSpPr>
          <p:spPr>
            <a:xfrm rot="5400000">
              <a:off x="7954936" y="4082311"/>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1" name="Google Shape;2361;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62" name="Shape 2362"/>
        <p:cNvGrpSpPr/>
        <p:nvPr/>
      </p:nvGrpSpPr>
      <p:grpSpPr>
        <a:xfrm>
          <a:off x="0" y="0"/>
          <a:ext cx="0" cy="0"/>
          <a:chOff x="0" y="0"/>
          <a:chExt cx="0" cy="0"/>
        </a:xfrm>
      </p:grpSpPr>
      <p:grpSp>
        <p:nvGrpSpPr>
          <p:cNvPr id="2363" name="Google Shape;2363;p46"/>
          <p:cNvGrpSpPr/>
          <p:nvPr/>
        </p:nvGrpSpPr>
        <p:grpSpPr>
          <a:xfrm>
            <a:off x="-35275" y="-31835"/>
            <a:ext cx="9214549" cy="5207170"/>
            <a:chOff x="-35275" y="-31835"/>
            <a:chExt cx="9214549" cy="5207170"/>
          </a:xfrm>
        </p:grpSpPr>
        <p:grpSp>
          <p:nvGrpSpPr>
            <p:cNvPr id="2364" name="Google Shape;2364;p46"/>
            <p:cNvGrpSpPr/>
            <p:nvPr/>
          </p:nvGrpSpPr>
          <p:grpSpPr>
            <a:xfrm>
              <a:off x="-35275" y="-31835"/>
              <a:ext cx="4607271" cy="2603603"/>
              <a:chOff x="987999" y="461925"/>
              <a:chExt cx="1514404" cy="1507151"/>
            </a:xfrm>
          </p:grpSpPr>
          <p:grpSp>
            <p:nvGrpSpPr>
              <p:cNvPr id="2365" name="Google Shape;2365;p46"/>
              <p:cNvGrpSpPr/>
              <p:nvPr/>
            </p:nvGrpSpPr>
            <p:grpSpPr>
              <a:xfrm>
                <a:off x="987999" y="461925"/>
                <a:ext cx="1514401" cy="1506302"/>
                <a:chOff x="987999" y="461925"/>
                <a:chExt cx="1514401" cy="1506302"/>
              </a:xfrm>
            </p:grpSpPr>
            <p:cxnSp>
              <p:nvCxnSpPr>
                <p:cNvPr id="2366" name="Google Shape;2366;p4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67" name="Google Shape;2367;p4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68" name="Google Shape;2368;p4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69" name="Google Shape;2369;p4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70" name="Google Shape;2370;p4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71" name="Google Shape;2371;p4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72" name="Google Shape;2372;p4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73" name="Google Shape;2373;p4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74" name="Google Shape;2374;p4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375" name="Google Shape;2375;p46"/>
              <p:cNvGrpSpPr/>
              <p:nvPr/>
            </p:nvGrpSpPr>
            <p:grpSpPr>
              <a:xfrm>
                <a:off x="987999" y="461927"/>
                <a:ext cx="1514404" cy="1507149"/>
                <a:chOff x="987999" y="461927"/>
                <a:chExt cx="1514404" cy="1507149"/>
              </a:xfrm>
            </p:grpSpPr>
            <p:cxnSp>
              <p:nvCxnSpPr>
                <p:cNvPr id="2376" name="Google Shape;2376;p4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377" name="Google Shape;2377;p4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378" name="Google Shape;2378;p4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379" name="Google Shape;2379;p4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380" name="Google Shape;2380;p4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381" name="Google Shape;2381;p4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382" name="Google Shape;2382;p4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383" name="Google Shape;2383;p4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384" name="Google Shape;2384;p46"/>
            <p:cNvGrpSpPr/>
            <p:nvPr/>
          </p:nvGrpSpPr>
          <p:grpSpPr>
            <a:xfrm>
              <a:off x="4572003" y="-31835"/>
              <a:ext cx="4607271" cy="2603603"/>
              <a:chOff x="987999" y="461925"/>
              <a:chExt cx="1514404" cy="1507151"/>
            </a:xfrm>
          </p:grpSpPr>
          <p:grpSp>
            <p:nvGrpSpPr>
              <p:cNvPr id="2385" name="Google Shape;2385;p46"/>
              <p:cNvGrpSpPr/>
              <p:nvPr/>
            </p:nvGrpSpPr>
            <p:grpSpPr>
              <a:xfrm>
                <a:off x="987999" y="461925"/>
                <a:ext cx="1514401" cy="1506302"/>
                <a:chOff x="987999" y="461925"/>
                <a:chExt cx="1514401" cy="1506302"/>
              </a:xfrm>
            </p:grpSpPr>
            <p:cxnSp>
              <p:nvCxnSpPr>
                <p:cNvPr id="2386" name="Google Shape;2386;p4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87" name="Google Shape;2387;p4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88" name="Google Shape;2388;p4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89" name="Google Shape;2389;p4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90" name="Google Shape;2390;p4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91" name="Google Shape;2391;p4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92" name="Google Shape;2392;p4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93" name="Google Shape;2393;p4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394" name="Google Shape;2394;p4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395" name="Google Shape;2395;p46"/>
              <p:cNvGrpSpPr/>
              <p:nvPr/>
            </p:nvGrpSpPr>
            <p:grpSpPr>
              <a:xfrm>
                <a:off x="987999" y="461927"/>
                <a:ext cx="1514404" cy="1507149"/>
                <a:chOff x="987999" y="461927"/>
                <a:chExt cx="1514404" cy="1507149"/>
              </a:xfrm>
            </p:grpSpPr>
            <p:cxnSp>
              <p:nvCxnSpPr>
                <p:cNvPr id="2396" name="Google Shape;2396;p4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397" name="Google Shape;2397;p4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398" name="Google Shape;2398;p4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399" name="Google Shape;2399;p4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400" name="Google Shape;2400;p4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401" name="Google Shape;2401;p4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402" name="Google Shape;2402;p4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403" name="Google Shape;2403;p4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404" name="Google Shape;2404;p46"/>
            <p:cNvGrpSpPr/>
            <p:nvPr/>
          </p:nvGrpSpPr>
          <p:grpSpPr>
            <a:xfrm>
              <a:off x="-35275" y="2571732"/>
              <a:ext cx="4607271" cy="2603603"/>
              <a:chOff x="987999" y="461925"/>
              <a:chExt cx="1514404" cy="1507151"/>
            </a:xfrm>
          </p:grpSpPr>
          <p:grpSp>
            <p:nvGrpSpPr>
              <p:cNvPr id="2405" name="Google Shape;2405;p46"/>
              <p:cNvGrpSpPr/>
              <p:nvPr/>
            </p:nvGrpSpPr>
            <p:grpSpPr>
              <a:xfrm>
                <a:off x="987999" y="461925"/>
                <a:ext cx="1514401" cy="1506302"/>
                <a:chOff x="987999" y="461925"/>
                <a:chExt cx="1514401" cy="1506302"/>
              </a:xfrm>
            </p:grpSpPr>
            <p:cxnSp>
              <p:nvCxnSpPr>
                <p:cNvPr id="2406" name="Google Shape;2406;p4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07" name="Google Shape;2407;p4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08" name="Google Shape;2408;p4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09" name="Google Shape;2409;p4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10" name="Google Shape;2410;p4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11" name="Google Shape;2411;p4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12" name="Google Shape;2412;p4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13" name="Google Shape;2413;p4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14" name="Google Shape;2414;p4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415" name="Google Shape;2415;p46"/>
              <p:cNvGrpSpPr/>
              <p:nvPr/>
            </p:nvGrpSpPr>
            <p:grpSpPr>
              <a:xfrm>
                <a:off x="987999" y="461927"/>
                <a:ext cx="1514404" cy="1507149"/>
                <a:chOff x="987999" y="461927"/>
                <a:chExt cx="1514404" cy="1507149"/>
              </a:xfrm>
            </p:grpSpPr>
            <p:cxnSp>
              <p:nvCxnSpPr>
                <p:cNvPr id="2416" name="Google Shape;2416;p4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417" name="Google Shape;2417;p4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418" name="Google Shape;2418;p4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419" name="Google Shape;2419;p4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420" name="Google Shape;2420;p4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421" name="Google Shape;2421;p4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422" name="Google Shape;2422;p4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423" name="Google Shape;2423;p4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424" name="Google Shape;2424;p46"/>
            <p:cNvGrpSpPr/>
            <p:nvPr/>
          </p:nvGrpSpPr>
          <p:grpSpPr>
            <a:xfrm>
              <a:off x="4572003" y="2571732"/>
              <a:ext cx="4607271" cy="2603603"/>
              <a:chOff x="987999" y="461925"/>
              <a:chExt cx="1514404" cy="1507151"/>
            </a:xfrm>
          </p:grpSpPr>
          <p:grpSp>
            <p:nvGrpSpPr>
              <p:cNvPr id="2425" name="Google Shape;2425;p46"/>
              <p:cNvGrpSpPr/>
              <p:nvPr/>
            </p:nvGrpSpPr>
            <p:grpSpPr>
              <a:xfrm>
                <a:off x="987999" y="461925"/>
                <a:ext cx="1514401" cy="1506302"/>
                <a:chOff x="987999" y="461925"/>
                <a:chExt cx="1514401" cy="1506302"/>
              </a:xfrm>
            </p:grpSpPr>
            <p:cxnSp>
              <p:nvCxnSpPr>
                <p:cNvPr id="2426" name="Google Shape;2426;p4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27" name="Google Shape;2427;p4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28" name="Google Shape;2428;p4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29" name="Google Shape;2429;p4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30" name="Google Shape;2430;p4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31" name="Google Shape;2431;p4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32" name="Google Shape;2432;p4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33" name="Google Shape;2433;p4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34" name="Google Shape;2434;p4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435" name="Google Shape;2435;p46"/>
              <p:cNvGrpSpPr/>
              <p:nvPr/>
            </p:nvGrpSpPr>
            <p:grpSpPr>
              <a:xfrm>
                <a:off x="987999" y="461927"/>
                <a:ext cx="1514404" cy="1507149"/>
                <a:chOff x="987999" y="461927"/>
                <a:chExt cx="1514404" cy="1507149"/>
              </a:xfrm>
            </p:grpSpPr>
            <p:cxnSp>
              <p:nvCxnSpPr>
                <p:cNvPr id="2436" name="Google Shape;2436;p4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437" name="Google Shape;2437;p4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438" name="Google Shape;2438;p4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439" name="Google Shape;2439;p4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440" name="Google Shape;2440;p4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441" name="Google Shape;2441;p4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442" name="Google Shape;2442;p4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443" name="Google Shape;2443;p4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444" name="Google Shape;2444;p46"/>
          <p:cNvSpPr txBox="1"/>
          <p:nvPr>
            <p:ph type="title"/>
          </p:nvPr>
        </p:nvSpPr>
        <p:spPr>
          <a:xfrm>
            <a:off x="540000" y="339325"/>
            <a:ext cx="8064900" cy="742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45" name="Google Shape;2445;p46"/>
          <p:cNvSpPr txBox="1"/>
          <p:nvPr>
            <p:ph idx="1" type="body"/>
          </p:nvPr>
        </p:nvSpPr>
        <p:spPr>
          <a:xfrm>
            <a:off x="1688600" y="1083525"/>
            <a:ext cx="5772300" cy="742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1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446" name="Google Shape;2446;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47" name="Shape 2447"/>
        <p:cNvGrpSpPr/>
        <p:nvPr/>
      </p:nvGrpSpPr>
      <p:grpSpPr>
        <a:xfrm>
          <a:off x="0" y="0"/>
          <a:ext cx="0" cy="0"/>
          <a:chOff x="0" y="0"/>
          <a:chExt cx="0" cy="0"/>
        </a:xfrm>
      </p:grpSpPr>
      <p:grpSp>
        <p:nvGrpSpPr>
          <p:cNvPr id="2448" name="Google Shape;2448;p47"/>
          <p:cNvGrpSpPr/>
          <p:nvPr/>
        </p:nvGrpSpPr>
        <p:grpSpPr>
          <a:xfrm>
            <a:off x="-35275" y="-31835"/>
            <a:ext cx="9214549" cy="5207170"/>
            <a:chOff x="-35275" y="-31835"/>
            <a:chExt cx="9214549" cy="5207170"/>
          </a:xfrm>
        </p:grpSpPr>
        <p:grpSp>
          <p:nvGrpSpPr>
            <p:cNvPr id="2449" name="Google Shape;2449;p47"/>
            <p:cNvGrpSpPr/>
            <p:nvPr/>
          </p:nvGrpSpPr>
          <p:grpSpPr>
            <a:xfrm>
              <a:off x="-35275" y="-31835"/>
              <a:ext cx="4607271" cy="2603603"/>
              <a:chOff x="987999" y="461925"/>
              <a:chExt cx="1514404" cy="1507151"/>
            </a:xfrm>
          </p:grpSpPr>
          <p:grpSp>
            <p:nvGrpSpPr>
              <p:cNvPr id="2450" name="Google Shape;2450;p47"/>
              <p:cNvGrpSpPr/>
              <p:nvPr/>
            </p:nvGrpSpPr>
            <p:grpSpPr>
              <a:xfrm>
                <a:off x="987999" y="461925"/>
                <a:ext cx="1514401" cy="1506302"/>
                <a:chOff x="987999" y="461925"/>
                <a:chExt cx="1514401" cy="1506302"/>
              </a:xfrm>
            </p:grpSpPr>
            <p:cxnSp>
              <p:nvCxnSpPr>
                <p:cNvPr id="2451" name="Google Shape;2451;p4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52" name="Google Shape;2452;p4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53" name="Google Shape;2453;p4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54" name="Google Shape;2454;p4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55" name="Google Shape;2455;p4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56" name="Google Shape;2456;p4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57" name="Google Shape;2457;p4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58" name="Google Shape;2458;p4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59" name="Google Shape;2459;p4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460" name="Google Shape;2460;p47"/>
              <p:cNvGrpSpPr/>
              <p:nvPr/>
            </p:nvGrpSpPr>
            <p:grpSpPr>
              <a:xfrm>
                <a:off x="987999" y="461927"/>
                <a:ext cx="1514404" cy="1507149"/>
                <a:chOff x="987999" y="461927"/>
                <a:chExt cx="1514404" cy="1507149"/>
              </a:xfrm>
            </p:grpSpPr>
            <p:cxnSp>
              <p:nvCxnSpPr>
                <p:cNvPr id="2461" name="Google Shape;2461;p4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462" name="Google Shape;2462;p4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463" name="Google Shape;2463;p4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464" name="Google Shape;2464;p4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465" name="Google Shape;2465;p4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466" name="Google Shape;2466;p4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467" name="Google Shape;2467;p4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468" name="Google Shape;2468;p4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469" name="Google Shape;2469;p47"/>
            <p:cNvGrpSpPr/>
            <p:nvPr/>
          </p:nvGrpSpPr>
          <p:grpSpPr>
            <a:xfrm>
              <a:off x="4572003" y="-31835"/>
              <a:ext cx="4607271" cy="2603603"/>
              <a:chOff x="987999" y="461925"/>
              <a:chExt cx="1514404" cy="1507151"/>
            </a:xfrm>
          </p:grpSpPr>
          <p:grpSp>
            <p:nvGrpSpPr>
              <p:cNvPr id="2470" name="Google Shape;2470;p47"/>
              <p:cNvGrpSpPr/>
              <p:nvPr/>
            </p:nvGrpSpPr>
            <p:grpSpPr>
              <a:xfrm>
                <a:off x="987999" y="461925"/>
                <a:ext cx="1514401" cy="1506302"/>
                <a:chOff x="987999" y="461925"/>
                <a:chExt cx="1514401" cy="1506302"/>
              </a:xfrm>
            </p:grpSpPr>
            <p:cxnSp>
              <p:nvCxnSpPr>
                <p:cNvPr id="2471" name="Google Shape;2471;p4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72" name="Google Shape;2472;p4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73" name="Google Shape;2473;p4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74" name="Google Shape;2474;p4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75" name="Google Shape;2475;p4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76" name="Google Shape;2476;p4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77" name="Google Shape;2477;p4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78" name="Google Shape;2478;p4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79" name="Google Shape;2479;p4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480" name="Google Shape;2480;p47"/>
              <p:cNvGrpSpPr/>
              <p:nvPr/>
            </p:nvGrpSpPr>
            <p:grpSpPr>
              <a:xfrm>
                <a:off x="987999" y="461927"/>
                <a:ext cx="1514404" cy="1507149"/>
                <a:chOff x="987999" y="461927"/>
                <a:chExt cx="1514404" cy="1507149"/>
              </a:xfrm>
            </p:grpSpPr>
            <p:cxnSp>
              <p:nvCxnSpPr>
                <p:cNvPr id="2481" name="Google Shape;2481;p4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482" name="Google Shape;2482;p4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483" name="Google Shape;2483;p4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484" name="Google Shape;2484;p4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485" name="Google Shape;2485;p4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486" name="Google Shape;2486;p4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487" name="Google Shape;2487;p4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488" name="Google Shape;2488;p4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489" name="Google Shape;2489;p47"/>
            <p:cNvGrpSpPr/>
            <p:nvPr/>
          </p:nvGrpSpPr>
          <p:grpSpPr>
            <a:xfrm>
              <a:off x="-35275" y="2571732"/>
              <a:ext cx="4607271" cy="2603603"/>
              <a:chOff x="987999" y="461925"/>
              <a:chExt cx="1514404" cy="1507151"/>
            </a:xfrm>
          </p:grpSpPr>
          <p:grpSp>
            <p:nvGrpSpPr>
              <p:cNvPr id="2490" name="Google Shape;2490;p47"/>
              <p:cNvGrpSpPr/>
              <p:nvPr/>
            </p:nvGrpSpPr>
            <p:grpSpPr>
              <a:xfrm>
                <a:off x="987999" y="461925"/>
                <a:ext cx="1514401" cy="1506302"/>
                <a:chOff x="987999" y="461925"/>
                <a:chExt cx="1514401" cy="1506302"/>
              </a:xfrm>
            </p:grpSpPr>
            <p:cxnSp>
              <p:nvCxnSpPr>
                <p:cNvPr id="2491" name="Google Shape;2491;p4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92" name="Google Shape;2492;p4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93" name="Google Shape;2493;p4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94" name="Google Shape;2494;p4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95" name="Google Shape;2495;p4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96" name="Google Shape;2496;p4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97" name="Google Shape;2497;p4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98" name="Google Shape;2498;p4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499" name="Google Shape;2499;p4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500" name="Google Shape;2500;p47"/>
              <p:cNvGrpSpPr/>
              <p:nvPr/>
            </p:nvGrpSpPr>
            <p:grpSpPr>
              <a:xfrm>
                <a:off x="987999" y="461927"/>
                <a:ext cx="1514404" cy="1507149"/>
                <a:chOff x="987999" y="461927"/>
                <a:chExt cx="1514404" cy="1507149"/>
              </a:xfrm>
            </p:grpSpPr>
            <p:cxnSp>
              <p:nvCxnSpPr>
                <p:cNvPr id="2501" name="Google Shape;2501;p4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502" name="Google Shape;2502;p4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503" name="Google Shape;2503;p4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504" name="Google Shape;2504;p4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505" name="Google Shape;2505;p4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506" name="Google Shape;2506;p4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507" name="Google Shape;2507;p4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508" name="Google Shape;2508;p4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509" name="Google Shape;2509;p47"/>
            <p:cNvGrpSpPr/>
            <p:nvPr/>
          </p:nvGrpSpPr>
          <p:grpSpPr>
            <a:xfrm>
              <a:off x="4572003" y="2571732"/>
              <a:ext cx="4607271" cy="2603603"/>
              <a:chOff x="987999" y="461925"/>
              <a:chExt cx="1514404" cy="1507151"/>
            </a:xfrm>
          </p:grpSpPr>
          <p:grpSp>
            <p:nvGrpSpPr>
              <p:cNvPr id="2510" name="Google Shape;2510;p47"/>
              <p:cNvGrpSpPr/>
              <p:nvPr/>
            </p:nvGrpSpPr>
            <p:grpSpPr>
              <a:xfrm>
                <a:off x="987999" y="461925"/>
                <a:ext cx="1514401" cy="1506302"/>
                <a:chOff x="987999" y="461925"/>
                <a:chExt cx="1514401" cy="1506302"/>
              </a:xfrm>
            </p:grpSpPr>
            <p:cxnSp>
              <p:nvCxnSpPr>
                <p:cNvPr id="2511" name="Google Shape;2511;p4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12" name="Google Shape;2512;p4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13" name="Google Shape;2513;p4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14" name="Google Shape;2514;p4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15" name="Google Shape;2515;p4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16" name="Google Shape;2516;p4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17" name="Google Shape;2517;p4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18" name="Google Shape;2518;p4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19" name="Google Shape;2519;p4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520" name="Google Shape;2520;p47"/>
              <p:cNvGrpSpPr/>
              <p:nvPr/>
            </p:nvGrpSpPr>
            <p:grpSpPr>
              <a:xfrm>
                <a:off x="987999" y="461927"/>
                <a:ext cx="1514404" cy="1507149"/>
                <a:chOff x="987999" y="461927"/>
                <a:chExt cx="1514404" cy="1507149"/>
              </a:xfrm>
            </p:grpSpPr>
            <p:cxnSp>
              <p:nvCxnSpPr>
                <p:cNvPr id="2521" name="Google Shape;2521;p4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522" name="Google Shape;2522;p4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523" name="Google Shape;2523;p4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524" name="Google Shape;2524;p4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525" name="Google Shape;2525;p4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526" name="Google Shape;2526;p4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527" name="Google Shape;2527;p4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528" name="Google Shape;2528;p4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529" name="Google Shape;2529;p47"/>
          <p:cNvSpPr/>
          <p:nvPr/>
        </p:nvSpPr>
        <p:spPr>
          <a:xfrm flipH="1"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47"/>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47"/>
          <p:cNvSpPr txBox="1"/>
          <p:nvPr>
            <p:ph idx="1" type="subTitle"/>
          </p:nvPr>
        </p:nvSpPr>
        <p:spPr>
          <a:xfrm>
            <a:off x="1334700" y="2025313"/>
            <a:ext cx="3017400" cy="41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532" name="Google Shape;2532;p47"/>
          <p:cNvSpPr txBox="1"/>
          <p:nvPr>
            <p:ph idx="2" type="subTitle"/>
          </p:nvPr>
        </p:nvSpPr>
        <p:spPr>
          <a:xfrm>
            <a:off x="1334700" y="2399700"/>
            <a:ext cx="3017400" cy="146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3" name="Google Shape;2533;p47"/>
          <p:cNvSpPr txBox="1"/>
          <p:nvPr>
            <p:ph idx="3" type="subTitle"/>
          </p:nvPr>
        </p:nvSpPr>
        <p:spPr>
          <a:xfrm>
            <a:off x="4791900" y="2025313"/>
            <a:ext cx="3017400" cy="41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534" name="Google Shape;2534;p47"/>
          <p:cNvSpPr txBox="1"/>
          <p:nvPr>
            <p:ph idx="4" type="subTitle"/>
          </p:nvPr>
        </p:nvSpPr>
        <p:spPr>
          <a:xfrm>
            <a:off x="4791911" y="2399700"/>
            <a:ext cx="3017400" cy="146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5" name="Google Shape;2535;p47"/>
          <p:cNvSpPr txBox="1"/>
          <p:nvPr>
            <p:ph type="title"/>
          </p:nvPr>
        </p:nvSpPr>
        <p:spPr>
          <a:xfrm>
            <a:off x="541875" y="339325"/>
            <a:ext cx="8061600" cy="74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36" name="Google Shape;2536;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37" name="Shape 2537"/>
        <p:cNvGrpSpPr/>
        <p:nvPr/>
      </p:nvGrpSpPr>
      <p:grpSpPr>
        <a:xfrm>
          <a:off x="0" y="0"/>
          <a:ext cx="0" cy="0"/>
          <a:chOff x="0" y="0"/>
          <a:chExt cx="0" cy="0"/>
        </a:xfrm>
      </p:grpSpPr>
      <p:grpSp>
        <p:nvGrpSpPr>
          <p:cNvPr id="2538" name="Google Shape;2538;p48"/>
          <p:cNvGrpSpPr/>
          <p:nvPr/>
        </p:nvGrpSpPr>
        <p:grpSpPr>
          <a:xfrm>
            <a:off x="-35275" y="-31835"/>
            <a:ext cx="9214549" cy="5207170"/>
            <a:chOff x="-35275" y="-31835"/>
            <a:chExt cx="9214549" cy="5207170"/>
          </a:xfrm>
        </p:grpSpPr>
        <p:grpSp>
          <p:nvGrpSpPr>
            <p:cNvPr id="2539" name="Google Shape;2539;p48"/>
            <p:cNvGrpSpPr/>
            <p:nvPr/>
          </p:nvGrpSpPr>
          <p:grpSpPr>
            <a:xfrm>
              <a:off x="-35275" y="-31835"/>
              <a:ext cx="4607271" cy="2603603"/>
              <a:chOff x="987999" y="461925"/>
              <a:chExt cx="1514404" cy="1507151"/>
            </a:xfrm>
          </p:grpSpPr>
          <p:grpSp>
            <p:nvGrpSpPr>
              <p:cNvPr id="2540" name="Google Shape;2540;p48"/>
              <p:cNvGrpSpPr/>
              <p:nvPr/>
            </p:nvGrpSpPr>
            <p:grpSpPr>
              <a:xfrm>
                <a:off x="987999" y="461925"/>
                <a:ext cx="1514401" cy="1506302"/>
                <a:chOff x="987999" y="461925"/>
                <a:chExt cx="1514401" cy="1506302"/>
              </a:xfrm>
            </p:grpSpPr>
            <p:cxnSp>
              <p:nvCxnSpPr>
                <p:cNvPr id="2541" name="Google Shape;2541;p4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42" name="Google Shape;2542;p4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43" name="Google Shape;2543;p4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44" name="Google Shape;2544;p4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45" name="Google Shape;2545;p4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46" name="Google Shape;2546;p4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47" name="Google Shape;2547;p4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48" name="Google Shape;2548;p4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49" name="Google Shape;2549;p4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550" name="Google Shape;2550;p48"/>
              <p:cNvGrpSpPr/>
              <p:nvPr/>
            </p:nvGrpSpPr>
            <p:grpSpPr>
              <a:xfrm>
                <a:off x="987999" y="461927"/>
                <a:ext cx="1514404" cy="1507149"/>
                <a:chOff x="987999" y="461927"/>
                <a:chExt cx="1514404" cy="1507149"/>
              </a:xfrm>
            </p:grpSpPr>
            <p:cxnSp>
              <p:nvCxnSpPr>
                <p:cNvPr id="2551" name="Google Shape;2551;p4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552" name="Google Shape;2552;p4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553" name="Google Shape;2553;p4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554" name="Google Shape;2554;p4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555" name="Google Shape;2555;p4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556" name="Google Shape;2556;p4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557" name="Google Shape;2557;p4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558" name="Google Shape;2558;p4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559" name="Google Shape;2559;p48"/>
            <p:cNvGrpSpPr/>
            <p:nvPr/>
          </p:nvGrpSpPr>
          <p:grpSpPr>
            <a:xfrm>
              <a:off x="4572003" y="-31835"/>
              <a:ext cx="4607271" cy="2603603"/>
              <a:chOff x="987999" y="461925"/>
              <a:chExt cx="1514404" cy="1507151"/>
            </a:xfrm>
          </p:grpSpPr>
          <p:grpSp>
            <p:nvGrpSpPr>
              <p:cNvPr id="2560" name="Google Shape;2560;p48"/>
              <p:cNvGrpSpPr/>
              <p:nvPr/>
            </p:nvGrpSpPr>
            <p:grpSpPr>
              <a:xfrm>
                <a:off x="987999" y="461925"/>
                <a:ext cx="1514401" cy="1506302"/>
                <a:chOff x="987999" y="461925"/>
                <a:chExt cx="1514401" cy="1506302"/>
              </a:xfrm>
            </p:grpSpPr>
            <p:cxnSp>
              <p:nvCxnSpPr>
                <p:cNvPr id="2561" name="Google Shape;2561;p4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62" name="Google Shape;2562;p4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63" name="Google Shape;2563;p4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64" name="Google Shape;2564;p4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65" name="Google Shape;2565;p4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66" name="Google Shape;2566;p4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67" name="Google Shape;2567;p4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68" name="Google Shape;2568;p4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69" name="Google Shape;2569;p4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570" name="Google Shape;2570;p48"/>
              <p:cNvGrpSpPr/>
              <p:nvPr/>
            </p:nvGrpSpPr>
            <p:grpSpPr>
              <a:xfrm>
                <a:off x="987999" y="461927"/>
                <a:ext cx="1514404" cy="1507149"/>
                <a:chOff x="987999" y="461927"/>
                <a:chExt cx="1514404" cy="1507149"/>
              </a:xfrm>
            </p:grpSpPr>
            <p:cxnSp>
              <p:nvCxnSpPr>
                <p:cNvPr id="2571" name="Google Shape;2571;p4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572" name="Google Shape;2572;p4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573" name="Google Shape;2573;p4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574" name="Google Shape;2574;p4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575" name="Google Shape;2575;p4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576" name="Google Shape;2576;p4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577" name="Google Shape;2577;p4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578" name="Google Shape;2578;p4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579" name="Google Shape;2579;p48"/>
            <p:cNvGrpSpPr/>
            <p:nvPr/>
          </p:nvGrpSpPr>
          <p:grpSpPr>
            <a:xfrm>
              <a:off x="-35275" y="2571732"/>
              <a:ext cx="4607271" cy="2603603"/>
              <a:chOff x="987999" y="461925"/>
              <a:chExt cx="1514404" cy="1507151"/>
            </a:xfrm>
          </p:grpSpPr>
          <p:grpSp>
            <p:nvGrpSpPr>
              <p:cNvPr id="2580" name="Google Shape;2580;p48"/>
              <p:cNvGrpSpPr/>
              <p:nvPr/>
            </p:nvGrpSpPr>
            <p:grpSpPr>
              <a:xfrm>
                <a:off x="987999" y="461925"/>
                <a:ext cx="1514401" cy="1506302"/>
                <a:chOff x="987999" y="461925"/>
                <a:chExt cx="1514401" cy="1506302"/>
              </a:xfrm>
            </p:grpSpPr>
            <p:cxnSp>
              <p:nvCxnSpPr>
                <p:cNvPr id="2581" name="Google Shape;2581;p4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82" name="Google Shape;2582;p4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83" name="Google Shape;2583;p4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84" name="Google Shape;2584;p4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85" name="Google Shape;2585;p4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86" name="Google Shape;2586;p4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87" name="Google Shape;2587;p4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88" name="Google Shape;2588;p4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589" name="Google Shape;2589;p4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590" name="Google Shape;2590;p48"/>
              <p:cNvGrpSpPr/>
              <p:nvPr/>
            </p:nvGrpSpPr>
            <p:grpSpPr>
              <a:xfrm>
                <a:off x="987999" y="461927"/>
                <a:ext cx="1514404" cy="1507149"/>
                <a:chOff x="987999" y="461927"/>
                <a:chExt cx="1514404" cy="1507149"/>
              </a:xfrm>
            </p:grpSpPr>
            <p:cxnSp>
              <p:nvCxnSpPr>
                <p:cNvPr id="2591" name="Google Shape;2591;p4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592" name="Google Shape;2592;p4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593" name="Google Shape;2593;p4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594" name="Google Shape;2594;p4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595" name="Google Shape;2595;p4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596" name="Google Shape;2596;p4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597" name="Google Shape;2597;p4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598" name="Google Shape;2598;p4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599" name="Google Shape;2599;p48"/>
            <p:cNvGrpSpPr/>
            <p:nvPr/>
          </p:nvGrpSpPr>
          <p:grpSpPr>
            <a:xfrm>
              <a:off x="4572003" y="2571732"/>
              <a:ext cx="4607271" cy="2603603"/>
              <a:chOff x="987999" y="461925"/>
              <a:chExt cx="1514404" cy="1507151"/>
            </a:xfrm>
          </p:grpSpPr>
          <p:grpSp>
            <p:nvGrpSpPr>
              <p:cNvPr id="2600" name="Google Shape;2600;p48"/>
              <p:cNvGrpSpPr/>
              <p:nvPr/>
            </p:nvGrpSpPr>
            <p:grpSpPr>
              <a:xfrm>
                <a:off x="987999" y="461925"/>
                <a:ext cx="1514401" cy="1506302"/>
                <a:chOff x="987999" y="461925"/>
                <a:chExt cx="1514401" cy="1506302"/>
              </a:xfrm>
            </p:grpSpPr>
            <p:cxnSp>
              <p:nvCxnSpPr>
                <p:cNvPr id="2601" name="Google Shape;2601;p4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02" name="Google Shape;2602;p4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03" name="Google Shape;2603;p4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04" name="Google Shape;2604;p4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05" name="Google Shape;2605;p4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06" name="Google Shape;2606;p4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07" name="Google Shape;2607;p4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08" name="Google Shape;2608;p4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09" name="Google Shape;2609;p4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610" name="Google Shape;2610;p48"/>
              <p:cNvGrpSpPr/>
              <p:nvPr/>
            </p:nvGrpSpPr>
            <p:grpSpPr>
              <a:xfrm>
                <a:off x="987999" y="461927"/>
                <a:ext cx="1514404" cy="1507149"/>
                <a:chOff x="987999" y="461927"/>
                <a:chExt cx="1514404" cy="1507149"/>
              </a:xfrm>
            </p:grpSpPr>
            <p:cxnSp>
              <p:nvCxnSpPr>
                <p:cNvPr id="2611" name="Google Shape;2611;p4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612" name="Google Shape;2612;p4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613" name="Google Shape;2613;p4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614" name="Google Shape;2614;p4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615" name="Google Shape;2615;p4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616" name="Google Shape;2616;p4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617" name="Google Shape;2617;p4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618" name="Google Shape;2618;p4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619" name="Google Shape;2619;p48"/>
          <p:cNvSpPr txBox="1"/>
          <p:nvPr>
            <p:ph type="title"/>
          </p:nvPr>
        </p:nvSpPr>
        <p:spPr>
          <a:xfrm>
            <a:off x="539500" y="339325"/>
            <a:ext cx="8061600" cy="74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20" name="Google Shape;2620;p48"/>
          <p:cNvSpPr/>
          <p:nvPr/>
        </p:nvSpPr>
        <p:spPr>
          <a:xfrm>
            <a:off x="540925" y="1457100"/>
            <a:ext cx="8062500" cy="335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1" name="Google Shape;2621;p48"/>
          <p:cNvGrpSpPr/>
          <p:nvPr/>
        </p:nvGrpSpPr>
        <p:grpSpPr>
          <a:xfrm rot="10800000">
            <a:off x="8266001" y="4308387"/>
            <a:ext cx="702933" cy="664116"/>
            <a:chOff x="5767869" y="4269892"/>
            <a:chExt cx="702933" cy="664116"/>
          </a:xfrm>
        </p:grpSpPr>
        <p:sp>
          <p:nvSpPr>
            <p:cNvPr id="2622" name="Google Shape;2622;p48"/>
            <p:cNvSpPr/>
            <p:nvPr/>
          </p:nvSpPr>
          <p:spPr>
            <a:xfrm flipH="1">
              <a:off x="6132402" y="4269892"/>
              <a:ext cx="338400" cy="3258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48"/>
            <p:cNvSpPr/>
            <p:nvPr/>
          </p:nvSpPr>
          <p:spPr>
            <a:xfrm flipH="1">
              <a:off x="5767869" y="4693708"/>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4" name="Google Shape;2624;p48"/>
          <p:cNvGrpSpPr/>
          <p:nvPr/>
        </p:nvGrpSpPr>
        <p:grpSpPr>
          <a:xfrm flipH="1" rot="5400000">
            <a:off x="87016" y="1348652"/>
            <a:ext cx="669233" cy="553467"/>
            <a:chOff x="5801569" y="4269892"/>
            <a:chExt cx="669233" cy="553467"/>
          </a:xfrm>
        </p:grpSpPr>
        <p:sp>
          <p:nvSpPr>
            <p:cNvPr id="2625" name="Google Shape;2625;p48"/>
            <p:cNvSpPr/>
            <p:nvPr/>
          </p:nvSpPr>
          <p:spPr>
            <a:xfrm flipH="1">
              <a:off x="6132402" y="4269892"/>
              <a:ext cx="338400" cy="3258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48"/>
            <p:cNvSpPr/>
            <p:nvPr/>
          </p:nvSpPr>
          <p:spPr>
            <a:xfrm flipH="1">
              <a:off x="5801569" y="4583059"/>
              <a:ext cx="246900" cy="2403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7" name="Google Shape;2627;p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28" name="Shape 2628"/>
        <p:cNvGrpSpPr/>
        <p:nvPr/>
      </p:nvGrpSpPr>
      <p:grpSpPr>
        <a:xfrm>
          <a:off x="0" y="0"/>
          <a:ext cx="0" cy="0"/>
          <a:chOff x="0" y="0"/>
          <a:chExt cx="0" cy="0"/>
        </a:xfrm>
      </p:grpSpPr>
      <p:grpSp>
        <p:nvGrpSpPr>
          <p:cNvPr id="2629" name="Google Shape;2629;p49"/>
          <p:cNvGrpSpPr/>
          <p:nvPr/>
        </p:nvGrpSpPr>
        <p:grpSpPr>
          <a:xfrm>
            <a:off x="-35275" y="-31835"/>
            <a:ext cx="9214549" cy="5207170"/>
            <a:chOff x="-35275" y="-31835"/>
            <a:chExt cx="9214549" cy="5207170"/>
          </a:xfrm>
        </p:grpSpPr>
        <p:grpSp>
          <p:nvGrpSpPr>
            <p:cNvPr id="2630" name="Google Shape;2630;p49"/>
            <p:cNvGrpSpPr/>
            <p:nvPr/>
          </p:nvGrpSpPr>
          <p:grpSpPr>
            <a:xfrm>
              <a:off x="-35275" y="-31835"/>
              <a:ext cx="4607271" cy="2603603"/>
              <a:chOff x="987999" y="461925"/>
              <a:chExt cx="1514404" cy="1507151"/>
            </a:xfrm>
          </p:grpSpPr>
          <p:grpSp>
            <p:nvGrpSpPr>
              <p:cNvPr id="2631" name="Google Shape;2631;p49"/>
              <p:cNvGrpSpPr/>
              <p:nvPr/>
            </p:nvGrpSpPr>
            <p:grpSpPr>
              <a:xfrm>
                <a:off x="987999" y="461925"/>
                <a:ext cx="1514401" cy="1506302"/>
                <a:chOff x="987999" y="461925"/>
                <a:chExt cx="1514401" cy="1506302"/>
              </a:xfrm>
            </p:grpSpPr>
            <p:cxnSp>
              <p:nvCxnSpPr>
                <p:cNvPr id="2632" name="Google Shape;2632;p4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33" name="Google Shape;2633;p4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34" name="Google Shape;2634;p4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35" name="Google Shape;2635;p4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36" name="Google Shape;2636;p4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37" name="Google Shape;2637;p4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38" name="Google Shape;2638;p4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39" name="Google Shape;2639;p4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40" name="Google Shape;2640;p4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641" name="Google Shape;2641;p49"/>
              <p:cNvGrpSpPr/>
              <p:nvPr/>
            </p:nvGrpSpPr>
            <p:grpSpPr>
              <a:xfrm>
                <a:off x="987999" y="461927"/>
                <a:ext cx="1514404" cy="1507149"/>
                <a:chOff x="987999" y="461927"/>
                <a:chExt cx="1514404" cy="1507149"/>
              </a:xfrm>
            </p:grpSpPr>
            <p:cxnSp>
              <p:nvCxnSpPr>
                <p:cNvPr id="2642" name="Google Shape;2642;p4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643" name="Google Shape;2643;p4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644" name="Google Shape;2644;p4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645" name="Google Shape;2645;p4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646" name="Google Shape;2646;p4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647" name="Google Shape;2647;p4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648" name="Google Shape;2648;p4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649" name="Google Shape;2649;p4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650" name="Google Shape;2650;p49"/>
            <p:cNvGrpSpPr/>
            <p:nvPr/>
          </p:nvGrpSpPr>
          <p:grpSpPr>
            <a:xfrm>
              <a:off x="4572003" y="-31835"/>
              <a:ext cx="4607271" cy="2603603"/>
              <a:chOff x="987999" y="461925"/>
              <a:chExt cx="1514404" cy="1507151"/>
            </a:xfrm>
          </p:grpSpPr>
          <p:grpSp>
            <p:nvGrpSpPr>
              <p:cNvPr id="2651" name="Google Shape;2651;p49"/>
              <p:cNvGrpSpPr/>
              <p:nvPr/>
            </p:nvGrpSpPr>
            <p:grpSpPr>
              <a:xfrm>
                <a:off x="987999" y="461925"/>
                <a:ext cx="1514401" cy="1506302"/>
                <a:chOff x="987999" y="461925"/>
                <a:chExt cx="1514401" cy="1506302"/>
              </a:xfrm>
            </p:grpSpPr>
            <p:cxnSp>
              <p:nvCxnSpPr>
                <p:cNvPr id="2652" name="Google Shape;2652;p4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53" name="Google Shape;2653;p4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54" name="Google Shape;2654;p4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55" name="Google Shape;2655;p4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56" name="Google Shape;2656;p4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57" name="Google Shape;2657;p4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58" name="Google Shape;2658;p4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59" name="Google Shape;2659;p4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60" name="Google Shape;2660;p4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661" name="Google Shape;2661;p49"/>
              <p:cNvGrpSpPr/>
              <p:nvPr/>
            </p:nvGrpSpPr>
            <p:grpSpPr>
              <a:xfrm>
                <a:off x="987999" y="461927"/>
                <a:ext cx="1514404" cy="1507149"/>
                <a:chOff x="987999" y="461927"/>
                <a:chExt cx="1514404" cy="1507149"/>
              </a:xfrm>
            </p:grpSpPr>
            <p:cxnSp>
              <p:nvCxnSpPr>
                <p:cNvPr id="2662" name="Google Shape;2662;p4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663" name="Google Shape;2663;p4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664" name="Google Shape;2664;p4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665" name="Google Shape;2665;p4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666" name="Google Shape;2666;p4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667" name="Google Shape;2667;p4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668" name="Google Shape;2668;p4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669" name="Google Shape;2669;p4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670" name="Google Shape;2670;p49"/>
            <p:cNvGrpSpPr/>
            <p:nvPr/>
          </p:nvGrpSpPr>
          <p:grpSpPr>
            <a:xfrm>
              <a:off x="-35275" y="2571732"/>
              <a:ext cx="4607271" cy="2603603"/>
              <a:chOff x="987999" y="461925"/>
              <a:chExt cx="1514404" cy="1507151"/>
            </a:xfrm>
          </p:grpSpPr>
          <p:grpSp>
            <p:nvGrpSpPr>
              <p:cNvPr id="2671" name="Google Shape;2671;p49"/>
              <p:cNvGrpSpPr/>
              <p:nvPr/>
            </p:nvGrpSpPr>
            <p:grpSpPr>
              <a:xfrm>
                <a:off x="987999" y="461925"/>
                <a:ext cx="1514401" cy="1506302"/>
                <a:chOff x="987999" y="461925"/>
                <a:chExt cx="1514401" cy="1506302"/>
              </a:xfrm>
            </p:grpSpPr>
            <p:cxnSp>
              <p:nvCxnSpPr>
                <p:cNvPr id="2672" name="Google Shape;2672;p4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73" name="Google Shape;2673;p4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74" name="Google Shape;2674;p4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75" name="Google Shape;2675;p4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76" name="Google Shape;2676;p4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77" name="Google Shape;2677;p4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78" name="Google Shape;2678;p4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79" name="Google Shape;2679;p4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80" name="Google Shape;2680;p4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681" name="Google Shape;2681;p49"/>
              <p:cNvGrpSpPr/>
              <p:nvPr/>
            </p:nvGrpSpPr>
            <p:grpSpPr>
              <a:xfrm>
                <a:off x="987999" y="461927"/>
                <a:ext cx="1514404" cy="1507149"/>
                <a:chOff x="987999" y="461927"/>
                <a:chExt cx="1514404" cy="1507149"/>
              </a:xfrm>
            </p:grpSpPr>
            <p:cxnSp>
              <p:nvCxnSpPr>
                <p:cNvPr id="2682" name="Google Shape;2682;p4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683" name="Google Shape;2683;p4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684" name="Google Shape;2684;p4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685" name="Google Shape;2685;p4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686" name="Google Shape;2686;p4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687" name="Google Shape;2687;p4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688" name="Google Shape;2688;p4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689" name="Google Shape;2689;p4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690" name="Google Shape;2690;p49"/>
            <p:cNvGrpSpPr/>
            <p:nvPr/>
          </p:nvGrpSpPr>
          <p:grpSpPr>
            <a:xfrm>
              <a:off x="4572003" y="2571732"/>
              <a:ext cx="4607271" cy="2603603"/>
              <a:chOff x="987999" y="461925"/>
              <a:chExt cx="1514404" cy="1507151"/>
            </a:xfrm>
          </p:grpSpPr>
          <p:grpSp>
            <p:nvGrpSpPr>
              <p:cNvPr id="2691" name="Google Shape;2691;p49"/>
              <p:cNvGrpSpPr/>
              <p:nvPr/>
            </p:nvGrpSpPr>
            <p:grpSpPr>
              <a:xfrm>
                <a:off x="987999" y="461925"/>
                <a:ext cx="1514401" cy="1506302"/>
                <a:chOff x="987999" y="461925"/>
                <a:chExt cx="1514401" cy="1506302"/>
              </a:xfrm>
            </p:grpSpPr>
            <p:cxnSp>
              <p:nvCxnSpPr>
                <p:cNvPr id="2692" name="Google Shape;2692;p4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93" name="Google Shape;2693;p4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94" name="Google Shape;2694;p4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95" name="Google Shape;2695;p4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96" name="Google Shape;2696;p4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97" name="Google Shape;2697;p4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98" name="Google Shape;2698;p4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699" name="Google Shape;2699;p4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00" name="Google Shape;2700;p4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701" name="Google Shape;2701;p49"/>
              <p:cNvGrpSpPr/>
              <p:nvPr/>
            </p:nvGrpSpPr>
            <p:grpSpPr>
              <a:xfrm>
                <a:off x="987999" y="461927"/>
                <a:ext cx="1514404" cy="1507149"/>
                <a:chOff x="987999" y="461927"/>
                <a:chExt cx="1514404" cy="1507149"/>
              </a:xfrm>
            </p:grpSpPr>
            <p:cxnSp>
              <p:nvCxnSpPr>
                <p:cNvPr id="2702" name="Google Shape;2702;p4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703" name="Google Shape;2703;p4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704" name="Google Shape;2704;p4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705" name="Google Shape;2705;p4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706" name="Google Shape;2706;p4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707" name="Google Shape;2707;p4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708" name="Google Shape;2708;p4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709" name="Google Shape;2709;p4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710" name="Google Shape;2710;p49"/>
          <p:cNvSpPr txBox="1"/>
          <p:nvPr>
            <p:ph type="title"/>
          </p:nvPr>
        </p:nvSpPr>
        <p:spPr>
          <a:xfrm>
            <a:off x="540100" y="340900"/>
            <a:ext cx="46062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11" name="Google Shape;2711;p49"/>
          <p:cNvSpPr txBox="1"/>
          <p:nvPr>
            <p:ph idx="1" type="body"/>
          </p:nvPr>
        </p:nvSpPr>
        <p:spPr>
          <a:xfrm>
            <a:off x="540100" y="2571750"/>
            <a:ext cx="5764200" cy="186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Char char="●"/>
              <a:defRPr/>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712" name="Google Shape;2712;p49"/>
          <p:cNvSpPr/>
          <p:nvPr/>
        </p:nvSpPr>
        <p:spPr>
          <a:xfrm flipH="1">
            <a:off x="974351" y="4660423"/>
            <a:ext cx="282900" cy="275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714" name="Shape 2714"/>
        <p:cNvGrpSpPr/>
        <p:nvPr/>
      </p:nvGrpSpPr>
      <p:grpSpPr>
        <a:xfrm>
          <a:off x="0" y="0"/>
          <a:ext cx="0" cy="0"/>
          <a:chOff x="0" y="0"/>
          <a:chExt cx="0" cy="0"/>
        </a:xfrm>
      </p:grpSpPr>
      <p:grpSp>
        <p:nvGrpSpPr>
          <p:cNvPr id="2715" name="Google Shape;2715;p50"/>
          <p:cNvGrpSpPr/>
          <p:nvPr/>
        </p:nvGrpSpPr>
        <p:grpSpPr>
          <a:xfrm>
            <a:off x="-151025" y="-87459"/>
            <a:ext cx="9443950" cy="5336943"/>
            <a:chOff x="1366600" y="892542"/>
            <a:chExt cx="757200" cy="649200"/>
          </a:xfrm>
        </p:grpSpPr>
        <p:grpSp>
          <p:nvGrpSpPr>
            <p:cNvPr id="2716" name="Google Shape;2716;p50"/>
            <p:cNvGrpSpPr/>
            <p:nvPr/>
          </p:nvGrpSpPr>
          <p:grpSpPr>
            <a:xfrm>
              <a:off x="1366600" y="892542"/>
              <a:ext cx="757199" cy="649200"/>
              <a:chOff x="1366600" y="892542"/>
              <a:chExt cx="757199" cy="649200"/>
            </a:xfrm>
          </p:grpSpPr>
          <p:cxnSp>
            <p:nvCxnSpPr>
              <p:cNvPr id="2717" name="Google Shape;2717;p50"/>
              <p:cNvCxnSpPr/>
              <p:nvPr/>
            </p:nvCxnSpPr>
            <p:spPr>
              <a:xfrm>
                <a:off x="13666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718" name="Google Shape;2718;p50"/>
              <p:cNvCxnSpPr/>
              <p:nvPr/>
            </p:nvCxnSpPr>
            <p:spPr>
              <a:xfrm>
                <a:off x="15559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719" name="Google Shape;2719;p50"/>
              <p:cNvCxnSpPr/>
              <p:nvPr/>
            </p:nvCxnSpPr>
            <p:spPr>
              <a:xfrm>
                <a:off x="17452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720" name="Google Shape;2720;p50"/>
              <p:cNvCxnSpPr/>
              <p:nvPr/>
            </p:nvCxnSpPr>
            <p:spPr>
              <a:xfrm>
                <a:off x="1934499"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721" name="Google Shape;2721;p50"/>
              <p:cNvCxnSpPr/>
              <p:nvPr/>
            </p:nvCxnSpPr>
            <p:spPr>
              <a:xfrm>
                <a:off x="2123799" y="892542"/>
                <a:ext cx="0" cy="649200"/>
              </a:xfrm>
              <a:prstGeom prst="straightConnector1">
                <a:avLst/>
              </a:prstGeom>
              <a:noFill/>
              <a:ln cap="flat" cmpd="sng" w="9525">
                <a:solidFill>
                  <a:schemeClr val="dk2"/>
                </a:solidFill>
                <a:prstDash val="solid"/>
                <a:round/>
                <a:headEnd len="sm" w="sm" type="none"/>
                <a:tailEnd len="sm" w="sm" type="none"/>
              </a:ln>
            </p:spPr>
          </p:cxnSp>
        </p:grpSp>
        <p:grpSp>
          <p:nvGrpSpPr>
            <p:cNvPr id="2722" name="Google Shape;2722;p50"/>
            <p:cNvGrpSpPr/>
            <p:nvPr/>
          </p:nvGrpSpPr>
          <p:grpSpPr>
            <a:xfrm>
              <a:off x="1366600" y="892542"/>
              <a:ext cx="757200" cy="645919"/>
              <a:chOff x="1366600" y="892542"/>
              <a:chExt cx="757200" cy="645919"/>
            </a:xfrm>
          </p:grpSpPr>
          <p:cxnSp>
            <p:nvCxnSpPr>
              <p:cNvPr id="2723" name="Google Shape;2723;p50"/>
              <p:cNvCxnSpPr/>
              <p:nvPr/>
            </p:nvCxnSpPr>
            <p:spPr>
              <a:xfrm>
                <a:off x="1366600" y="892542"/>
                <a:ext cx="757200" cy="0"/>
              </a:xfrm>
              <a:prstGeom prst="straightConnector1">
                <a:avLst/>
              </a:prstGeom>
              <a:noFill/>
              <a:ln cap="flat" cmpd="sng" w="9525">
                <a:solidFill>
                  <a:schemeClr val="dk2"/>
                </a:solidFill>
                <a:prstDash val="solid"/>
                <a:round/>
                <a:headEnd len="sm" w="sm" type="none"/>
                <a:tailEnd len="sm" w="sm" type="none"/>
              </a:ln>
            </p:spPr>
          </p:cxnSp>
          <p:cxnSp>
            <p:nvCxnSpPr>
              <p:cNvPr id="2724" name="Google Shape;2724;p50"/>
              <p:cNvCxnSpPr/>
              <p:nvPr/>
            </p:nvCxnSpPr>
            <p:spPr>
              <a:xfrm>
                <a:off x="1366600" y="1107849"/>
                <a:ext cx="757200" cy="0"/>
              </a:xfrm>
              <a:prstGeom prst="straightConnector1">
                <a:avLst/>
              </a:prstGeom>
              <a:noFill/>
              <a:ln cap="flat" cmpd="sng" w="9525">
                <a:solidFill>
                  <a:schemeClr val="dk2"/>
                </a:solidFill>
                <a:prstDash val="solid"/>
                <a:round/>
                <a:headEnd len="sm" w="sm" type="none"/>
                <a:tailEnd len="sm" w="sm" type="none"/>
              </a:ln>
            </p:spPr>
          </p:cxnSp>
          <p:cxnSp>
            <p:nvCxnSpPr>
              <p:cNvPr id="2725" name="Google Shape;2725;p50"/>
              <p:cNvCxnSpPr/>
              <p:nvPr/>
            </p:nvCxnSpPr>
            <p:spPr>
              <a:xfrm>
                <a:off x="1366600" y="1323155"/>
                <a:ext cx="757200" cy="0"/>
              </a:xfrm>
              <a:prstGeom prst="straightConnector1">
                <a:avLst/>
              </a:prstGeom>
              <a:noFill/>
              <a:ln cap="flat" cmpd="sng" w="9525">
                <a:solidFill>
                  <a:schemeClr val="dk2"/>
                </a:solidFill>
                <a:prstDash val="solid"/>
                <a:round/>
                <a:headEnd len="sm" w="sm" type="none"/>
                <a:tailEnd len="sm" w="sm" type="none"/>
              </a:ln>
            </p:spPr>
          </p:cxnSp>
          <p:cxnSp>
            <p:nvCxnSpPr>
              <p:cNvPr id="2726" name="Google Shape;2726;p50"/>
              <p:cNvCxnSpPr/>
              <p:nvPr/>
            </p:nvCxnSpPr>
            <p:spPr>
              <a:xfrm>
                <a:off x="1366600" y="1538461"/>
                <a:ext cx="757200" cy="0"/>
              </a:xfrm>
              <a:prstGeom prst="straightConnector1">
                <a:avLst/>
              </a:prstGeom>
              <a:noFill/>
              <a:ln cap="flat" cmpd="sng" w="9525">
                <a:solidFill>
                  <a:schemeClr val="dk2"/>
                </a:solidFill>
                <a:prstDash val="solid"/>
                <a:round/>
                <a:headEnd len="sm" w="sm" type="none"/>
                <a:tailEnd len="sm" w="sm" type="none"/>
              </a:ln>
            </p:spPr>
          </p:cxnSp>
        </p:grpSp>
      </p:grpSp>
      <p:sp>
        <p:nvSpPr>
          <p:cNvPr id="2727" name="Google Shape;2727;p50"/>
          <p:cNvSpPr txBox="1"/>
          <p:nvPr>
            <p:ph type="title"/>
          </p:nvPr>
        </p:nvSpPr>
        <p:spPr>
          <a:xfrm>
            <a:off x="2348150" y="1714275"/>
            <a:ext cx="4435500" cy="87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0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28" name="Google Shape;2728;p50"/>
          <p:cNvSpPr/>
          <p:nvPr/>
        </p:nvSpPr>
        <p:spPr>
          <a:xfrm>
            <a:off x="4406276" y="470045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50"/>
          <p:cNvSpPr/>
          <p:nvPr/>
        </p:nvSpPr>
        <p:spPr>
          <a:xfrm>
            <a:off x="4406276" y="16300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5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31" name="Shape 2731"/>
        <p:cNvGrpSpPr/>
        <p:nvPr/>
      </p:nvGrpSpPr>
      <p:grpSpPr>
        <a:xfrm>
          <a:off x="0" y="0"/>
          <a:ext cx="0" cy="0"/>
          <a:chOff x="0" y="0"/>
          <a:chExt cx="0" cy="0"/>
        </a:xfrm>
      </p:grpSpPr>
      <p:grpSp>
        <p:nvGrpSpPr>
          <p:cNvPr id="2732" name="Google Shape;2732;p51"/>
          <p:cNvGrpSpPr/>
          <p:nvPr/>
        </p:nvGrpSpPr>
        <p:grpSpPr>
          <a:xfrm>
            <a:off x="-35275" y="-31835"/>
            <a:ext cx="9214549" cy="5207170"/>
            <a:chOff x="-35275" y="-31835"/>
            <a:chExt cx="9214549" cy="5207170"/>
          </a:xfrm>
        </p:grpSpPr>
        <p:grpSp>
          <p:nvGrpSpPr>
            <p:cNvPr id="2733" name="Google Shape;2733;p51"/>
            <p:cNvGrpSpPr/>
            <p:nvPr/>
          </p:nvGrpSpPr>
          <p:grpSpPr>
            <a:xfrm>
              <a:off x="-35275" y="-31835"/>
              <a:ext cx="4607271" cy="2603603"/>
              <a:chOff x="987999" y="461925"/>
              <a:chExt cx="1514404" cy="1507151"/>
            </a:xfrm>
          </p:grpSpPr>
          <p:grpSp>
            <p:nvGrpSpPr>
              <p:cNvPr id="2734" name="Google Shape;2734;p51"/>
              <p:cNvGrpSpPr/>
              <p:nvPr/>
            </p:nvGrpSpPr>
            <p:grpSpPr>
              <a:xfrm>
                <a:off x="987999" y="461925"/>
                <a:ext cx="1514401" cy="1506302"/>
                <a:chOff x="987999" y="461925"/>
                <a:chExt cx="1514401" cy="1506302"/>
              </a:xfrm>
            </p:grpSpPr>
            <p:cxnSp>
              <p:nvCxnSpPr>
                <p:cNvPr id="2735" name="Google Shape;2735;p5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36" name="Google Shape;2736;p5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37" name="Google Shape;2737;p5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38" name="Google Shape;2738;p5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39" name="Google Shape;2739;p5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40" name="Google Shape;2740;p5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41" name="Google Shape;2741;p5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42" name="Google Shape;2742;p5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43" name="Google Shape;2743;p5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744" name="Google Shape;2744;p51"/>
              <p:cNvGrpSpPr/>
              <p:nvPr/>
            </p:nvGrpSpPr>
            <p:grpSpPr>
              <a:xfrm>
                <a:off x="987999" y="461927"/>
                <a:ext cx="1514404" cy="1507149"/>
                <a:chOff x="987999" y="461927"/>
                <a:chExt cx="1514404" cy="1507149"/>
              </a:xfrm>
            </p:grpSpPr>
            <p:cxnSp>
              <p:nvCxnSpPr>
                <p:cNvPr id="2745" name="Google Shape;2745;p5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746" name="Google Shape;2746;p5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747" name="Google Shape;2747;p5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748" name="Google Shape;2748;p5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749" name="Google Shape;2749;p5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750" name="Google Shape;2750;p5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751" name="Google Shape;2751;p5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752" name="Google Shape;2752;p5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753" name="Google Shape;2753;p51"/>
            <p:cNvGrpSpPr/>
            <p:nvPr/>
          </p:nvGrpSpPr>
          <p:grpSpPr>
            <a:xfrm>
              <a:off x="4572003" y="-31835"/>
              <a:ext cx="4607271" cy="2603603"/>
              <a:chOff x="987999" y="461925"/>
              <a:chExt cx="1514404" cy="1507151"/>
            </a:xfrm>
          </p:grpSpPr>
          <p:grpSp>
            <p:nvGrpSpPr>
              <p:cNvPr id="2754" name="Google Shape;2754;p51"/>
              <p:cNvGrpSpPr/>
              <p:nvPr/>
            </p:nvGrpSpPr>
            <p:grpSpPr>
              <a:xfrm>
                <a:off x="987999" y="461925"/>
                <a:ext cx="1514401" cy="1506302"/>
                <a:chOff x="987999" y="461925"/>
                <a:chExt cx="1514401" cy="1506302"/>
              </a:xfrm>
            </p:grpSpPr>
            <p:cxnSp>
              <p:nvCxnSpPr>
                <p:cNvPr id="2755" name="Google Shape;2755;p5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56" name="Google Shape;2756;p5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57" name="Google Shape;2757;p5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58" name="Google Shape;2758;p5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59" name="Google Shape;2759;p5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60" name="Google Shape;2760;p5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61" name="Google Shape;2761;p5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62" name="Google Shape;2762;p5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63" name="Google Shape;2763;p5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764" name="Google Shape;2764;p51"/>
              <p:cNvGrpSpPr/>
              <p:nvPr/>
            </p:nvGrpSpPr>
            <p:grpSpPr>
              <a:xfrm>
                <a:off x="987999" y="461927"/>
                <a:ext cx="1514404" cy="1507149"/>
                <a:chOff x="987999" y="461927"/>
                <a:chExt cx="1514404" cy="1507149"/>
              </a:xfrm>
            </p:grpSpPr>
            <p:cxnSp>
              <p:nvCxnSpPr>
                <p:cNvPr id="2765" name="Google Shape;2765;p5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766" name="Google Shape;2766;p5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767" name="Google Shape;2767;p5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768" name="Google Shape;2768;p5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769" name="Google Shape;2769;p5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770" name="Google Shape;2770;p5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771" name="Google Shape;2771;p5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772" name="Google Shape;2772;p5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773" name="Google Shape;2773;p51"/>
            <p:cNvGrpSpPr/>
            <p:nvPr/>
          </p:nvGrpSpPr>
          <p:grpSpPr>
            <a:xfrm>
              <a:off x="-35275" y="2571732"/>
              <a:ext cx="4607271" cy="2603603"/>
              <a:chOff x="987999" y="461925"/>
              <a:chExt cx="1514404" cy="1507151"/>
            </a:xfrm>
          </p:grpSpPr>
          <p:grpSp>
            <p:nvGrpSpPr>
              <p:cNvPr id="2774" name="Google Shape;2774;p51"/>
              <p:cNvGrpSpPr/>
              <p:nvPr/>
            </p:nvGrpSpPr>
            <p:grpSpPr>
              <a:xfrm>
                <a:off x="987999" y="461925"/>
                <a:ext cx="1514401" cy="1506302"/>
                <a:chOff x="987999" y="461925"/>
                <a:chExt cx="1514401" cy="1506302"/>
              </a:xfrm>
            </p:grpSpPr>
            <p:cxnSp>
              <p:nvCxnSpPr>
                <p:cNvPr id="2775" name="Google Shape;2775;p5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76" name="Google Shape;2776;p5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77" name="Google Shape;2777;p5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78" name="Google Shape;2778;p5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79" name="Google Shape;2779;p5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80" name="Google Shape;2780;p5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81" name="Google Shape;2781;p5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82" name="Google Shape;2782;p5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83" name="Google Shape;2783;p5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784" name="Google Shape;2784;p51"/>
              <p:cNvGrpSpPr/>
              <p:nvPr/>
            </p:nvGrpSpPr>
            <p:grpSpPr>
              <a:xfrm>
                <a:off x="987999" y="461927"/>
                <a:ext cx="1514404" cy="1507149"/>
                <a:chOff x="987999" y="461927"/>
                <a:chExt cx="1514404" cy="1507149"/>
              </a:xfrm>
            </p:grpSpPr>
            <p:cxnSp>
              <p:nvCxnSpPr>
                <p:cNvPr id="2785" name="Google Shape;2785;p5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786" name="Google Shape;2786;p5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787" name="Google Shape;2787;p5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788" name="Google Shape;2788;p5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789" name="Google Shape;2789;p5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790" name="Google Shape;2790;p5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791" name="Google Shape;2791;p5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792" name="Google Shape;2792;p5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793" name="Google Shape;2793;p51"/>
            <p:cNvGrpSpPr/>
            <p:nvPr/>
          </p:nvGrpSpPr>
          <p:grpSpPr>
            <a:xfrm>
              <a:off x="4572003" y="2571732"/>
              <a:ext cx="4607271" cy="2603603"/>
              <a:chOff x="987999" y="461925"/>
              <a:chExt cx="1514404" cy="1507151"/>
            </a:xfrm>
          </p:grpSpPr>
          <p:grpSp>
            <p:nvGrpSpPr>
              <p:cNvPr id="2794" name="Google Shape;2794;p51"/>
              <p:cNvGrpSpPr/>
              <p:nvPr/>
            </p:nvGrpSpPr>
            <p:grpSpPr>
              <a:xfrm>
                <a:off x="987999" y="461925"/>
                <a:ext cx="1514401" cy="1506302"/>
                <a:chOff x="987999" y="461925"/>
                <a:chExt cx="1514401" cy="1506302"/>
              </a:xfrm>
            </p:grpSpPr>
            <p:cxnSp>
              <p:nvCxnSpPr>
                <p:cNvPr id="2795" name="Google Shape;2795;p5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96" name="Google Shape;2796;p5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97" name="Google Shape;2797;p5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98" name="Google Shape;2798;p5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799" name="Google Shape;2799;p5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00" name="Google Shape;2800;p5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01" name="Google Shape;2801;p5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02" name="Google Shape;2802;p5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03" name="Google Shape;2803;p5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804" name="Google Shape;2804;p51"/>
              <p:cNvGrpSpPr/>
              <p:nvPr/>
            </p:nvGrpSpPr>
            <p:grpSpPr>
              <a:xfrm>
                <a:off x="987999" y="461927"/>
                <a:ext cx="1514404" cy="1507149"/>
                <a:chOff x="987999" y="461927"/>
                <a:chExt cx="1514404" cy="1507149"/>
              </a:xfrm>
            </p:grpSpPr>
            <p:cxnSp>
              <p:nvCxnSpPr>
                <p:cNvPr id="2805" name="Google Shape;2805;p5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806" name="Google Shape;2806;p5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807" name="Google Shape;2807;p5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808" name="Google Shape;2808;p5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809" name="Google Shape;2809;p5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810" name="Google Shape;2810;p5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811" name="Google Shape;2811;p5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812" name="Google Shape;2812;p5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813" name="Google Shape;2813;p51"/>
          <p:cNvSpPr/>
          <p:nvPr/>
        </p:nvSpPr>
        <p:spPr>
          <a:xfrm>
            <a:off x="1114800" y="1086000"/>
            <a:ext cx="6914400" cy="297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51"/>
          <p:cNvSpPr txBox="1"/>
          <p:nvPr>
            <p:ph type="title"/>
          </p:nvPr>
        </p:nvSpPr>
        <p:spPr>
          <a:xfrm>
            <a:off x="2098025" y="1609100"/>
            <a:ext cx="4947600" cy="7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815" name="Google Shape;2815;p51"/>
          <p:cNvSpPr txBox="1"/>
          <p:nvPr>
            <p:ph idx="1" type="subTitle"/>
          </p:nvPr>
        </p:nvSpPr>
        <p:spPr>
          <a:xfrm>
            <a:off x="2098025" y="2389294"/>
            <a:ext cx="4947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2816" name="Google Shape;2816;p51"/>
          <p:cNvGrpSpPr/>
          <p:nvPr/>
        </p:nvGrpSpPr>
        <p:grpSpPr>
          <a:xfrm>
            <a:off x="8031636" y="337016"/>
            <a:ext cx="820754" cy="1064503"/>
            <a:chOff x="7465916" y="720492"/>
            <a:chExt cx="1139144" cy="1477450"/>
          </a:xfrm>
        </p:grpSpPr>
        <p:sp>
          <p:nvSpPr>
            <p:cNvPr id="2817" name="Google Shape;2817;p51"/>
            <p:cNvSpPr/>
            <p:nvPr/>
          </p:nvSpPr>
          <p:spPr>
            <a:xfrm rot="-5400000">
              <a:off x="7646560" y="123944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51"/>
            <p:cNvSpPr/>
            <p:nvPr/>
          </p:nvSpPr>
          <p:spPr>
            <a:xfrm rot="-5400000">
              <a:off x="7597172" y="114891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51"/>
            <p:cNvSpPr/>
            <p:nvPr/>
          </p:nvSpPr>
          <p:spPr>
            <a:xfrm rot="-5400000">
              <a:off x="7547783" y="105838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51"/>
            <p:cNvSpPr/>
            <p:nvPr/>
          </p:nvSpPr>
          <p:spPr>
            <a:xfrm rot="-5400000">
              <a:off x="7498394" y="96785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51"/>
            <p:cNvSpPr/>
            <p:nvPr/>
          </p:nvSpPr>
          <p:spPr>
            <a:xfrm rot="-5400000">
              <a:off x="7449005" y="87732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51"/>
            <p:cNvSpPr/>
            <p:nvPr/>
          </p:nvSpPr>
          <p:spPr>
            <a:xfrm rot="-5400000">
              <a:off x="7399616" y="78679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3" name="Google Shape;2823;p51"/>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25" name="Shape 2825"/>
        <p:cNvGrpSpPr/>
        <p:nvPr/>
      </p:nvGrpSpPr>
      <p:grpSpPr>
        <a:xfrm>
          <a:off x="0" y="0"/>
          <a:ext cx="0" cy="0"/>
          <a:chOff x="0" y="0"/>
          <a:chExt cx="0" cy="0"/>
        </a:xfrm>
      </p:grpSpPr>
      <p:sp>
        <p:nvSpPr>
          <p:cNvPr id="2826" name="Google Shape;2826;p52"/>
          <p:cNvSpPr txBox="1"/>
          <p:nvPr>
            <p:ph idx="1" type="body"/>
          </p:nvPr>
        </p:nvSpPr>
        <p:spPr>
          <a:xfrm>
            <a:off x="542250" y="3317425"/>
            <a:ext cx="3631500" cy="110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800">
                <a:latin typeface="Merriweather"/>
                <a:ea typeface="Merriweather"/>
                <a:cs typeface="Merriweather"/>
                <a:sym typeface="Merriweather"/>
              </a:defRPr>
            </a:lvl1pPr>
          </a:lstStyle>
          <a:p/>
        </p:txBody>
      </p:sp>
      <p:grpSp>
        <p:nvGrpSpPr>
          <p:cNvPr id="2827" name="Google Shape;2827;p52"/>
          <p:cNvGrpSpPr/>
          <p:nvPr/>
        </p:nvGrpSpPr>
        <p:grpSpPr>
          <a:xfrm>
            <a:off x="7683209" y="3433419"/>
            <a:ext cx="1155320" cy="1498430"/>
            <a:chOff x="7465916" y="720492"/>
            <a:chExt cx="1139144" cy="1477450"/>
          </a:xfrm>
        </p:grpSpPr>
        <p:sp>
          <p:nvSpPr>
            <p:cNvPr id="2828" name="Google Shape;2828;p52"/>
            <p:cNvSpPr/>
            <p:nvPr/>
          </p:nvSpPr>
          <p:spPr>
            <a:xfrm rot="-5400000">
              <a:off x="7646560" y="123944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52"/>
            <p:cNvSpPr/>
            <p:nvPr/>
          </p:nvSpPr>
          <p:spPr>
            <a:xfrm rot="-5400000">
              <a:off x="7597172" y="114891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52"/>
            <p:cNvSpPr/>
            <p:nvPr/>
          </p:nvSpPr>
          <p:spPr>
            <a:xfrm rot="-5400000">
              <a:off x="7547783" y="105838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52"/>
            <p:cNvSpPr/>
            <p:nvPr/>
          </p:nvSpPr>
          <p:spPr>
            <a:xfrm rot="-5400000">
              <a:off x="7498394" y="96785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52"/>
            <p:cNvSpPr/>
            <p:nvPr/>
          </p:nvSpPr>
          <p:spPr>
            <a:xfrm rot="-5400000">
              <a:off x="7449005" y="87732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52"/>
            <p:cNvSpPr/>
            <p:nvPr/>
          </p:nvSpPr>
          <p:spPr>
            <a:xfrm rot="-5400000">
              <a:off x="7399616" y="78679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4" name="Google Shape;2834;p52"/>
          <p:cNvGrpSpPr/>
          <p:nvPr/>
        </p:nvGrpSpPr>
        <p:grpSpPr>
          <a:xfrm rot="5400000">
            <a:off x="-32757" y="576973"/>
            <a:ext cx="1491962" cy="781557"/>
            <a:chOff x="7055900" y="279450"/>
            <a:chExt cx="1820576" cy="953700"/>
          </a:xfrm>
        </p:grpSpPr>
        <p:sp>
          <p:nvSpPr>
            <p:cNvPr id="2835" name="Google Shape;2835;p52"/>
            <p:cNvSpPr/>
            <p:nvPr/>
          </p:nvSpPr>
          <p:spPr>
            <a:xfrm>
              <a:off x="7055900"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52"/>
            <p:cNvSpPr/>
            <p:nvPr/>
          </p:nvSpPr>
          <p:spPr>
            <a:xfrm>
              <a:off x="7272619"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52"/>
            <p:cNvSpPr/>
            <p:nvPr/>
          </p:nvSpPr>
          <p:spPr>
            <a:xfrm>
              <a:off x="7489338"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52"/>
            <p:cNvSpPr/>
            <p:nvPr/>
          </p:nvSpPr>
          <p:spPr>
            <a:xfrm>
              <a:off x="7706057"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52"/>
            <p:cNvSpPr/>
            <p:nvPr/>
          </p:nvSpPr>
          <p:spPr>
            <a:xfrm>
              <a:off x="7922776"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0" name="Google Shape;2840;p52"/>
          <p:cNvSpPr/>
          <p:nvPr/>
        </p:nvSpPr>
        <p:spPr>
          <a:xfrm>
            <a:off x="867301" y="1483014"/>
            <a:ext cx="236700" cy="2307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52"/>
          <p:cNvSpPr/>
          <p:nvPr/>
        </p:nvSpPr>
        <p:spPr>
          <a:xfrm>
            <a:off x="8105035" y="3302923"/>
            <a:ext cx="311100" cy="303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5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843" name="Shape 2843"/>
        <p:cNvGrpSpPr/>
        <p:nvPr/>
      </p:nvGrpSpPr>
      <p:grpSpPr>
        <a:xfrm>
          <a:off x="0" y="0"/>
          <a:ext cx="0" cy="0"/>
          <a:chOff x="0" y="0"/>
          <a:chExt cx="0" cy="0"/>
        </a:xfrm>
      </p:grpSpPr>
      <p:grpSp>
        <p:nvGrpSpPr>
          <p:cNvPr id="2844" name="Google Shape;2844;p53"/>
          <p:cNvGrpSpPr/>
          <p:nvPr/>
        </p:nvGrpSpPr>
        <p:grpSpPr>
          <a:xfrm>
            <a:off x="-151025" y="-87459"/>
            <a:ext cx="9443950" cy="5336943"/>
            <a:chOff x="1366600" y="892542"/>
            <a:chExt cx="757200" cy="649200"/>
          </a:xfrm>
        </p:grpSpPr>
        <p:grpSp>
          <p:nvGrpSpPr>
            <p:cNvPr id="2845" name="Google Shape;2845;p53"/>
            <p:cNvGrpSpPr/>
            <p:nvPr/>
          </p:nvGrpSpPr>
          <p:grpSpPr>
            <a:xfrm>
              <a:off x="1366600" y="892542"/>
              <a:ext cx="757199" cy="649200"/>
              <a:chOff x="1366600" y="892542"/>
              <a:chExt cx="757199" cy="649200"/>
            </a:xfrm>
          </p:grpSpPr>
          <p:cxnSp>
            <p:nvCxnSpPr>
              <p:cNvPr id="2846" name="Google Shape;2846;p53"/>
              <p:cNvCxnSpPr/>
              <p:nvPr/>
            </p:nvCxnSpPr>
            <p:spPr>
              <a:xfrm>
                <a:off x="13666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847" name="Google Shape;2847;p53"/>
              <p:cNvCxnSpPr/>
              <p:nvPr/>
            </p:nvCxnSpPr>
            <p:spPr>
              <a:xfrm>
                <a:off x="15559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848" name="Google Shape;2848;p53"/>
              <p:cNvCxnSpPr/>
              <p:nvPr/>
            </p:nvCxnSpPr>
            <p:spPr>
              <a:xfrm>
                <a:off x="17452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849" name="Google Shape;2849;p53"/>
              <p:cNvCxnSpPr/>
              <p:nvPr/>
            </p:nvCxnSpPr>
            <p:spPr>
              <a:xfrm>
                <a:off x="1934499"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2850" name="Google Shape;2850;p53"/>
              <p:cNvCxnSpPr/>
              <p:nvPr/>
            </p:nvCxnSpPr>
            <p:spPr>
              <a:xfrm>
                <a:off x="2123799" y="892542"/>
                <a:ext cx="0" cy="649200"/>
              </a:xfrm>
              <a:prstGeom prst="straightConnector1">
                <a:avLst/>
              </a:prstGeom>
              <a:noFill/>
              <a:ln cap="flat" cmpd="sng" w="9525">
                <a:solidFill>
                  <a:schemeClr val="dk2"/>
                </a:solidFill>
                <a:prstDash val="solid"/>
                <a:round/>
                <a:headEnd len="sm" w="sm" type="none"/>
                <a:tailEnd len="sm" w="sm" type="none"/>
              </a:ln>
            </p:spPr>
          </p:cxnSp>
        </p:grpSp>
        <p:grpSp>
          <p:nvGrpSpPr>
            <p:cNvPr id="2851" name="Google Shape;2851;p53"/>
            <p:cNvGrpSpPr/>
            <p:nvPr/>
          </p:nvGrpSpPr>
          <p:grpSpPr>
            <a:xfrm>
              <a:off x="1366600" y="892542"/>
              <a:ext cx="757200" cy="645919"/>
              <a:chOff x="1366600" y="892542"/>
              <a:chExt cx="757200" cy="645919"/>
            </a:xfrm>
          </p:grpSpPr>
          <p:cxnSp>
            <p:nvCxnSpPr>
              <p:cNvPr id="2852" name="Google Shape;2852;p53"/>
              <p:cNvCxnSpPr/>
              <p:nvPr/>
            </p:nvCxnSpPr>
            <p:spPr>
              <a:xfrm>
                <a:off x="1366600" y="892542"/>
                <a:ext cx="757200" cy="0"/>
              </a:xfrm>
              <a:prstGeom prst="straightConnector1">
                <a:avLst/>
              </a:prstGeom>
              <a:noFill/>
              <a:ln cap="flat" cmpd="sng" w="9525">
                <a:solidFill>
                  <a:schemeClr val="dk2"/>
                </a:solidFill>
                <a:prstDash val="solid"/>
                <a:round/>
                <a:headEnd len="sm" w="sm" type="none"/>
                <a:tailEnd len="sm" w="sm" type="none"/>
              </a:ln>
            </p:spPr>
          </p:cxnSp>
          <p:cxnSp>
            <p:nvCxnSpPr>
              <p:cNvPr id="2853" name="Google Shape;2853;p53"/>
              <p:cNvCxnSpPr/>
              <p:nvPr/>
            </p:nvCxnSpPr>
            <p:spPr>
              <a:xfrm>
                <a:off x="1366600" y="1107849"/>
                <a:ext cx="757200" cy="0"/>
              </a:xfrm>
              <a:prstGeom prst="straightConnector1">
                <a:avLst/>
              </a:prstGeom>
              <a:noFill/>
              <a:ln cap="flat" cmpd="sng" w="9525">
                <a:solidFill>
                  <a:schemeClr val="dk2"/>
                </a:solidFill>
                <a:prstDash val="solid"/>
                <a:round/>
                <a:headEnd len="sm" w="sm" type="none"/>
                <a:tailEnd len="sm" w="sm" type="none"/>
              </a:ln>
            </p:spPr>
          </p:cxnSp>
          <p:cxnSp>
            <p:nvCxnSpPr>
              <p:cNvPr id="2854" name="Google Shape;2854;p53"/>
              <p:cNvCxnSpPr/>
              <p:nvPr/>
            </p:nvCxnSpPr>
            <p:spPr>
              <a:xfrm>
                <a:off x="1366600" y="1323155"/>
                <a:ext cx="757200" cy="0"/>
              </a:xfrm>
              <a:prstGeom prst="straightConnector1">
                <a:avLst/>
              </a:prstGeom>
              <a:noFill/>
              <a:ln cap="flat" cmpd="sng" w="9525">
                <a:solidFill>
                  <a:schemeClr val="dk2"/>
                </a:solidFill>
                <a:prstDash val="solid"/>
                <a:round/>
                <a:headEnd len="sm" w="sm" type="none"/>
                <a:tailEnd len="sm" w="sm" type="none"/>
              </a:ln>
            </p:spPr>
          </p:cxnSp>
          <p:cxnSp>
            <p:nvCxnSpPr>
              <p:cNvPr id="2855" name="Google Shape;2855;p53"/>
              <p:cNvCxnSpPr/>
              <p:nvPr/>
            </p:nvCxnSpPr>
            <p:spPr>
              <a:xfrm>
                <a:off x="1366600" y="1538461"/>
                <a:ext cx="757200" cy="0"/>
              </a:xfrm>
              <a:prstGeom prst="straightConnector1">
                <a:avLst/>
              </a:prstGeom>
              <a:noFill/>
              <a:ln cap="flat" cmpd="sng" w="9525">
                <a:solidFill>
                  <a:schemeClr val="dk2"/>
                </a:solidFill>
                <a:prstDash val="solid"/>
                <a:round/>
                <a:headEnd len="sm" w="sm" type="none"/>
                <a:tailEnd len="sm" w="sm" type="none"/>
              </a:ln>
            </p:spPr>
          </p:cxnSp>
        </p:grpSp>
      </p:grpSp>
      <p:sp>
        <p:nvSpPr>
          <p:cNvPr id="2856" name="Google Shape;2856;p53"/>
          <p:cNvSpPr txBox="1"/>
          <p:nvPr>
            <p:ph hasCustomPrompt="1" type="title"/>
          </p:nvPr>
        </p:nvSpPr>
        <p:spPr>
          <a:xfrm>
            <a:off x="2205450" y="1686475"/>
            <a:ext cx="4733100" cy="1767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9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857" name="Google Shape;2857;p53"/>
          <p:cNvSpPr txBox="1"/>
          <p:nvPr>
            <p:ph idx="1" type="subTitle"/>
          </p:nvPr>
        </p:nvSpPr>
        <p:spPr>
          <a:xfrm>
            <a:off x="2203075" y="3454025"/>
            <a:ext cx="23688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8" name="Google Shape;2858;p53"/>
          <p:cNvSpPr/>
          <p:nvPr/>
        </p:nvSpPr>
        <p:spPr>
          <a:xfrm flipH="1" rot="-5400000">
            <a:off x="2042430" y="163026"/>
            <a:ext cx="336000" cy="3273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9" name="Google Shape;2859;p53"/>
          <p:cNvGrpSpPr/>
          <p:nvPr/>
        </p:nvGrpSpPr>
        <p:grpSpPr>
          <a:xfrm flipH="1" rot="10800000">
            <a:off x="8173442" y="3289864"/>
            <a:ext cx="600467" cy="327300"/>
            <a:chOff x="1945415" y="1740893"/>
            <a:chExt cx="600467" cy="327300"/>
          </a:xfrm>
        </p:grpSpPr>
        <p:sp>
          <p:nvSpPr>
            <p:cNvPr id="2860" name="Google Shape;2860;p53"/>
            <p:cNvSpPr/>
            <p:nvPr/>
          </p:nvSpPr>
          <p:spPr>
            <a:xfrm flipH="1" rot="10800000">
              <a:off x="1945415" y="1740893"/>
              <a:ext cx="336000" cy="3273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53"/>
            <p:cNvSpPr/>
            <p:nvPr/>
          </p:nvSpPr>
          <p:spPr>
            <a:xfrm flipH="1" rot="10800000">
              <a:off x="2298982" y="1784393"/>
              <a:ext cx="246900" cy="240300"/>
            </a:xfrm>
            <a:prstGeom prst="star4">
              <a:avLst>
                <a:gd fmla="val 125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2" name="Google Shape;2862;p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863" name="Shape 2863"/>
        <p:cNvGrpSpPr/>
        <p:nvPr/>
      </p:nvGrpSpPr>
      <p:grpSpPr>
        <a:xfrm>
          <a:off x="0" y="0"/>
          <a:ext cx="0" cy="0"/>
          <a:chOff x="0" y="0"/>
          <a:chExt cx="0" cy="0"/>
        </a:xfrm>
      </p:grpSpPr>
      <p:sp>
        <p:nvSpPr>
          <p:cNvPr id="2864" name="Google Shape;2864;p5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dk1"/>
        </a:solidFill>
      </p:bgPr>
    </p:bg>
    <p:spTree>
      <p:nvGrpSpPr>
        <p:cNvPr id="2865" name="Shape 2865"/>
        <p:cNvGrpSpPr/>
        <p:nvPr/>
      </p:nvGrpSpPr>
      <p:grpSpPr>
        <a:xfrm>
          <a:off x="0" y="0"/>
          <a:ext cx="0" cy="0"/>
          <a:chOff x="0" y="0"/>
          <a:chExt cx="0" cy="0"/>
        </a:xfrm>
      </p:grpSpPr>
      <p:grpSp>
        <p:nvGrpSpPr>
          <p:cNvPr id="2866" name="Google Shape;2866;p55"/>
          <p:cNvGrpSpPr/>
          <p:nvPr/>
        </p:nvGrpSpPr>
        <p:grpSpPr>
          <a:xfrm>
            <a:off x="-35275" y="-31835"/>
            <a:ext cx="9214549" cy="5207170"/>
            <a:chOff x="-35275" y="-31835"/>
            <a:chExt cx="9214549" cy="5207170"/>
          </a:xfrm>
        </p:grpSpPr>
        <p:grpSp>
          <p:nvGrpSpPr>
            <p:cNvPr id="2867" name="Google Shape;2867;p55"/>
            <p:cNvGrpSpPr/>
            <p:nvPr/>
          </p:nvGrpSpPr>
          <p:grpSpPr>
            <a:xfrm>
              <a:off x="-35275" y="-31835"/>
              <a:ext cx="4607271" cy="2603603"/>
              <a:chOff x="987999" y="461925"/>
              <a:chExt cx="1514404" cy="1507151"/>
            </a:xfrm>
          </p:grpSpPr>
          <p:grpSp>
            <p:nvGrpSpPr>
              <p:cNvPr id="2868" name="Google Shape;2868;p55"/>
              <p:cNvGrpSpPr/>
              <p:nvPr/>
            </p:nvGrpSpPr>
            <p:grpSpPr>
              <a:xfrm>
                <a:off x="987999" y="461925"/>
                <a:ext cx="1514401" cy="1506302"/>
                <a:chOff x="987999" y="461925"/>
                <a:chExt cx="1514401" cy="1506302"/>
              </a:xfrm>
            </p:grpSpPr>
            <p:cxnSp>
              <p:nvCxnSpPr>
                <p:cNvPr id="2869" name="Google Shape;2869;p5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70" name="Google Shape;2870;p5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71" name="Google Shape;2871;p5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72" name="Google Shape;2872;p5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73" name="Google Shape;2873;p5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74" name="Google Shape;2874;p5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75" name="Google Shape;2875;p5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76" name="Google Shape;2876;p5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77" name="Google Shape;2877;p5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878" name="Google Shape;2878;p55"/>
              <p:cNvGrpSpPr/>
              <p:nvPr/>
            </p:nvGrpSpPr>
            <p:grpSpPr>
              <a:xfrm>
                <a:off x="987999" y="461927"/>
                <a:ext cx="1514404" cy="1507149"/>
                <a:chOff x="987999" y="461927"/>
                <a:chExt cx="1514404" cy="1507149"/>
              </a:xfrm>
            </p:grpSpPr>
            <p:cxnSp>
              <p:nvCxnSpPr>
                <p:cNvPr id="2879" name="Google Shape;2879;p5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880" name="Google Shape;2880;p5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881" name="Google Shape;2881;p5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882" name="Google Shape;2882;p5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883" name="Google Shape;2883;p5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884" name="Google Shape;2884;p5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885" name="Google Shape;2885;p5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886" name="Google Shape;2886;p5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887" name="Google Shape;2887;p55"/>
            <p:cNvGrpSpPr/>
            <p:nvPr/>
          </p:nvGrpSpPr>
          <p:grpSpPr>
            <a:xfrm>
              <a:off x="4572003" y="-31835"/>
              <a:ext cx="4607271" cy="2603603"/>
              <a:chOff x="987999" y="461925"/>
              <a:chExt cx="1514404" cy="1507151"/>
            </a:xfrm>
          </p:grpSpPr>
          <p:grpSp>
            <p:nvGrpSpPr>
              <p:cNvPr id="2888" name="Google Shape;2888;p55"/>
              <p:cNvGrpSpPr/>
              <p:nvPr/>
            </p:nvGrpSpPr>
            <p:grpSpPr>
              <a:xfrm>
                <a:off x="987999" y="461925"/>
                <a:ext cx="1514401" cy="1506302"/>
                <a:chOff x="987999" y="461925"/>
                <a:chExt cx="1514401" cy="1506302"/>
              </a:xfrm>
            </p:grpSpPr>
            <p:cxnSp>
              <p:nvCxnSpPr>
                <p:cNvPr id="2889" name="Google Shape;2889;p5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90" name="Google Shape;2890;p5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91" name="Google Shape;2891;p5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92" name="Google Shape;2892;p5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93" name="Google Shape;2893;p5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94" name="Google Shape;2894;p5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95" name="Google Shape;2895;p5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96" name="Google Shape;2896;p5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897" name="Google Shape;2897;p5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898" name="Google Shape;2898;p55"/>
              <p:cNvGrpSpPr/>
              <p:nvPr/>
            </p:nvGrpSpPr>
            <p:grpSpPr>
              <a:xfrm>
                <a:off x="987999" y="461927"/>
                <a:ext cx="1514404" cy="1507149"/>
                <a:chOff x="987999" y="461927"/>
                <a:chExt cx="1514404" cy="1507149"/>
              </a:xfrm>
            </p:grpSpPr>
            <p:cxnSp>
              <p:nvCxnSpPr>
                <p:cNvPr id="2899" name="Google Shape;2899;p5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900" name="Google Shape;2900;p5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901" name="Google Shape;2901;p5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902" name="Google Shape;2902;p5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903" name="Google Shape;2903;p5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904" name="Google Shape;2904;p5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905" name="Google Shape;2905;p5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906" name="Google Shape;2906;p5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907" name="Google Shape;2907;p55"/>
            <p:cNvGrpSpPr/>
            <p:nvPr/>
          </p:nvGrpSpPr>
          <p:grpSpPr>
            <a:xfrm>
              <a:off x="-35275" y="2571732"/>
              <a:ext cx="4607271" cy="2603603"/>
              <a:chOff x="987999" y="461925"/>
              <a:chExt cx="1514404" cy="1507151"/>
            </a:xfrm>
          </p:grpSpPr>
          <p:grpSp>
            <p:nvGrpSpPr>
              <p:cNvPr id="2908" name="Google Shape;2908;p55"/>
              <p:cNvGrpSpPr/>
              <p:nvPr/>
            </p:nvGrpSpPr>
            <p:grpSpPr>
              <a:xfrm>
                <a:off x="987999" y="461925"/>
                <a:ext cx="1514401" cy="1506302"/>
                <a:chOff x="987999" y="461925"/>
                <a:chExt cx="1514401" cy="1506302"/>
              </a:xfrm>
            </p:grpSpPr>
            <p:cxnSp>
              <p:nvCxnSpPr>
                <p:cNvPr id="2909" name="Google Shape;2909;p5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10" name="Google Shape;2910;p5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11" name="Google Shape;2911;p5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12" name="Google Shape;2912;p5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13" name="Google Shape;2913;p5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14" name="Google Shape;2914;p5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15" name="Google Shape;2915;p5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16" name="Google Shape;2916;p5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17" name="Google Shape;2917;p5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918" name="Google Shape;2918;p55"/>
              <p:cNvGrpSpPr/>
              <p:nvPr/>
            </p:nvGrpSpPr>
            <p:grpSpPr>
              <a:xfrm>
                <a:off x="987999" y="461927"/>
                <a:ext cx="1514404" cy="1507149"/>
                <a:chOff x="987999" y="461927"/>
                <a:chExt cx="1514404" cy="1507149"/>
              </a:xfrm>
            </p:grpSpPr>
            <p:cxnSp>
              <p:nvCxnSpPr>
                <p:cNvPr id="2919" name="Google Shape;2919;p5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920" name="Google Shape;2920;p5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921" name="Google Shape;2921;p5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922" name="Google Shape;2922;p5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923" name="Google Shape;2923;p5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924" name="Google Shape;2924;p5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925" name="Google Shape;2925;p5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926" name="Google Shape;2926;p5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927" name="Google Shape;2927;p55"/>
            <p:cNvGrpSpPr/>
            <p:nvPr/>
          </p:nvGrpSpPr>
          <p:grpSpPr>
            <a:xfrm>
              <a:off x="4572003" y="2571732"/>
              <a:ext cx="4607271" cy="2603603"/>
              <a:chOff x="987999" y="461925"/>
              <a:chExt cx="1514404" cy="1507151"/>
            </a:xfrm>
          </p:grpSpPr>
          <p:grpSp>
            <p:nvGrpSpPr>
              <p:cNvPr id="2928" name="Google Shape;2928;p55"/>
              <p:cNvGrpSpPr/>
              <p:nvPr/>
            </p:nvGrpSpPr>
            <p:grpSpPr>
              <a:xfrm>
                <a:off x="987999" y="461925"/>
                <a:ext cx="1514401" cy="1506302"/>
                <a:chOff x="987999" y="461925"/>
                <a:chExt cx="1514401" cy="1506302"/>
              </a:xfrm>
            </p:grpSpPr>
            <p:cxnSp>
              <p:nvCxnSpPr>
                <p:cNvPr id="2929" name="Google Shape;2929;p5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30" name="Google Shape;2930;p5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31" name="Google Shape;2931;p5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32" name="Google Shape;2932;p5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33" name="Google Shape;2933;p5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34" name="Google Shape;2934;p5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35" name="Google Shape;2935;p5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36" name="Google Shape;2936;p5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37" name="Google Shape;2937;p5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938" name="Google Shape;2938;p55"/>
              <p:cNvGrpSpPr/>
              <p:nvPr/>
            </p:nvGrpSpPr>
            <p:grpSpPr>
              <a:xfrm>
                <a:off x="987999" y="461927"/>
                <a:ext cx="1514404" cy="1507149"/>
                <a:chOff x="987999" y="461927"/>
                <a:chExt cx="1514404" cy="1507149"/>
              </a:xfrm>
            </p:grpSpPr>
            <p:cxnSp>
              <p:nvCxnSpPr>
                <p:cNvPr id="2939" name="Google Shape;2939;p5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940" name="Google Shape;2940;p5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941" name="Google Shape;2941;p5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942" name="Google Shape;2942;p5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943" name="Google Shape;2943;p5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944" name="Google Shape;2944;p5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945" name="Google Shape;2945;p5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946" name="Google Shape;2946;p5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2947" name="Google Shape;2947;p55"/>
          <p:cNvSpPr txBox="1"/>
          <p:nvPr>
            <p:ph idx="1" type="subTitle"/>
          </p:nvPr>
        </p:nvSpPr>
        <p:spPr>
          <a:xfrm>
            <a:off x="2250750" y="1815039"/>
            <a:ext cx="4642500" cy="103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8" name="Google Shape;2948;p55"/>
          <p:cNvSpPr txBox="1"/>
          <p:nvPr>
            <p:ph idx="2" type="subTitle"/>
          </p:nvPr>
        </p:nvSpPr>
        <p:spPr>
          <a:xfrm>
            <a:off x="3184650" y="2855392"/>
            <a:ext cx="27747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solidFill>
                  <a:schemeClr val="lt1"/>
                </a:solidFill>
                <a:latin typeface="Merriweather"/>
                <a:ea typeface="Merriweather"/>
                <a:cs typeface="Merriweather"/>
                <a:sym typeface="Merriweather"/>
              </a:defRPr>
            </a:lvl1pPr>
            <a:lvl2pPr lvl="1" algn="l">
              <a:lnSpc>
                <a:spcPct val="100000"/>
              </a:lnSpc>
              <a:spcBef>
                <a:spcPts val="0"/>
              </a:spcBef>
              <a:spcAft>
                <a:spcPts val="0"/>
              </a:spcAft>
              <a:buSzPts val="1400"/>
              <a:buFont typeface="Merriweather"/>
              <a:buNone/>
              <a:defRPr>
                <a:latin typeface="Merriweather"/>
                <a:ea typeface="Merriweather"/>
                <a:cs typeface="Merriweather"/>
                <a:sym typeface="Merriweather"/>
              </a:defRPr>
            </a:lvl2pPr>
            <a:lvl3pPr lvl="2" algn="l">
              <a:lnSpc>
                <a:spcPct val="100000"/>
              </a:lnSpc>
              <a:spcBef>
                <a:spcPts val="0"/>
              </a:spcBef>
              <a:spcAft>
                <a:spcPts val="0"/>
              </a:spcAft>
              <a:buSzPts val="1400"/>
              <a:buFont typeface="Merriweather"/>
              <a:buNone/>
              <a:defRPr>
                <a:latin typeface="Merriweather"/>
                <a:ea typeface="Merriweather"/>
                <a:cs typeface="Merriweather"/>
                <a:sym typeface="Merriweather"/>
              </a:defRPr>
            </a:lvl3pPr>
            <a:lvl4pPr lvl="3" algn="l">
              <a:lnSpc>
                <a:spcPct val="100000"/>
              </a:lnSpc>
              <a:spcBef>
                <a:spcPts val="0"/>
              </a:spcBef>
              <a:spcAft>
                <a:spcPts val="0"/>
              </a:spcAft>
              <a:buSzPts val="1400"/>
              <a:buFont typeface="Merriweather"/>
              <a:buNone/>
              <a:defRPr>
                <a:latin typeface="Merriweather"/>
                <a:ea typeface="Merriweather"/>
                <a:cs typeface="Merriweather"/>
                <a:sym typeface="Merriweather"/>
              </a:defRPr>
            </a:lvl4pPr>
            <a:lvl5pPr lvl="4" algn="l">
              <a:lnSpc>
                <a:spcPct val="100000"/>
              </a:lnSpc>
              <a:spcBef>
                <a:spcPts val="0"/>
              </a:spcBef>
              <a:spcAft>
                <a:spcPts val="0"/>
              </a:spcAft>
              <a:buSzPts val="1400"/>
              <a:buFont typeface="Merriweather"/>
              <a:buNone/>
              <a:defRPr>
                <a:latin typeface="Merriweather"/>
                <a:ea typeface="Merriweather"/>
                <a:cs typeface="Merriweather"/>
                <a:sym typeface="Merriweather"/>
              </a:defRPr>
            </a:lvl5pPr>
            <a:lvl6pPr lvl="5" algn="l">
              <a:lnSpc>
                <a:spcPct val="100000"/>
              </a:lnSpc>
              <a:spcBef>
                <a:spcPts val="0"/>
              </a:spcBef>
              <a:spcAft>
                <a:spcPts val="0"/>
              </a:spcAft>
              <a:buSzPts val="1400"/>
              <a:buFont typeface="Merriweather"/>
              <a:buNone/>
              <a:defRPr>
                <a:latin typeface="Merriweather"/>
                <a:ea typeface="Merriweather"/>
                <a:cs typeface="Merriweather"/>
                <a:sym typeface="Merriweather"/>
              </a:defRPr>
            </a:lvl6pPr>
            <a:lvl7pPr lvl="6" algn="l">
              <a:lnSpc>
                <a:spcPct val="100000"/>
              </a:lnSpc>
              <a:spcBef>
                <a:spcPts val="0"/>
              </a:spcBef>
              <a:spcAft>
                <a:spcPts val="0"/>
              </a:spcAft>
              <a:buSzPts val="1400"/>
              <a:buFont typeface="Merriweather"/>
              <a:buNone/>
              <a:defRPr>
                <a:latin typeface="Merriweather"/>
                <a:ea typeface="Merriweather"/>
                <a:cs typeface="Merriweather"/>
                <a:sym typeface="Merriweather"/>
              </a:defRPr>
            </a:lvl7pPr>
            <a:lvl8pPr lvl="7" algn="l">
              <a:lnSpc>
                <a:spcPct val="100000"/>
              </a:lnSpc>
              <a:spcBef>
                <a:spcPts val="0"/>
              </a:spcBef>
              <a:spcAft>
                <a:spcPts val="0"/>
              </a:spcAft>
              <a:buSzPts val="1400"/>
              <a:buFont typeface="Merriweather"/>
              <a:buNone/>
              <a:defRPr>
                <a:latin typeface="Merriweather"/>
                <a:ea typeface="Merriweather"/>
                <a:cs typeface="Merriweather"/>
                <a:sym typeface="Merriweather"/>
              </a:defRPr>
            </a:lvl8pPr>
            <a:lvl9pPr lvl="8" algn="l">
              <a:lnSpc>
                <a:spcPct val="100000"/>
              </a:lnSpc>
              <a:spcBef>
                <a:spcPts val="0"/>
              </a:spcBef>
              <a:spcAft>
                <a:spcPts val="0"/>
              </a:spcAft>
              <a:buSzPts val="1400"/>
              <a:buFont typeface="Merriweather"/>
              <a:buNone/>
              <a:defRPr>
                <a:latin typeface="Merriweather"/>
                <a:ea typeface="Merriweather"/>
                <a:cs typeface="Merriweather"/>
                <a:sym typeface="Merriweather"/>
              </a:defRPr>
            </a:lvl9pPr>
          </a:lstStyle>
          <a:p/>
        </p:txBody>
      </p:sp>
      <p:grpSp>
        <p:nvGrpSpPr>
          <p:cNvPr id="2949" name="Google Shape;2949;p55"/>
          <p:cNvGrpSpPr/>
          <p:nvPr/>
        </p:nvGrpSpPr>
        <p:grpSpPr>
          <a:xfrm>
            <a:off x="545820" y="331138"/>
            <a:ext cx="1150968" cy="602929"/>
            <a:chOff x="7055900" y="279450"/>
            <a:chExt cx="1820576" cy="953700"/>
          </a:xfrm>
        </p:grpSpPr>
        <p:sp>
          <p:nvSpPr>
            <p:cNvPr id="2950" name="Google Shape;2950;p55"/>
            <p:cNvSpPr/>
            <p:nvPr/>
          </p:nvSpPr>
          <p:spPr>
            <a:xfrm>
              <a:off x="705590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55"/>
            <p:cNvSpPr/>
            <p:nvPr/>
          </p:nvSpPr>
          <p:spPr>
            <a:xfrm>
              <a:off x="727261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55"/>
            <p:cNvSpPr/>
            <p:nvPr/>
          </p:nvSpPr>
          <p:spPr>
            <a:xfrm>
              <a:off x="748933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55"/>
            <p:cNvSpPr/>
            <p:nvPr/>
          </p:nvSpPr>
          <p:spPr>
            <a:xfrm>
              <a:off x="770605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55"/>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5" name="Google Shape;2955;p55"/>
          <p:cNvSpPr/>
          <p:nvPr/>
        </p:nvSpPr>
        <p:spPr>
          <a:xfrm>
            <a:off x="7275514" y="166388"/>
            <a:ext cx="337500" cy="3291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957" name="Shape 2957"/>
        <p:cNvGrpSpPr/>
        <p:nvPr/>
      </p:nvGrpSpPr>
      <p:grpSpPr>
        <a:xfrm>
          <a:off x="0" y="0"/>
          <a:ext cx="0" cy="0"/>
          <a:chOff x="0" y="0"/>
          <a:chExt cx="0" cy="0"/>
        </a:xfrm>
      </p:grpSpPr>
      <p:grpSp>
        <p:nvGrpSpPr>
          <p:cNvPr id="2958" name="Google Shape;2958;p56"/>
          <p:cNvGrpSpPr/>
          <p:nvPr/>
        </p:nvGrpSpPr>
        <p:grpSpPr>
          <a:xfrm>
            <a:off x="-35275" y="-31835"/>
            <a:ext cx="9214549" cy="5207170"/>
            <a:chOff x="-35275" y="-31835"/>
            <a:chExt cx="9214549" cy="5207170"/>
          </a:xfrm>
        </p:grpSpPr>
        <p:grpSp>
          <p:nvGrpSpPr>
            <p:cNvPr id="2959" name="Google Shape;2959;p56"/>
            <p:cNvGrpSpPr/>
            <p:nvPr/>
          </p:nvGrpSpPr>
          <p:grpSpPr>
            <a:xfrm>
              <a:off x="-35275" y="-31835"/>
              <a:ext cx="4607271" cy="2603603"/>
              <a:chOff x="987999" y="461925"/>
              <a:chExt cx="1514404" cy="1507151"/>
            </a:xfrm>
          </p:grpSpPr>
          <p:grpSp>
            <p:nvGrpSpPr>
              <p:cNvPr id="2960" name="Google Shape;2960;p56"/>
              <p:cNvGrpSpPr/>
              <p:nvPr/>
            </p:nvGrpSpPr>
            <p:grpSpPr>
              <a:xfrm>
                <a:off x="987999" y="461925"/>
                <a:ext cx="1514401" cy="1506302"/>
                <a:chOff x="987999" y="461925"/>
                <a:chExt cx="1514401" cy="1506302"/>
              </a:xfrm>
            </p:grpSpPr>
            <p:cxnSp>
              <p:nvCxnSpPr>
                <p:cNvPr id="2961" name="Google Shape;2961;p5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2" name="Google Shape;2962;p5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3" name="Google Shape;2963;p5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4" name="Google Shape;2964;p5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5" name="Google Shape;2965;p5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6" name="Google Shape;2966;p5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7" name="Google Shape;2967;p5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8" name="Google Shape;2968;p5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69" name="Google Shape;2969;p5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970" name="Google Shape;2970;p56"/>
              <p:cNvGrpSpPr/>
              <p:nvPr/>
            </p:nvGrpSpPr>
            <p:grpSpPr>
              <a:xfrm>
                <a:off x="987999" y="461927"/>
                <a:ext cx="1514404" cy="1507149"/>
                <a:chOff x="987999" y="461927"/>
                <a:chExt cx="1514404" cy="1507149"/>
              </a:xfrm>
            </p:grpSpPr>
            <p:cxnSp>
              <p:nvCxnSpPr>
                <p:cNvPr id="2971" name="Google Shape;2971;p5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972" name="Google Shape;2972;p5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973" name="Google Shape;2973;p5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974" name="Google Shape;2974;p5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975" name="Google Shape;2975;p5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976" name="Google Shape;2976;p5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977" name="Google Shape;2977;p5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978" name="Google Shape;2978;p5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979" name="Google Shape;2979;p56"/>
            <p:cNvGrpSpPr/>
            <p:nvPr/>
          </p:nvGrpSpPr>
          <p:grpSpPr>
            <a:xfrm>
              <a:off x="4572003" y="-31835"/>
              <a:ext cx="4607271" cy="2603603"/>
              <a:chOff x="987999" y="461925"/>
              <a:chExt cx="1514404" cy="1507151"/>
            </a:xfrm>
          </p:grpSpPr>
          <p:grpSp>
            <p:nvGrpSpPr>
              <p:cNvPr id="2980" name="Google Shape;2980;p56"/>
              <p:cNvGrpSpPr/>
              <p:nvPr/>
            </p:nvGrpSpPr>
            <p:grpSpPr>
              <a:xfrm>
                <a:off x="987999" y="461925"/>
                <a:ext cx="1514401" cy="1506302"/>
                <a:chOff x="987999" y="461925"/>
                <a:chExt cx="1514401" cy="1506302"/>
              </a:xfrm>
            </p:grpSpPr>
            <p:cxnSp>
              <p:nvCxnSpPr>
                <p:cNvPr id="2981" name="Google Shape;2981;p5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2" name="Google Shape;2982;p5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3" name="Google Shape;2983;p5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4" name="Google Shape;2984;p5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5" name="Google Shape;2985;p5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6" name="Google Shape;2986;p5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7" name="Google Shape;2987;p5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8" name="Google Shape;2988;p5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2989" name="Google Shape;2989;p5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2990" name="Google Shape;2990;p56"/>
              <p:cNvGrpSpPr/>
              <p:nvPr/>
            </p:nvGrpSpPr>
            <p:grpSpPr>
              <a:xfrm>
                <a:off x="987999" y="461927"/>
                <a:ext cx="1514404" cy="1507149"/>
                <a:chOff x="987999" y="461927"/>
                <a:chExt cx="1514404" cy="1507149"/>
              </a:xfrm>
            </p:grpSpPr>
            <p:cxnSp>
              <p:nvCxnSpPr>
                <p:cNvPr id="2991" name="Google Shape;2991;p5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2992" name="Google Shape;2992;p5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2993" name="Google Shape;2993;p5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2994" name="Google Shape;2994;p5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2995" name="Google Shape;2995;p5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2996" name="Google Shape;2996;p5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2997" name="Google Shape;2997;p5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2998" name="Google Shape;2998;p5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2999" name="Google Shape;2999;p56"/>
            <p:cNvGrpSpPr/>
            <p:nvPr/>
          </p:nvGrpSpPr>
          <p:grpSpPr>
            <a:xfrm>
              <a:off x="-35275" y="2571732"/>
              <a:ext cx="4607271" cy="2603603"/>
              <a:chOff x="987999" y="461925"/>
              <a:chExt cx="1514404" cy="1507151"/>
            </a:xfrm>
          </p:grpSpPr>
          <p:grpSp>
            <p:nvGrpSpPr>
              <p:cNvPr id="3000" name="Google Shape;3000;p56"/>
              <p:cNvGrpSpPr/>
              <p:nvPr/>
            </p:nvGrpSpPr>
            <p:grpSpPr>
              <a:xfrm>
                <a:off x="987999" y="461925"/>
                <a:ext cx="1514401" cy="1506302"/>
                <a:chOff x="987999" y="461925"/>
                <a:chExt cx="1514401" cy="1506302"/>
              </a:xfrm>
            </p:grpSpPr>
            <p:cxnSp>
              <p:nvCxnSpPr>
                <p:cNvPr id="3001" name="Google Shape;3001;p5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2" name="Google Shape;3002;p5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3" name="Google Shape;3003;p5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4" name="Google Shape;3004;p5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5" name="Google Shape;3005;p5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6" name="Google Shape;3006;p5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7" name="Google Shape;3007;p5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8" name="Google Shape;3008;p5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09" name="Google Shape;3009;p5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010" name="Google Shape;3010;p56"/>
              <p:cNvGrpSpPr/>
              <p:nvPr/>
            </p:nvGrpSpPr>
            <p:grpSpPr>
              <a:xfrm>
                <a:off x="987999" y="461927"/>
                <a:ext cx="1514404" cy="1507149"/>
                <a:chOff x="987999" y="461927"/>
                <a:chExt cx="1514404" cy="1507149"/>
              </a:xfrm>
            </p:grpSpPr>
            <p:cxnSp>
              <p:nvCxnSpPr>
                <p:cNvPr id="3011" name="Google Shape;3011;p5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012" name="Google Shape;3012;p5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013" name="Google Shape;3013;p5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014" name="Google Shape;3014;p5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015" name="Google Shape;3015;p5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016" name="Google Shape;3016;p5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017" name="Google Shape;3017;p5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018" name="Google Shape;3018;p5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019" name="Google Shape;3019;p56"/>
            <p:cNvGrpSpPr/>
            <p:nvPr/>
          </p:nvGrpSpPr>
          <p:grpSpPr>
            <a:xfrm>
              <a:off x="4572003" y="2571732"/>
              <a:ext cx="4607271" cy="2603603"/>
              <a:chOff x="987999" y="461925"/>
              <a:chExt cx="1514404" cy="1507151"/>
            </a:xfrm>
          </p:grpSpPr>
          <p:grpSp>
            <p:nvGrpSpPr>
              <p:cNvPr id="3020" name="Google Shape;3020;p56"/>
              <p:cNvGrpSpPr/>
              <p:nvPr/>
            </p:nvGrpSpPr>
            <p:grpSpPr>
              <a:xfrm>
                <a:off x="987999" y="461925"/>
                <a:ext cx="1514401" cy="1506302"/>
                <a:chOff x="987999" y="461925"/>
                <a:chExt cx="1514401" cy="1506302"/>
              </a:xfrm>
            </p:grpSpPr>
            <p:cxnSp>
              <p:nvCxnSpPr>
                <p:cNvPr id="3021" name="Google Shape;3021;p5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22" name="Google Shape;3022;p5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23" name="Google Shape;3023;p5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24" name="Google Shape;3024;p5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25" name="Google Shape;3025;p5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26" name="Google Shape;3026;p5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27" name="Google Shape;3027;p5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28" name="Google Shape;3028;p5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29" name="Google Shape;3029;p5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030" name="Google Shape;3030;p56"/>
              <p:cNvGrpSpPr/>
              <p:nvPr/>
            </p:nvGrpSpPr>
            <p:grpSpPr>
              <a:xfrm>
                <a:off x="987999" y="461927"/>
                <a:ext cx="1514404" cy="1507149"/>
                <a:chOff x="987999" y="461927"/>
                <a:chExt cx="1514404" cy="1507149"/>
              </a:xfrm>
            </p:grpSpPr>
            <p:cxnSp>
              <p:nvCxnSpPr>
                <p:cNvPr id="3031" name="Google Shape;3031;p5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032" name="Google Shape;3032;p5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033" name="Google Shape;3033;p5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034" name="Google Shape;3034;p5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035" name="Google Shape;3035;p5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036" name="Google Shape;3036;p5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037" name="Google Shape;3037;p5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038" name="Google Shape;3038;p5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039" name="Google Shape;3039;p56"/>
          <p:cNvSpPr txBox="1"/>
          <p:nvPr>
            <p:ph type="title"/>
          </p:nvPr>
        </p:nvSpPr>
        <p:spPr>
          <a:xfrm>
            <a:off x="537400" y="339325"/>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3040" name="Google Shape;3040;p56"/>
          <p:cNvSpPr txBox="1"/>
          <p:nvPr>
            <p:ph idx="1" type="subTitle"/>
          </p:nvPr>
        </p:nvSpPr>
        <p:spPr>
          <a:xfrm>
            <a:off x="737800" y="3449950"/>
            <a:ext cx="1920300" cy="4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041" name="Google Shape;3041;p56"/>
          <p:cNvSpPr txBox="1"/>
          <p:nvPr>
            <p:ph idx="2" type="subTitle"/>
          </p:nvPr>
        </p:nvSpPr>
        <p:spPr>
          <a:xfrm>
            <a:off x="737804" y="3781516"/>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2" name="Google Shape;3042;p56"/>
          <p:cNvSpPr txBox="1"/>
          <p:nvPr>
            <p:ph idx="3" type="subTitle"/>
          </p:nvPr>
        </p:nvSpPr>
        <p:spPr>
          <a:xfrm>
            <a:off x="6493600" y="3449950"/>
            <a:ext cx="1920300" cy="4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043" name="Google Shape;3043;p56"/>
          <p:cNvSpPr txBox="1"/>
          <p:nvPr>
            <p:ph idx="4" type="subTitle"/>
          </p:nvPr>
        </p:nvSpPr>
        <p:spPr>
          <a:xfrm>
            <a:off x="6493605" y="3781514"/>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4" name="Google Shape;3044;p56"/>
          <p:cNvSpPr txBox="1"/>
          <p:nvPr>
            <p:ph idx="5" type="subTitle"/>
          </p:nvPr>
        </p:nvSpPr>
        <p:spPr>
          <a:xfrm>
            <a:off x="3616474" y="3449950"/>
            <a:ext cx="1920300" cy="4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045" name="Google Shape;3045;p56"/>
          <p:cNvSpPr txBox="1"/>
          <p:nvPr>
            <p:ph idx="6" type="subTitle"/>
          </p:nvPr>
        </p:nvSpPr>
        <p:spPr>
          <a:xfrm>
            <a:off x="3615704" y="3781514"/>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6" name="Google Shape;3046;p56"/>
          <p:cNvSpPr txBox="1"/>
          <p:nvPr>
            <p:ph idx="7" type="title"/>
          </p:nvPr>
        </p:nvSpPr>
        <p:spPr>
          <a:xfrm>
            <a:off x="737950" y="2883600"/>
            <a:ext cx="1920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047" name="Google Shape;3047;p56"/>
          <p:cNvSpPr txBox="1"/>
          <p:nvPr>
            <p:ph idx="8" type="title"/>
          </p:nvPr>
        </p:nvSpPr>
        <p:spPr>
          <a:xfrm>
            <a:off x="3615700" y="2883625"/>
            <a:ext cx="1920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048" name="Google Shape;3048;p56"/>
          <p:cNvSpPr txBox="1"/>
          <p:nvPr>
            <p:ph idx="9" type="title"/>
          </p:nvPr>
        </p:nvSpPr>
        <p:spPr>
          <a:xfrm>
            <a:off x="6493600" y="2883625"/>
            <a:ext cx="1920300" cy="49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049" name="Google Shape;3049;p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050" name="Shape 3050"/>
        <p:cNvGrpSpPr/>
        <p:nvPr/>
      </p:nvGrpSpPr>
      <p:grpSpPr>
        <a:xfrm>
          <a:off x="0" y="0"/>
          <a:ext cx="0" cy="0"/>
          <a:chOff x="0" y="0"/>
          <a:chExt cx="0" cy="0"/>
        </a:xfrm>
      </p:grpSpPr>
      <p:grpSp>
        <p:nvGrpSpPr>
          <p:cNvPr id="3051" name="Google Shape;3051;p57"/>
          <p:cNvGrpSpPr/>
          <p:nvPr/>
        </p:nvGrpSpPr>
        <p:grpSpPr>
          <a:xfrm>
            <a:off x="-35275" y="-31835"/>
            <a:ext cx="9214549" cy="5207170"/>
            <a:chOff x="-35275" y="-31835"/>
            <a:chExt cx="9214549" cy="5207170"/>
          </a:xfrm>
        </p:grpSpPr>
        <p:grpSp>
          <p:nvGrpSpPr>
            <p:cNvPr id="3052" name="Google Shape;3052;p57"/>
            <p:cNvGrpSpPr/>
            <p:nvPr/>
          </p:nvGrpSpPr>
          <p:grpSpPr>
            <a:xfrm>
              <a:off x="-35275" y="-31835"/>
              <a:ext cx="4607271" cy="2603603"/>
              <a:chOff x="987999" y="461925"/>
              <a:chExt cx="1514404" cy="1507151"/>
            </a:xfrm>
          </p:grpSpPr>
          <p:grpSp>
            <p:nvGrpSpPr>
              <p:cNvPr id="3053" name="Google Shape;3053;p57"/>
              <p:cNvGrpSpPr/>
              <p:nvPr/>
            </p:nvGrpSpPr>
            <p:grpSpPr>
              <a:xfrm>
                <a:off x="987999" y="461925"/>
                <a:ext cx="1514401" cy="1506302"/>
                <a:chOff x="987999" y="461925"/>
                <a:chExt cx="1514401" cy="1506302"/>
              </a:xfrm>
            </p:grpSpPr>
            <p:cxnSp>
              <p:nvCxnSpPr>
                <p:cNvPr id="3054" name="Google Shape;3054;p5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55" name="Google Shape;3055;p5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56" name="Google Shape;3056;p5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57" name="Google Shape;3057;p5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58" name="Google Shape;3058;p5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59" name="Google Shape;3059;p5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60" name="Google Shape;3060;p5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61" name="Google Shape;3061;p5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62" name="Google Shape;3062;p5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063" name="Google Shape;3063;p57"/>
              <p:cNvGrpSpPr/>
              <p:nvPr/>
            </p:nvGrpSpPr>
            <p:grpSpPr>
              <a:xfrm>
                <a:off x="987999" y="461927"/>
                <a:ext cx="1514404" cy="1507149"/>
                <a:chOff x="987999" y="461927"/>
                <a:chExt cx="1514404" cy="1507149"/>
              </a:xfrm>
            </p:grpSpPr>
            <p:cxnSp>
              <p:nvCxnSpPr>
                <p:cNvPr id="3064" name="Google Shape;3064;p5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065" name="Google Shape;3065;p5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066" name="Google Shape;3066;p5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067" name="Google Shape;3067;p5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068" name="Google Shape;3068;p5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069" name="Google Shape;3069;p5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070" name="Google Shape;3070;p5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071" name="Google Shape;3071;p5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072" name="Google Shape;3072;p57"/>
            <p:cNvGrpSpPr/>
            <p:nvPr/>
          </p:nvGrpSpPr>
          <p:grpSpPr>
            <a:xfrm>
              <a:off x="4572003" y="-31835"/>
              <a:ext cx="4607271" cy="2603603"/>
              <a:chOff x="987999" y="461925"/>
              <a:chExt cx="1514404" cy="1507151"/>
            </a:xfrm>
          </p:grpSpPr>
          <p:grpSp>
            <p:nvGrpSpPr>
              <p:cNvPr id="3073" name="Google Shape;3073;p57"/>
              <p:cNvGrpSpPr/>
              <p:nvPr/>
            </p:nvGrpSpPr>
            <p:grpSpPr>
              <a:xfrm>
                <a:off x="987999" y="461925"/>
                <a:ext cx="1514401" cy="1506302"/>
                <a:chOff x="987999" y="461925"/>
                <a:chExt cx="1514401" cy="1506302"/>
              </a:xfrm>
            </p:grpSpPr>
            <p:cxnSp>
              <p:nvCxnSpPr>
                <p:cNvPr id="3074" name="Google Shape;3074;p5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75" name="Google Shape;3075;p5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76" name="Google Shape;3076;p5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77" name="Google Shape;3077;p5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78" name="Google Shape;3078;p5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79" name="Google Shape;3079;p5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80" name="Google Shape;3080;p5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81" name="Google Shape;3081;p5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82" name="Google Shape;3082;p5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083" name="Google Shape;3083;p57"/>
              <p:cNvGrpSpPr/>
              <p:nvPr/>
            </p:nvGrpSpPr>
            <p:grpSpPr>
              <a:xfrm>
                <a:off x="987999" y="461927"/>
                <a:ext cx="1514404" cy="1507149"/>
                <a:chOff x="987999" y="461927"/>
                <a:chExt cx="1514404" cy="1507149"/>
              </a:xfrm>
            </p:grpSpPr>
            <p:cxnSp>
              <p:nvCxnSpPr>
                <p:cNvPr id="3084" name="Google Shape;3084;p5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085" name="Google Shape;3085;p5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086" name="Google Shape;3086;p5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087" name="Google Shape;3087;p5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088" name="Google Shape;3088;p5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089" name="Google Shape;3089;p5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090" name="Google Shape;3090;p5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091" name="Google Shape;3091;p5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092" name="Google Shape;3092;p57"/>
            <p:cNvGrpSpPr/>
            <p:nvPr/>
          </p:nvGrpSpPr>
          <p:grpSpPr>
            <a:xfrm>
              <a:off x="-35275" y="2571732"/>
              <a:ext cx="4607271" cy="2603603"/>
              <a:chOff x="987999" y="461925"/>
              <a:chExt cx="1514404" cy="1507151"/>
            </a:xfrm>
          </p:grpSpPr>
          <p:grpSp>
            <p:nvGrpSpPr>
              <p:cNvPr id="3093" name="Google Shape;3093;p57"/>
              <p:cNvGrpSpPr/>
              <p:nvPr/>
            </p:nvGrpSpPr>
            <p:grpSpPr>
              <a:xfrm>
                <a:off x="987999" y="461925"/>
                <a:ext cx="1514401" cy="1506302"/>
                <a:chOff x="987999" y="461925"/>
                <a:chExt cx="1514401" cy="1506302"/>
              </a:xfrm>
            </p:grpSpPr>
            <p:cxnSp>
              <p:nvCxnSpPr>
                <p:cNvPr id="3094" name="Google Shape;3094;p5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95" name="Google Shape;3095;p5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96" name="Google Shape;3096;p5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97" name="Google Shape;3097;p5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98" name="Google Shape;3098;p5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099" name="Google Shape;3099;p5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00" name="Google Shape;3100;p5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01" name="Google Shape;3101;p5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02" name="Google Shape;3102;p5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103" name="Google Shape;3103;p57"/>
              <p:cNvGrpSpPr/>
              <p:nvPr/>
            </p:nvGrpSpPr>
            <p:grpSpPr>
              <a:xfrm>
                <a:off x="987999" y="461927"/>
                <a:ext cx="1514404" cy="1507149"/>
                <a:chOff x="987999" y="461927"/>
                <a:chExt cx="1514404" cy="1507149"/>
              </a:xfrm>
            </p:grpSpPr>
            <p:cxnSp>
              <p:nvCxnSpPr>
                <p:cNvPr id="3104" name="Google Shape;3104;p5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105" name="Google Shape;3105;p5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106" name="Google Shape;3106;p5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107" name="Google Shape;3107;p5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108" name="Google Shape;3108;p5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109" name="Google Shape;3109;p5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110" name="Google Shape;3110;p5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111" name="Google Shape;3111;p5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112" name="Google Shape;3112;p57"/>
            <p:cNvGrpSpPr/>
            <p:nvPr/>
          </p:nvGrpSpPr>
          <p:grpSpPr>
            <a:xfrm>
              <a:off x="4572003" y="2571732"/>
              <a:ext cx="4607271" cy="2603603"/>
              <a:chOff x="987999" y="461925"/>
              <a:chExt cx="1514404" cy="1507151"/>
            </a:xfrm>
          </p:grpSpPr>
          <p:grpSp>
            <p:nvGrpSpPr>
              <p:cNvPr id="3113" name="Google Shape;3113;p57"/>
              <p:cNvGrpSpPr/>
              <p:nvPr/>
            </p:nvGrpSpPr>
            <p:grpSpPr>
              <a:xfrm>
                <a:off x="987999" y="461925"/>
                <a:ext cx="1514401" cy="1506302"/>
                <a:chOff x="987999" y="461925"/>
                <a:chExt cx="1514401" cy="1506302"/>
              </a:xfrm>
            </p:grpSpPr>
            <p:cxnSp>
              <p:nvCxnSpPr>
                <p:cNvPr id="3114" name="Google Shape;3114;p5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15" name="Google Shape;3115;p5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16" name="Google Shape;3116;p5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17" name="Google Shape;3117;p5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18" name="Google Shape;3118;p5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19" name="Google Shape;3119;p5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20" name="Google Shape;3120;p5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21" name="Google Shape;3121;p5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22" name="Google Shape;3122;p5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123" name="Google Shape;3123;p57"/>
              <p:cNvGrpSpPr/>
              <p:nvPr/>
            </p:nvGrpSpPr>
            <p:grpSpPr>
              <a:xfrm>
                <a:off x="987999" y="461927"/>
                <a:ext cx="1514404" cy="1507149"/>
                <a:chOff x="987999" y="461927"/>
                <a:chExt cx="1514404" cy="1507149"/>
              </a:xfrm>
            </p:grpSpPr>
            <p:cxnSp>
              <p:nvCxnSpPr>
                <p:cNvPr id="3124" name="Google Shape;3124;p5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125" name="Google Shape;3125;p5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126" name="Google Shape;3126;p5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127" name="Google Shape;3127;p5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128" name="Google Shape;3128;p5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129" name="Google Shape;3129;p5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130" name="Google Shape;3130;p5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131" name="Google Shape;3131;p5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132" name="Google Shape;3132;p57"/>
          <p:cNvSpPr txBox="1"/>
          <p:nvPr>
            <p:ph idx="1" type="subTitle"/>
          </p:nvPr>
        </p:nvSpPr>
        <p:spPr>
          <a:xfrm>
            <a:off x="713225" y="1543477"/>
            <a:ext cx="3749100" cy="42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133" name="Google Shape;3133;p57"/>
          <p:cNvSpPr txBox="1"/>
          <p:nvPr>
            <p:ph idx="2" type="subTitle"/>
          </p:nvPr>
        </p:nvSpPr>
        <p:spPr>
          <a:xfrm>
            <a:off x="713214" y="1877951"/>
            <a:ext cx="3749100" cy="99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4" name="Google Shape;3134;p57"/>
          <p:cNvSpPr txBox="1"/>
          <p:nvPr>
            <p:ph idx="3" type="subTitle"/>
          </p:nvPr>
        </p:nvSpPr>
        <p:spPr>
          <a:xfrm>
            <a:off x="2697450" y="3039978"/>
            <a:ext cx="3749100" cy="42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135" name="Google Shape;3135;p57"/>
          <p:cNvSpPr txBox="1"/>
          <p:nvPr>
            <p:ph idx="4" type="subTitle"/>
          </p:nvPr>
        </p:nvSpPr>
        <p:spPr>
          <a:xfrm>
            <a:off x="2697450" y="3378023"/>
            <a:ext cx="3749100" cy="99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6" name="Google Shape;3136;p57"/>
          <p:cNvSpPr txBox="1"/>
          <p:nvPr>
            <p:ph idx="5" type="subTitle"/>
          </p:nvPr>
        </p:nvSpPr>
        <p:spPr>
          <a:xfrm>
            <a:off x="4681685" y="1543477"/>
            <a:ext cx="3749100" cy="42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137" name="Google Shape;3137;p57"/>
          <p:cNvSpPr txBox="1"/>
          <p:nvPr>
            <p:ph idx="6" type="subTitle"/>
          </p:nvPr>
        </p:nvSpPr>
        <p:spPr>
          <a:xfrm>
            <a:off x="4681686" y="1878701"/>
            <a:ext cx="3749100" cy="99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8" name="Google Shape;3138;p57"/>
          <p:cNvSpPr txBox="1"/>
          <p:nvPr>
            <p:ph type="title"/>
          </p:nvPr>
        </p:nvSpPr>
        <p:spPr>
          <a:xfrm>
            <a:off x="539496" y="34254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139" name="Google Shape;3139;p57"/>
          <p:cNvSpPr/>
          <p:nvPr/>
        </p:nvSpPr>
        <p:spPr>
          <a:xfrm>
            <a:off x="4979394" y="4633665"/>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3141" name="Shape 3141"/>
        <p:cNvGrpSpPr/>
        <p:nvPr/>
      </p:nvGrpSpPr>
      <p:grpSpPr>
        <a:xfrm>
          <a:off x="0" y="0"/>
          <a:ext cx="0" cy="0"/>
          <a:chOff x="0" y="0"/>
          <a:chExt cx="0" cy="0"/>
        </a:xfrm>
      </p:grpSpPr>
      <p:grpSp>
        <p:nvGrpSpPr>
          <p:cNvPr id="3142" name="Google Shape;3142;p58"/>
          <p:cNvGrpSpPr/>
          <p:nvPr/>
        </p:nvGrpSpPr>
        <p:grpSpPr>
          <a:xfrm>
            <a:off x="-35275" y="-31835"/>
            <a:ext cx="9214549" cy="5207170"/>
            <a:chOff x="-35275" y="-31835"/>
            <a:chExt cx="9214549" cy="5207170"/>
          </a:xfrm>
        </p:grpSpPr>
        <p:grpSp>
          <p:nvGrpSpPr>
            <p:cNvPr id="3143" name="Google Shape;3143;p58"/>
            <p:cNvGrpSpPr/>
            <p:nvPr/>
          </p:nvGrpSpPr>
          <p:grpSpPr>
            <a:xfrm>
              <a:off x="-35275" y="-31835"/>
              <a:ext cx="4607271" cy="2603603"/>
              <a:chOff x="987999" y="461925"/>
              <a:chExt cx="1514404" cy="1507151"/>
            </a:xfrm>
          </p:grpSpPr>
          <p:grpSp>
            <p:nvGrpSpPr>
              <p:cNvPr id="3144" name="Google Shape;3144;p58"/>
              <p:cNvGrpSpPr/>
              <p:nvPr/>
            </p:nvGrpSpPr>
            <p:grpSpPr>
              <a:xfrm>
                <a:off x="987999" y="461925"/>
                <a:ext cx="1514401" cy="1506302"/>
                <a:chOff x="987999" y="461925"/>
                <a:chExt cx="1514401" cy="1506302"/>
              </a:xfrm>
            </p:grpSpPr>
            <p:cxnSp>
              <p:nvCxnSpPr>
                <p:cNvPr id="3145" name="Google Shape;3145;p5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46" name="Google Shape;3146;p5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47" name="Google Shape;3147;p5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48" name="Google Shape;3148;p5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49" name="Google Shape;3149;p5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50" name="Google Shape;3150;p5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51" name="Google Shape;3151;p5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52" name="Google Shape;3152;p5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53" name="Google Shape;3153;p5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154" name="Google Shape;3154;p58"/>
              <p:cNvGrpSpPr/>
              <p:nvPr/>
            </p:nvGrpSpPr>
            <p:grpSpPr>
              <a:xfrm>
                <a:off x="987999" y="461927"/>
                <a:ext cx="1514404" cy="1507149"/>
                <a:chOff x="987999" y="461927"/>
                <a:chExt cx="1514404" cy="1507149"/>
              </a:xfrm>
            </p:grpSpPr>
            <p:cxnSp>
              <p:nvCxnSpPr>
                <p:cNvPr id="3155" name="Google Shape;3155;p5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156" name="Google Shape;3156;p5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157" name="Google Shape;3157;p5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158" name="Google Shape;3158;p5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159" name="Google Shape;3159;p5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160" name="Google Shape;3160;p5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161" name="Google Shape;3161;p5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162" name="Google Shape;3162;p5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163" name="Google Shape;3163;p58"/>
            <p:cNvGrpSpPr/>
            <p:nvPr/>
          </p:nvGrpSpPr>
          <p:grpSpPr>
            <a:xfrm>
              <a:off x="4572003" y="-31835"/>
              <a:ext cx="4607271" cy="2603603"/>
              <a:chOff x="987999" y="461925"/>
              <a:chExt cx="1514404" cy="1507151"/>
            </a:xfrm>
          </p:grpSpPr>
          <p:grpSp>
            <p:nvGrpSpPr>
              <p:cNvPr id="3164" name="Google Shape;3164;p58"/>
              <p:cNvGrpSpPr/>
              <p:nvPr/>
            </p:nvGrpSpPr>
            <p:grpSpPr>
              <a:xfrm>
                <a:off x="987999" y="461925"/>
                <a:ext cx="1514401" cy="1506302"/>
                <a:chOff x="987999" y="461925"/>
                <a:chExt cx="1514401" cy="1506302"/>
              </a:xfrm>
            </p:grpSpPr>
            <p:cxnSp>
              <p:nvCxnSpPr>
                <p:cNvPr id="3165" name="Google Shape;3165;p5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66" name="Google Shape;3166;p5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67" name="Google Shape;3167;p5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68" name="Google Shape;3168;p5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69" name="Google Shape;3169;p5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70" name="Google Shape;3170;p5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71" name="Google Shape;3171;p5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72" name="Google Shape;3172;p5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73" name="Google Shape;3173;p5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174" name="Google Shape;3174;p58"/>
              <p:cNvGrpSpPr/>
              <p:nvPr/>
            </p:nvGrpSpPr>
            <p:grpSpPr>
              <a:xfrm>
                <a:off x="987999" y="461927"/>
                <a:ext cx="1514404" cy="1507149"/>
                <a:chOff x="987999" y="461927"/>
                <a:chExt cx="1514404" cy="1507149"/>
              </a:xfrm>
            </p:grpSpPr>
            <p:cxnSp>
              <p:nvCxnSpPr>
                <p:cNvPr id="3175" name="Google Shape;3175;p5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176" name="Google Shape;3176;p5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177" name="Google Shape;3177;p5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178" name="Google Shape;3178;p5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179" name="Google Shape;3179;p5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180" name="Google Shape;3180;p5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181" name="Google Shape;3181;p5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182" name="Google Shape;3182;p5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183" name="Google Shape;3183;p58"/>
            <p:cNvGrpSpPr/>
            <p:nvPr/>
          </p:nvGrpSpPr>
          <p:grpSpPr>
            <a:xfrm>
              <a:off x="-35275" y="2571732"/>
              <a:ext cx="4607271" cy="2603603"/>
              <a:chOff x="987999" y="461925"/>
              <a:chExt cx="1514404" cy="1507151"/>
            </a:xfrm>
          </p:grpSpPr>
          <p:grpSp>
            <p:nvGrpSpPr>
              <p:cNvPr id="3184" name="Google Shape;3184;p58"/>
              <p:cNvGrpSpPr/>
              <p:nvPr/>
            </p:nvGrpSpPr>
            <p:grpSpPr>
              <a:xfrm>
                <a:off x="987999" y="461925"/>
                <a:ext cx="1514401" cy="1506302"/>
                <a:chOff x="987999" y="461925"/>
                <a:chExt cx="1514401" cy="1506302"/>
              </a:xfrm>
            </p:grpSpPr>
            <p:cxnSp>
              <p:nvCxnSpPr>
                <p:cNvPr id="3185" name="Google Shape;3185;p5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86" name="Google Shape;3186;p5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87" name="Google Shape;3187;p5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88" name="Google Shape;3188;p5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89" name="Google Shape;3189;p5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90" name="Google Shape;3190;p5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91" name="Google Shape;3191;p5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92" name="Google Shape;3192;p5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193" name="Google Shape;3193;p5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194" name="Google Shape;3194;p58"/>
              <p:cNvGrpSpPr/>
              <p:nvPr/>
            </p:nvGrpSpPr>
            <p:grpSpPr>
              <a:xfrm>
                <a:off x="987999" y="461927"/>
                <a:ext cx="1514404" cy="1507149"/>
                <a:chOff x="987999" y="461927"/>
                <a:chExt cx="1514404" cy="1507149"/>
              </a:xfrm>
            </p:grpSpPr>
            <p:cxnSp>
              <p:nvCxnSpPr>
                <p:cNvPr id="3195" name="Google Shape;3195;p5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196" name="Google Shape;3196;p5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197" name="Google Shape;3197;p5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198" name="Google Shape;3198;p5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199" name="Google Shape;3199;p5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200" name="Google Shape;3200;p5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201" name="Google Shape;3201;p5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202" name="Google Shape;3202;p5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203" name="Google Shape;3203;p58"/>
            <p:cNvGrpSpPr/>
            <p:nvPr/>
          </p:nvGrpSpPr>
          <p:grpSpPr>
            <a:xfrm>
              <a:off x="4572003" y="2571732"/>
              <a:ext cx="4607271" cy="2603603"/>
              <a:chOff x="987999" y="461925"/>
              <a:chExt cx="1514404" cy="1507151"/>
            </a:xfrm>
          </p:grpSpPr>
          <p:grpSp>
            <p:nvGrpSpPr>
              <p:cNvPr id="3204" name="Google Shape;3204;p58"/>
              <p:cNvGrpSpPr/>
              <p:nvPr/>
            </p:nvGrpSpPr>
            <p:grpSpPr>
              <a:xfrm>
                <a:off x="987999" y="461925"/>
                <a:ext cx="1514401" cy="1506302"/>
                <a:chOff x="987999" y="461925"/>
                <a:chExt cx="1514401" cy="1506302"/>
              </a:xfrm>
            </p:grpSpPr>
            <p:cxnSp>
              <p:nvCxnSpPr>
                <p:cNvPr id="3205" name="Google Shape;3205;p5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06" name="Google Shape;3206;p5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07" name="Google Shape;3207;p5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08" name="Google Shape;3208;p5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09" name="Google Shape;3209;p5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10" name="Google Shape;3210;p5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11" name="Google Shape;3211;p5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12" name="Google Shape;3212;p5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13" name="Google Shape;3213;p5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214" name="Google Shape;3214;p58"/>
              <p:cNvGrpSpPr/>
              <p:nvPr/>
            </p:nvGrpSpPr>
            <p:grpSpPr>
              <a:xfrm>
                <a:off x="987999" y="461927"/>
                <a:ext cx="1514404" cy="1507149"/>
                <a:chOff x="987999" y="461927"/>
                <a:chExt cx="1514404" cy="1507149"/>
              </a:xfrm>
            </p:grpSpPr>
            <p:cxnSp>
              <p:nvCxnSpPr>
                <p:cNvPr id="3215" name="Google Shape;3215;p5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216" name="Google Shape;3216;p5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217" name="Google Shape;3217;p5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218" name="Google Shape;3218;p5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219" name="Google Shape;3219;p5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220" name="Google Shape;3220;p5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221" name="Google Shape;3221;p5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222" name="Google Shape;3222;p5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223" name="Google Shape;3223;p58"/>
          <p:cNvSpPr txBox="1"/>
          <p:nvPr>
            <p:ph type="title"/>
          </p:nvPr>
        </p:nvSpPr>
        <p:spPr>
          <a:xfrm>
            <a:off x="539550" y="34090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224" name="Google Shape;3224;p58"/>
          <p:cNvSpPr txBox="1"/>
          <p:nvPr>
            <p:ph idx="1" type="subTitle"/>
          </p:nvPr>
        </p:nvSpPr>
        <p:spPr>
          <a:xfrm>
            <a:off x="1160974" y="2473140"/>
            <a:ext cx="22152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225" name="Google Shape;3225;p58"/>
          <p:cNvSpPr txBox="1"/>
          <p:nvPr>
            <p:ph idx="2" type="subTitle"/>
          </p:nvPr>
        </p:nvSpPr>
        <p:spPr>
          <a:xfrm>
            <a:off x="1160374" y="2766551"/>
            <a:ext cx="2215200" cy="7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26" name="Google Shape;3226;p58"/>
          <p:cNvSpPr txBox="1"/>
          <p:nvPr>
            <p:ph idx="3" type="subTitle"/>
          </p:nvPr>
        </p:nvSpPr>
        <p:spPr>
          <a:xfrm>
            <a:off x="3466800" y="3589294"/>
            <a:ext cx="22128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227" name="Google Shape;3227;p58"/>
          <p:cNvSpPr txBox="1"/>
          <p:nvPr>
            <p:ph idx="4" type="subTitle"/>
          </p:nvPr>
        </p:nvSpPr>
        <p:spPr>
          <a:xfrm>
            <a:off x="3464400" y="3882705"/>
            <a:ext cx="2215200" cy="7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28" name="Google Shape;3228;p58"/>
          <p:cNvSpPr txBox="1"/>
          <p:nvPr>
            <p:ph idx="5" type="subTitle"/>
          </p:nvPr>
        </p:nvSpPr>
        <p:spPr>
          <a:xfrm>
            <a:off x="5770226" y="2473140"/>
            <a:ext cx="22128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229" name="Google Shape;3229;p58"/>
          <p:cNvSpPr txBox="1"/>
          <p:nvPr>
            <p:ph idx="6" type="subTitle"/>
          </p:nvPr>
        </p:nvSpPr>
        <p:spPr>
          <a:xfrm>
            <a:off x="5768426" y="2766551"/>
            <a:ext cx="2215200" cy="7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30" name="Google Shape;3230;p58"/>
          <p:cNvSpPr/>
          <p:nvPr/>
        </p:nvSpPr>
        <p:spPr>
          <a:xfrm rot="10800000">
            <a:off x="360807"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58"/>
          <p:cNvSpPr/>
          <p:nvPr/>
        </p:nvSpPr>
        <p:spPr>
          <a:xfrm rot="10800000">
            <a:off x="1001750"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3233" name="Shape 3233"/>
        <p:cNvGrpSpPr/>
        <p:nvPr/>
      </p:nvGrpSpPr>
      <p:grpSpPr>
        <a:xfrm>
          <a:off x="0" y="0"/>
          <a:ext cx="0" cy="0"/>
          <a:chOff x="0" y="0"/>
          <a:chExt cx="0" cy="0"/>
        </a:xfrm>
      </p:grpSpPr>
      <p:grpSp>
        <p:nvGrpSpPr>
          <p:cNvPr id="3234" name="Google Shape;3234;p59"/>
          <p:cNvGrpSpPr/>
          <p:nvPr/>
        </p:nvGrpSpPr>
        <p:grpSpPr>
          <a:xfrm>
            <a:off x="-35275" y="-31835"/>
            <a:ext cx="9214549" cy="5207170"/>
            <a:chOff x="-35275" y="-31835"/>
            <a:chExt cx="9214549" cy="5207170"/>
          </a:xfrm>
        </p:grpSpPr>
        <p:grpSp>
          <p:nvGrpSpPr>
            <p:cNvPr id="3235" name="Google Shape;3235;p59"/>
            <p:cNvGrpSpPr/>
            <p:nvPr/>
          </p:nvGrpSpPr>
          <p:grpSpPr>
            <a:xfrm>
              <a:off x="-35275" y="-31835"/>
              <a:ext cx="4607271" cy="2603603"/>
              <a:chOff x="987999" y="461925"/>
              <a:chExt cx="1514404" cy="1507151"/>
            </a:xfrm>
          </p:grpSpPr>
          <p:grpSp>
            <p:nvGrpSpPr>
              <p:cNvPr id="3236" name="Google Shape;3236;p59"/>
              <p:cNvGrpSpPr/>
              <p:nvPr/>
            </p:nvGrpSpPr>
            <p:grpSpPr>
              <a:xfrm>
                <a:off x="987999" y="461925"/>
                <a:ext cx="1514401" cy="1506302"/>
                <a:chOff x="987999" y="461925"/>
                <a:chExt cx="1514401" cy="1506302"/>
              </a:xfrm>
            </p:grpSpPr>
            <p:cxnSp>
              <p:nvCxnSpPr>
                <p:cNvPr id="3237" name="Google Shape;3237;p5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38" name="Google Shape;3238;p5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39" name="Google Shape;3239;p5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40" name="Google Shape;3240;p5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41" name="Google Shape;3241;p5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42" name="Google Shape;3242;p5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43" name="Google Shape;3243;p5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44" name="Google Shape;3244;p5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45" name="Google Shape;3245;p5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246" name="Google Shape;3246;p59"/>
              <p:cNvGrpSpPr/>
              <p:nvPr/>
            </p:nvGrpSpPr>
            <p:grpSpPr>
              <a:xfrm>
                <a:off x="987999" y="461927"/>
                <a:ext cx="1514404" cy="1507149"/>
                <a:chOff x="987999" y="461927"/>
                <a:chExt cx="1514404" cy="1507149"/>
              </a:xfrm>
            </p:grpSpPr>
            <p:cxnSp>
              <p:nvCxnSpPr>
                <p:cNvPr id="3247" name="Google Shape;3247;p5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248" name="Google Shape;3248;p5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249" name="Google Shape;3249;p5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250" name="Google Shape;3250;p5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251" name="Google Shape;3251;p5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252" name="Google Shape;3252;p5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253" name="Google Shape;3253;p5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254" name="Google Shape;3254;p5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255" name="Google Shape;3255;p59"/>
            <p:cNvGrpSpPr/>
            <p:nvPr/>
          </p:nvGrpSpPr>
          <p:grpSpPr>
            <a:xfrm>
              <a:off x="4572003" y="-31835"/>
              <a:ext cx="4607271" cy="2603603"/>
              <a:chOff x="987999" y="461925"/>
              <a:chExt cx="1514404" cy="1507151"/>
            </a:xfrm>
          </p:grpSpPr>
          <p:grpSp>
            <p:nvGrpSpPr>
              <p:cNvPr id="3256" name="Google Shape;3256;p59"/>
              <p:cNvGrpSpPr/>
              <p:nvPr/>
            </p:nvGrpSpPr>
            <p:grpSpPr>
              <a:xfrm>
                <a:off x="987999" y="461925"/>
                <a:ext cx="1514401" cy="1506302"/>
                <a:chOff x="987999" y="461925"/>
                <a:chExt cx="1514401" cy="1506302"/>
              </a:xfrm>
            </p:grpSpPr>
            <p:cxnSp>
              <p:nvCxnSpPr>
                <p:cNvPr id="3257" name="Google Shape;3257;p5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58" name="Google Shape;3258;p5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59" name="Google Shape;3259;p5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60" name="Google Shape;3260;p5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61" name="Google Shape;3261;p5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62" name="Google Shape;3262;p5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63" name="Google Shape;3263;p5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64" name="Google Shape;3264;p5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65" name="Google Shape;3265;p5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266" name="Google Shape;3266;p59"/>
              <p:cNvGrpSpPr/>
              <p:nvPr/>
            </p:nvGrpSpPr>
            <p:grpSpPr>
              <a:xfrm>
                <a:off x="987999" y="461927"/>
                <a:ext cx="1514404" cy="1507149"/>
                <a:chOff x="987999" y="461927"/>
                <a:chExt cx="1514404" cy="1507149"/>
              </a:xfrm>
            </p:grpSpPr>
            <p:cxnSp>
              <p:nvCxnSpPr>
                <p:cNvPr id="3267" name="Google Shape;3267;p5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268" name="Google Shape;3268;p5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269" name="Google Shape;3269;p5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270" name="Google Shape;3270;p5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271" name="Google Shape;3271;p5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272" name="Google Shape;3272;p5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273" name="Google Shape;3273;p5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274" name="Google Shape;3274;p5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275" name="Google Shape;3275;p59"/>
            <p:cNvGrpSpPr/>
            <p:nvPr/>
          </p:nvGrpSpPr>
          <p:grpSpPr>
            <a:xfrm>
              <a:off x="-35275" y="2571732"/>
              <a:ext cx="4607271" cy="2603603"/>
              <a:chOff x="987999" y="461925"/>
              <a:chExt cx="1514404" cy="1507151"/>
            </a:xfrm>
          </p:grpSpPr>
          <p:grpSp>
            <p:nvGrpSpPr>
              <p:cNvPr id="3276" name="Google Shape;3276;p59"/>
              <p:cNvGrpSpPr/>
              <p:nvPr/>
            </p:nvGrpSpPr>
            <p:grpSpPr>
              <a:xfrm>
                <a:off x="987999" y="461925"/>
                <a:ext cx="1514401" cy="1506302"/>
                <a:chOff x="987999" y="461925"/>
                <a:chExt cx="1514401" cy="1506302"/>
              </a:xfrm>
            </p:grpSpPr>
            <p:cxnSp>
              <p:nvCxnSpPr>
                <p:cNvPr id="3277" name="Google Shape;3277;p5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78" name="Google Shape;3278;p5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79" name="Google Shape;3279;p5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80" name="Google Shape;3280;p5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81" name="Google Shape;3281;p5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82" name="Google Shape;3282;p5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83" name="Google Shape;3283;p5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84" name="Google Shape;3284;p5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85" name="Google Shape;3285;p5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286" name="Google Shape;3286;p59"/>
              <p:cNvGrpSpPr/>
              <p:nvPr/>
            </p:nvGrpSpPr>
            <p:grpSpPr>
              <a:xfrm>
                <a:off x="987999" y="461927"/>
                <a:ext cx="1514404" cy="1507149"/>
                <a:chOff x="987999" y="461927"/>
                <a:chExt cx="1514404" cy="1507149"/>
              </a:xfrm>
            </p:grpSpPr>
            <p:cxnSp>
              <p:nvCxnSpPr>
                <p:cNvPr id="3287" name="Google Shape;3287;p5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288" name="Google Shape;3288;p5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289" name="Google Shape;3289;p5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290" name="Google Shape;3290;p5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291" name="Google Shape;3291;p5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292" name="Google Shape;3292;p5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293" name="Google Shape;3293;p5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294" name="Google Shape;3294;p5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295" name="Google Shape;3295;p59"/>
            <p:cNvGrpSpPr/>
            <p:nvPr/>
          </p:nvGrpSpPr>
          <p:grpSpPr>
            <a:xfrm>
              <a:off x="4572003" y="2571732"/>
              <a:ext cx="4607271" cy="2603603"/>
              <a:chOff x="987999" y="461925"/>
              <a:chExt cx="1514404" cy="1507151"/>
            </a:xfrm>
          </p:grpSpPr>
          <p:grpSp>
            <p:nvGrpSpPr>
              <p:cNvPr id="3296" name="Google Shape;3296;p59"/>
              <p:cNvGrpSpPr/>
              <p:nvPr/>
            </p:nvGrpSpPr>
            <p:grpSpPr>
              <a:xfrm>
                <a:off x="987999" y="461925"/>
                <a:ext cx="1514401" cy="1506302"/>
                <a:chOff x="987999" y="461925"/>
                <a:chExt cx="1514401" cy="1506302"/>
              </a:xfrm>
            </p:grpSpPr>
            <p:cxnSp>
              <p:nvCxnSpPr>
                <p:cNvPr id="3297" name="Google Shape;3297;p5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98" name="Google Shape;3298;p5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299" name="Google Shape;3299;p5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00" name="Google Shape;3300;p5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01" name="Google Shape;3301;p5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02" name="Google Shape;3302;p5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03" name="Google Shape;3303;p5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04" name="Google Shape;3304;p5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05" name="Google Shape;3305;p5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306" name="Google Shape;3306;p59"/>
              <p:cNvGrpSpPr/>
              <p:nvPr/>
            </p:nvGrpSpPr>
            <p:grpSpPr>
              <a:xfrm>
                <a:off x="987999" y="461927"/>
                <a:ext cx="1514404" cy="1507149"/>
                <a:chOff x="987999" y="461927"/>
                <a:chExt cx="1514404" cy="1507149"/>
              </a:xfrm>
            </p:grpSpPr>
            <p:cxnSp>
              <p:nvCxnSpPr>
                <p:cNvPr id="3307" name="Google Shape;3307;p5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308" name="Google Shape;3308;p5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309" name="Google Shape;3309;p5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310" name="Google Shape;3310;p5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311" name="Google Shape;3311;p5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312" name="Google Shape;3312;p5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313" name="Google Shape;3313;p5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314" name="Google Shape;3314;p5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315" name="Google Shape;3315;p59"/>
          <p:cNvSpPr txBox="1"/>
          <p:nvPr>
            <p:ph idx="1" type="subTitle"/>
          </p:nvPr>
        </p:nvSpPr>
        <p:spPr>
          <a:xfrm>
            <a:off x="1790647" y="1898994"/>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16" name="Google Shape;3316;p59"/>
          <p:cNvSpPr txBox="1"/>
          <p:nvPr>
            <p:ph idx="2" type="subTitle"/>
          </p:nvPr>
        </p:nvSpPr>
        <p:spPr>
          <a:xfrm>
            <a:off x="1790647" y="2250083"/>
            <a:ext cx="2103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7" name="Google Shape;3317;p59"/>
          <p:cNvSpPr txBox="1"/>
          <p:nvPr>
            <p:ph type="title"/>
          </p:nvPr>
        </p:nvSpPr>
        <p:spPr>
          <a:xfrm>
            <a:off x="539496" y="34015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318" name="Google Shape;3318;p59"/>
          <p:cNvSpPr txBox="1"/>
          <p:nvPr>
            <p:ph idx="3" type="subTitle"/>
          </p:nvPr>
        </p:nvSpPr>
        <p:spPr>
          <a:xfrm>
            <a:off x="5826433" y="1895650"/>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19" name="Google Shape;3319;p59"/>
          <p:cNvSpPr txBox="1"/>
          <p:nvPr>
            <p:ph idx="4" type="subTitle"/>
          </p:nvPr>
        </p:nvSpPr>
        <p:spPr>
          <a:xfrm>
            <a:off x="5826433" y="2246738"/>
            <a:ext cx="2103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0" name="Google Shape;3320;p59"/>
          <p:cNvSpPr txBox="1"/>
          <p:nvPr>
            <p:ph idx="5" type="subTitle"/>
          </p:nvPr>
        </p:nvSpPr>
        <p:spPr>
          <a:xfrm>
            <a:off x="1790647" y="3412825"/>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21" name="Google Shape;3321;p59"/>
          <p:cNvSpPr txBox="1"/>
          <p:nvPr>
            <p:ph idx="6" type="subTitle"/>
          </p:nvPr>
        </p:nvSpPr>
        <p:spPr>
          <a:xfrm>
            <a:off x="1790647" y="3721368"/>
            <a:ext cx="2103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2" name="Google Shape;3322;p59"/>
          <p:cNvSpPr txBox="1"/>
          <p:nvPr>
            <p:ph idx="7" type="subTitle"/>
          </p:nvPr>
        </p:nvSpPr>
        <p:spPr>
          <a:xfrm>
            <a:off x="5826433" y="3412825"/>
            <a:ext cx="2103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23" name="Google Shape;3323;p59"/>
          <p:cNvSpPr txBox="1"/>
          <p:nvPr>
            <p:ph idx="8" type="subTitle"/>
          </p:nvPr>
        </p:nvSpPr>
        <p:spPr>
          <a:xfrm>
            <a:off x="5826433" y="3763913"/>
            <a:ext cx="2103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4" name="Google Shape;3324;p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2_1">
    <p:spTree>
      <p:nvGrpSpPr>
        <p:cNvPr id="3325" name="Shape 3325"/>
        <p:cNvGrpSpPr/>
        <p:nvPr/>
      </p:nvGrpSpPr>
      <p:grpSpPr>
        <a:xfrm>
          <a:off x="0" y="0"/>
          <a:ext cx="0" cy="0"/>
          <a:chOff x="0" y="0"/>
          <a:chExt cx="0" cy="0"/>
        </a:xfrm>
      </p:grpSpPr>
      <p:grpSp>
        <p:nvGrpSpPr>
          <p:cNvPr id="3326" name="Google Shape;3326;p60"/>
          <p:cNvGrpSpPr/>
          <p:nvPr/>
        </p:nvGrpSpPr>
        <p:grpSpPr>
          <a:xfrm>
            <a:off x="-35275" y="-31835"/>
            <a:ext cx="9214549" cy="5207170"/>
            <a:chOff x="-35275" y="-31835"/>
            <a:chExt cx="9214549" cy="5207170"/>
          </a:xfrm>
        </p:grpSpPr>
        <p:grpSp>
          <p:nvGrpSpPr>
            <p:cNvPr id="3327" name="Google Shape;3327;p60"/>
            <p:cNvGrpSpPr/>
            <p:nvPr/>
          </p:nvGrpSpPr>
          <p:grpSpPr>
            <a:xfrm>
              <a:off x="-35275" y="-31835"/>
              <a:ext cx="4607271" cy="2603603"/>
              <a:chOff x="987999" y="461925"/>
              <a:chExt cx="1514404" cy="1507151"/>
            </a:xfrm>
          </p:grpSpPr>
          <p:grpSp>
            <p:nvGrpSpPr>
              <p:cNvPr id="3328" name="Google Shape;3328;p60"/>
              <p:cNvGrpSpPr/>
              <p:nvPr/>
            </p:nvGrpSpPr>
            <p:grpSpPr>
              <a:xfrm>
                <a:off x="987999" y="461925"/>
                <a:ext cx="1514401" cy="1506302"/>
                <a:chOff x="987999" y="461925"/>
                <a:chExt cx="1514401" cy="1506302"/>
              </a:xfrm>
            </p:grpSpPr>
            <p:cxnSp>
              <p:nvCxnSpPr>
                <p:cNvPr id="3329" name="Google Shape;3329;p6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30" name="Google Shape;3330;p6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31" name="Google Shape;3331;p6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32" name="Google Shape;3332;p6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33" name="Google Shape;3333;p6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34" name="Google Shape;3334;p6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35" name="Google Shape;3335;p6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36" name="Google Shape;3336;p6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37" name="Google Shape;3337;p6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338" name="Google Shape;3338;p60"/>
              <p:cNvGrpSpPr/>
              <p:nvPr/>
            </p:nvGrpSpPr>
            <p:grpSpPr>
              <a:xfrm>
                <a:off x="987999" y="461927"/>
                <a:ext cx="1514404" cy="1507149"/>
                <a:chOff x="987999" y="461927"/>
                <a:chExt cx="1514404" cy="1507149"/>
              </a:xfrm>
            </p:grpSpPr>
            <p:cxnSp>
              <p:nvCxnSpPr>
                <p:cNvPr id="3339" name="Google Shape;3339;p6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340" name="Google Shape;3340;p6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341" name="Google Shape;3341;p6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342" name="Google Shape;3342;p6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343" name="Google Shape;3343;p6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344" name="Google Shape;3344;p6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345" name="Google Shape;3345;p6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346" name="Google Shape;3346;p6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347" name="Google Shape;3347;p60"/>
            <p:cNvGrpSpPr/>
            <p:nvPr/>
          </p:nvGrpSpPr>
          <p:grpSpPr>
            <a:xfrm>
              <a:off x="4572003" y="-31835"/>
              <a:ext cx="4607271" cy="2603603"/>
              <a:chOff x="987999" y="461925"/>
              <a:chExt cx="1514404" cy="1507151"/>
            </a:xfrm>
          </p:grpSpPr>
          <p:grpSp>
            <p:nvGrpSpPr>
              <p:cNvPr id="3348" name="Google Shape;3348;p60"/>
              <p:cNvGrpSpPr/>
              <p:nvPr/>
            </p:nvGrpSpPr>
            <p:grpSpPr>
              <a:xfrm>
                <a:off x="987999" y="461925"/>
                <a:ext cx="1514401" cy="1506302"/>
                <a:chOff x="987999" y="461925"/>
                <a:chExt cx="1514401" cy="1506302"/>
              </a:xfrm>
            </p:grpSpPr>
            <p:cxnSp>
              <p:nvCxnSpPr>
                <p:cNvPr id="3349" name="Google Shape;3349;p6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0" name="Google Shape;3350;p6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1" name="Google Shape;3351;p6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2" name="Google Shape;3352;p6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3" name="Google Shape;3353;p6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4" name="Google Shape;3354;p6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5" name="Google Shape;3355;p6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6" name="Google Shape;3356;p6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57" name="Google Shape;3357;p6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358" name="Google Shape;3358;p60"/>
              <p:cNvGrpSpPr/>
              <p:nvPr/>
            </p:nvGrpSpPr>
            <p:grpSpPr>
              <a:xfrm>
                <a:off x="987999" y="461927"/>
                <a:ext cx="1514404" cy="1507149"/>
                <a:chOff x="987999" y="461927"/>
                <a:chExt cx="1514404" cy="1507149"/>
              </a:xfrm>
            </p:grpSpPr>
            <p:cxnSp>
              <p:nvCxnSpPr>
                <p:cNvPr id="3359" name="Google Shape;3359;p6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360" name="Google Shape;3360;p6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361" name="Google Shape;3361;p6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362" name="Google Shape;3362;p6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363" name="Google Shape;3363;p6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364" name="Google Shape;3364;p6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365" name="Google Shape;3365;p6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366" name="Google Shape;3366;p6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367" name="Google Shape;3367;p60"/>
            <p:cNvGrpSpPr/>
            <p:nvPr/>
          </p:nvGrpSpPr>
          <p:grpSpPr>
            <a:xfrm>
              <a:off x="-35275" y="2571732"/>
              <a:ext cx="4607271" cy="2603603"/>
              <a:chOff x="987999" y="461925"/>
              <a:chExt cx="1514404" cy="1507151"/>
            </a:xfrm>
          </p:grpSpPr>
          <p:grpSp>
            <p:nvGrpSpPr>
              <p:cNvPr id="3368" name="Google Shape;3368;p60"/>
              <p:cNvGrpSpPr/>
              <p:nvPr/>
            </p:nvGrpSpPr>
            <p:grpSpPr>
              <a:xfrm>
                <a:off x="987999" y="461925"/>
                <a:ext cx="1514401" cy="1506302"/>
                <a:chOff x="987999" y="461925"/>
                <a:chExt cx="1514401" cy="1506302"/>
              </a:xfrm>
            </p:grpSpPr>
            <p:cxnSp>
              <p:nvCxnSpPr>
                <p:cNvPr id="3369" name="Google Shape;3369;p6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0" name="Google Shape;3370;p6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1" name="Google Shape;3371;p6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2" name="Google Shape;3372;p6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3" name="Google Shape;3373;p6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4" name="Google Shape;3374;p6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5" name="Google Shape;3375;p6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6" name="Google Shape;3376;p6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77" name="Google Shape;3377;p6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378" name="Google Shape;3378;p60"/>
              <p:cNvGrpSpPr/>
              <p:nvPr/>
            </p:nvGrpSpPr>
            <p:grpSpPr>
              <a:xfrm>
                <a:off x="987999" y="461927"/>
                <a:ext cx="1514404" cy="1507149"/>
                <a:chOff x="987999" y="461927"/>
                <a:chExt cx="1514404" cy="1507149"/>
              </a:xfrm>
            </p:grpSpPr>
            <p:cxnSp>
              <p:nvCxnSpPr>
                <p:cNvPr id="3379" name="Google Shape;3379;p6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380" name="Google Shape;3380;p6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381" name="Google Shape;3381;p6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382" name="Google Shape;3382;p6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383" name="Google Shape;3383;p6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384" name="Google Shape;3384;p6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385" name="Google Shape;3385;p6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386" name="Google Shape;3386;p6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387" name="Google Shape;3387;p60"/>
            <p:cNvGrpSpPr/>
            <p:nvPr/>
          </p:nvGrpSpPr>
          <p:grpSpPr>
            <a:xfrm>
              <a:off x="4572003" y="2571732"/>
              <a:ext cx="4607271" cy="2603603"/>
              <a:chOff x="987999" y="461925"/>
              <a:chExt cx="1514404" cy="1507151"/>
            </a:xfrm>
          </p:grpSpPr>
          <p:grpSp>
            <p:nvGrpSpPr>
              <p:cNvPr id="3388" name="Google Shape;3388;p60"/>
              <p:cNvGrpSpPr/>
              <p:nvPr/>
            </p:nvGrpSpPr>
            <p:grpSpPr>
              <a:xfrm>
                <a:off x="987999" y="461925"/>
                <a:ext cx="1514401" cy="1506302"/>
                <a:chOff x="987999" y="461925"/>
                <a:chExt cx="1514401" cy="1506302"/>
              </a:xfrm>
            </p:grpSpPr>
            <p:cxnSp>
              <p:nvCxnSpPr>
                <p:cNvPr id="3389" name="Google Shape;3389;p60"/>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0" name="Google Shape;3390;p60"/>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1" name="Google Shape;3391;p60"/>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2" name="Google Shape;3392;p60"/>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3" name="Google Shape;3393;p60"/>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4" name="Google Shape;3394;p60"/>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5" name="Google Shape;3395;p60"/>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6" name="Google Shape;3396;p60"/>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397" name="Google Shape;3397;p60"/>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398" name="Google Shape;3398;p60"/>
              <p:cNvGrpSpPr/>
              <p:nvPr/>
            </p:nvGrpSpPr>
            <p:grpSpPr>
              <a:xfrm>
                <a:off x="987999" y="461927"/>
                <a:ext cx="1514404" cy="1507149"/>
                <a:chOff x="987999" y="461927"/>
                <a:chExt cx="1514404" cy="1507149"/>
              </a:xfrm>
            </p:grpSpPr>
            <p:cxnSp>
              <p:nvCxnSpPr>
                <p:cNvPr id="3399" name="Google Shape;3399;p60"/>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400" name="Google Shape;3400;p60"/>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401" name="Google Shape;3401;p60"/>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402" name="Google Shape;3402;p60"/>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403" name="Google Shape;3403;p60"/>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404" name="Google Shape;3404;p60"/>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405" name="Google Shape;3405;p60"/>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406" name="Google Shape;3406;p60"/>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407" name="Google Shape;3407;p60"/>
          <p:cNvSpPr txBox="1"/>
          <p:nvPr>
            <p:ph idx="1" type="subTitle"/>
          </p:nvPr>
        </p:nvSpPr>
        <p:spPr>
          <a:xfrm>
            <a:off x="737804" y="195412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408" name="Google Shape;3408;p60"/>
          <p:cNvSpPr txBox="1"/>
          <p:nvPr>
            <p:ph idx="2" type="subTitle"/>
          </p:nvPr>
        </p:nvSpPr>
        <p:spPr>
          <a:xfrm>
            <a:off x="737804" y="2253789"/>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9" name="Google Shape;3409;p60"/>
          <p:cNvSpPr txBox="1"/>
          <p:nvPr>
            <p:ph type="title"/>
          </p:nvPr>
        </p:nvSpPr>
        <p:spPr>
          <a:xfrm>
            <a:off x="539500" y="33877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410" name="Google Shape;3410;p60"/>
          <p:cNvSpPr txBox="1"/>
          <p:nvPr>
            <p:ph idx="3" type="subTitle"/>
          </p:nvPr>
        </p:nvSpPr>
        <p:spPr>
          <a:xfrm>
            <a:off x="6493605" y="195412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411" name="Google Shape;3411;p60"/>
          <p:cNvSpPr txBox="1"/>
          <p:nvPr>
            <p:ph idx="4" type="subTitle"/>
          </p:nvPr>
        </p:nvSpPr>
        <p:spPr>
          <a:xfrm>
            <a:off x="6493605" y="2253788"/>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2" name="Google Shape;3412;p60"/>
          <p:cNvSpPr txBox="1"/>
          <p:nvPr>
            <p:ph idx="5" type="subTitle"/>
          </p:nvPr>
        </p:nvSpPr>
        <p:spPr>
          <a:xfrm>
            <a:off x="737804" y="381678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413" name="Google Shape;3413;p60"/>
          <p:cNvSpPr txBox="1"/>
          <p:nvPr>
            <p:ph idx="6" type="subTitle"/>
          </p:nvPr>
        </p:nvSpPr>
        <p:spPr>
          <a:xfrm>
            <a:off x="737804" y="4116446"/>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4" name="Google Shape;3414;p60"/>
          <p:cNvSpPr txBox="1"/>
          <p:nvPr>
            <p:ph idx="7" type="subTitle"/>
          </p:nvPr>
        </p:nvSpPr>
        <p:spPr>
          <a:xfrm>
            <a:off x="6493605" y="381677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415" name="Google Shape;3415;p60"/>
          <p:cNvSpPr txBox="1"/>
          <p:nvPr>
            <p:ph idx="8" type="subTitle"/>
          </p:nvPr>
        </p:nvSpPr>
        <p:spPr>
          <a:xfrm>
            <a:off x="6493605" y="4116438"/>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6" name="Google Shape;3416;p60"/>
          <p:cNvSpPr txBox="1"/>
          <p:nvPr>
            <p:ph idx="9" type="subTitle"/>
          </p:nvPr>
        </p:nvSpPr>
        <p:spPr>
          <a:xfrm>
            <a:off x="3616479" y="195412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417" name="Google Shape;3417;p60"/>
          <p:cNvSpPr txBox="1"/>
          <p:nvPr>
            <p:ph idx="13" type="subTitle"/>
          </p:nvPr>
        </p:nvSpPr>
        <p:spPr>
          <a:xfrm>
            <a:off x="3615704" y="2253788"/>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8" name="Google Shape;3418;p60"/>
          <p:cNvSpPr txBox="1"/>
          <p:nvPr>
            <p:ph idx="14" type="subTitle"/>
          </p:nvPr>
        </p:nvSpPr>
        <p:spPr>
          <a:xfrm>
            <a:off x="3616479" y="3816779"/>
            <a:ext cx="19203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l">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419" name="Google Shape;3419;p60"/>
          <p:cNvSpPr txBox="1"/>
          <p:nvPr>
            <p:ph idx="15" type="subTitle"/>
          </p:nvPr>
        </p:nvSpPr>
        <p:spPr>
          <a:xfrm>
            <a:off x="3616479" y="4116438"/>
            <a:ext cx="1920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0" name="Google Shape;3420;p6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3421" name="Shape 3421"/>
        <p:cNvGrpSpPr/>
        <p:nvPr/>
      </p:nvGrpSpPr>
      <p:grpSpPr>
        <a:xfrm>
          <a:off x="0" y="0"/>
          <a:ext cx="0" cy="0"/>
          <a:chOff x="0" y="0"/>
          <a:chExt cx="0" cy="0"/>
        </a:xfrm>
      </p:grpSpPr>
      <p:grpSp>
        <p:nvGrpSpPr>
          <p:cNvPr id="3422" name="Google Shape;3422;p61"/>
          <p:cNvGrpSpPr/>
          <p:nvPr/>
        </p:nvGrpSpPr>
        <p:grpSpPr>
          <a:xfrm>
            <a:off x="-35275" y="-31835"/>
            <a:ext cx="9214549" cy="5207170"/>
            <a:chOff x="-35275" y="-31835"/>
            <a:chExt cx="9214549" cy="5207170"/>
          </a:xfrm>
        </p:grpSpPr>
        <p:grpSp>
          <p:nvGrpSpPr>
            <p:cNvPr id="3423" name="Google Shape;3423;p61"/>
            <p:cNvGrpSpPr/>
            <p:nvPr/>
          </p:nvGrpSpPr>
          <p:grpSpPr>
            <a:xfrm>
              <a:off x="-35275" y="-31835"/>
              <a:ext cx="4607271" cy="2603603"/>
              <a:chOff x="987999" y="461925"/>
              <a:chExt cx="1514404" cy="1507151"/>
            </a:xfrm>
          </p:grpSpPr>
          <p:grpSp>
            <p:nvGrpSpPr>
              <p:cNvPr id="3424" name="Google Shape;3424;p61"/>
              <p:cNvGrpSpPr/>
              <p:nvPr/>
            </p:nvGrpSpPr>
            <p:grpSpPr>
              <a:xfrm>
                <a:off x="987999" y="461925"/>
                <a:ext cx="1514401" cy="1506302"/>
                <a:chOff x="987999" y="461925"/>
                <a:chExt cx="1514401" cy="1506302"/>
              </a:xfrm>
            </p:grpSpPr>
            <p:cxnSp>
              <p:nvCxnSpPr>
                <p:cNvPr id="3425" name="Google Shape;3425;p6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26" name="Google Shape;3426;p6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27" name="Google Shape;3427;p6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28" name="Google Shape;3428;p6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29" name="Google Shape;3429;p6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30" name="Google Shape;3430;p6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31" name="Google Shape;3431;p6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32" name="Google Shape;3432;p6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33" name="Google Shape;3433;p6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434" name="Google Shape;3434;p61"/>
              <p:cNvGrpSpPr/>
              <p:nvPr/>
            </p:nvGrpSpPr>
            <p:grpSpPr>
              <a:xfrm>
                <a:off x="987999" y="461927"/>
                <a:ext cx="1514404" cy="1507149"/>
                <a:chOff x="987999" y="461927"/>
                <a:chExt cx="1514404" cy="1507149"/>
              </a:xfrm>
            </p:grpSpPr>
            <p:cxnSp>
              <p:nvCxnSpPr>
                <p:cNvPr id="3435" name="Google Shape;3435;p6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436" name="Google Shape;3436;p6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437" name="Google Shape;3437;p6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438" name="Google Shape;3438;p6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439" name="Google Shape;3439;p6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440" name="Google Shape;3440;p6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441" name="Google Shape;3441;p6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442" name="Google Shape;3442;p6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443" name="Google Shape;3443;p61"/>
            <p:cNvGrpSpPr/>
            <p:nvPr/>
          </p:nvGrpSpPr>
          <p:grpSpPr>
            <a:xfrm>
              <a:off x="4572003" y="-31835"/>
              <a:ext cx="4607271" cy="2603603"/>
              <a:chOff x="987999" y="461925"/>
              <a:chExt cx="1514404" cy="1507151"/>
            </a:xfrm>
          </p:grpSpPr>
          <p:grpSp>
            <p:nvGrpSpPr>
              <p:cNvPr id="3444" name="Google Shape;3444;p61"/>
              <p:cNvGrpSpPr/>
              <p:nvPr/>
            </p:nvGrpSpPr>
            <p:grpSpPr>
              <a:xfrm>
                <a:off x="987999" y="461925"/>
                <a:ext cx="1514401" cy="1506302"/>
                <a:chOff x="987999" y="461925"/>
                <a:chExt cx="1514401" cy="1506302"/>
              </a:xfrm>
            </p:grpSpPr>
            <p:cxnSp>
              <p:nvCxnSpPr>
                <p:cNvPr id="3445" name="Google Shape;3445;p6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46" name="Google Shape;3446;p6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47" name="Google Shape;3447;p6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48" name="Google Shape;3448;p6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49" name="Google Shape;3449;p6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50" name="Google Shape;3450;p6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51" name="Google Shape;3451;p6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52" name="Google Shape;3452;p6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53" name="Google Shape;3453;p6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454" name="Google Shape;3454;p61"/>
              <p:cNvGrpSpPr/>
              <p:nvPr/>
            </p:nvGrpSpPr>
            <p:grpSpPr>
              <a:xfrm>
                <a:off x="987999" y="461927"/>
                <a:ext cx="1514404" cy="1507149"/>
                <a:chOff x="987999" y="461927"/>
                <a:chExt cx="1514404" cy="1507149"/>
              </a:xfrm>
            </p:grpSpPr>
            <p:cxnSp>
              <p:nvCxnSpPr>
                <p:cNvPr id="3455" name="Google Shape;3455;p6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456" name="Google Shape;3456;p6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457" name="Google Shape;3457;p6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458" name="Google Shape;3458;p6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459" name="Google Shape;3459;p6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460" name="Google Shape;3460;p6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461" name="Google Shape;3461;p6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462" name="Google Shape;3462;p6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463" name="Google Shape;3463;p61"/>
            <p:cNvGrpSpPr/>
            <p:nvPr/>
          </p:nvGrpSpPr>
          <p:grpSpPr>
            <a:xfrm>
              <a:off x="-35275" y="2571732"/>
              <a:ext cx="4607271" cy="2603603"/>
              <a:chOff x="987999" y="461925"/>
              <a:chExt cx="1514404" cy="1507151"/>
            </a:xfrm>
          </p:grpSpPr>
          <p:grpSp>
            <p:nvGrpSpPr>
              <p:cNvPr id="3464" name="Google Shape;3464;p61"/>
              <p:cNvGrpSpPr/>
              <p:nvPr/>
            </p:nvGrpSpPr>
            <p:grpSpPr>
              <a:xfrm>
                <a:off x="987999" y="461925"/>
                <a:ext cx="1514401" cy="1506302"/>
                <a:chOff x="987999" y="461925"/>
                <a:chExt cx="1514401" cy="1506302"/>
              </a:xfrm>
            </p:grpSpPr>
            <p:cxnSp>
              <p:nvCxnSpPr>
                <p:cNvPr id="3465" name="Google Shape;3465;p6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66" name="Google Shape;3466;p6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67" name="Google Shape;3467;p6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68" name="Google Shape;3468;p6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69" name="Google Shape;3469;p6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70" name="Google Shape;3470;p6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71" name="Google Shape;3471;p6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72" name="Google Shape;3472;p6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73" name="Google Shape;3473;p6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474" name="Google Shape;3474;p61"/>
              <p:cNvGrpSpPr/>
              <p:nvPr/>
            </p:nvGrpSpPr>
            <p:grpSpPr>
              <a:xfrm>
                <a:off x="987999" y="461927"/>
                <a:ext cx="1514404" cy="1507149"/>
                <a:chOff x="987999" y="461927"/>
                <a:chExt cx="1514404" cy="1507149"/>
              </a:xfrm>
            </p:grpSpPr>
            <p:cxnSp>
              <p:nvCxnSpPr>
                <p:cNvPr id="3475" name="Google Shape;3475;p6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476" name="Google Shape;3476;p6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477" name="Google Shape;3477;p6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478" name="Google Shape;3478;p6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479" name="Google Shape;3479;p6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480" name="Google Shape;3480;p6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481" name="Google Shape;3481;p6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482" name="Google Shape;3482;p6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483" name="Google Shape;3483;p61"/>
            <p:cNvGrpSpPr/>
            <p:nvPr/>
          </p:nvGrpSpPr>
          <p:grpSpPr>
            <a:xfrm>
              <a:off x="4572003" y="2571732"/>
              <a:ext cx="4607271" cy="2603603"/>
              <a:chOff x="987999" y="461925"/>
              <a:chExt cx="1514404" cy="1507151"/>
            </a:xfrm>
          </p:grpSpPr>
          <p:grpSp>
            <p:nvGrpSpPr>
              <p:cNvPr id="3484" name="Google Shape;3484;p61"/>
              <p:cNvGrpSpPr/>
              <p:nvPr/>
            </p:nvGrpSpPr>
            <p:grpSpPr>
              <a:xfrm>
                <a:off x="987999" y="461925"/>
                <a:ext cx="1514401" cy="1506302"/>
                <a:chOff x="987999" y="461925"/>
                <a:chExt cx="1514401" cy="1506302"/>
              </a:xfrm>
            </p:grpSpPr>
            <p:cxnSp>
              <p:nvCxnSpPr>
                <p:cNvPr id="3485" name="Google Shape;3485;p61"/>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86" name="Google Shape;3486;p61"/>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87" name="Google Shape;3487;p61"/>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88" name="Google Shape;3488;p61"/>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89" name="Google Shape;3489;p61"/>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90" name="Google Shape;3490;p61"/>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91" name="Google Shape;3491;p61"/>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92" name="Google Shape;3492;p61"/>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493" name="Google Shape;3493;p61"/>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494" name="Google Shape;3494;p61"/>
              <p:cNvGrpSpPr/>
              <p:nvPr/>
            </p:nvGrpSpPr>
            <p:grpSpPr>
              <a:xfrm>
                <a:off x="987999" y="461927"/>
                <a:ext cx="1514404" cy="1507149"/>
                <a:chOff x="987999" y="461927"/>
                <a:chExt cx="1514404" cy="1507149"/>
              </a:xfrm>
            </p:grpSpPr>
            <p:cxnSp>
              <p:nvCxnSpPr>
                <p:cNvPr id="3495" name="Google Shape;3495;p61"/>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496" name="Google Shape;3496;p61"/>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497" name="Google Shape;3497;p61"/>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498" name="Google Shape;3498;p61"/>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499" name="Google Shape;3499;p61"/>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500" name="Google Shape;3500;p61"/>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501" name="Google Shape;3501;p61"/>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502" name="Google Shape;3502;p61"/>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503" name="Google Shape;3503;p61"/>
          <p:cNvSpPr txBox="1"/>
          <p:nvPr>
            <p:ph type="title"/>
          </p:nvPr>
        </p:nvSpPr>
        <p:spPr>
          <a:xfrm>
            <a:off x="3775813" y="1168350"/>
            <a:ext cx="4462500" cy="55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3504" name="Google Shape;3504;p61"/>
          <p:cNvSpPr txBox="1"/>
          <p:nvPr>
            <p:ph idx="1" type="subTitle"/>
          </p:nvPr>
        </p:nvSpPr>
        <p:spPr>
          <a:xfrm>
            <a:off x="3775813" y="1872475"/>
            <a:ext cx="4462500" cy="210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3505" name="Google Shape;3505;p61"/>
          <p:cNvSpPr/>
          <p:nvPr/>
        </p:nvSpPr>
        <p:spPr>
          <a:xfrm>
            <a:off x="8430779" y="529625"/>
            <a:ext cx="338400" cy="3312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3507" name="Shape 3507"/>
        <p:cNvGrpSpPr/>
        <p:nvPr/>
      </p:nvGrpSpPr>
      <p:grpSpPr>
        <a:xfrm>
          <a:off x="0" y="0"/>
          <a:ext cx="0" cy="0"/>
          <a:chOff x="0" y="0"/>
          <a:chExt cx="0" cy="0"/>
        </a:xfrm>
      </p:grpSpPr>
      <p:grpSp>
        <p:nvGrpSpPr>
          <p:cNvPr id="3508" name="Google Shape;3508;p62"/>
          <p:cNvGrpSpPr/>
          <p:nvPr/>
        </p:nvGrpSpPr>
        <p:grpSpPr>
          <a:xfrm>
            <a:off x="-35275" y="-31835"/>
            <a:ext cx="9214549" cy="5207170"/>
            <a:chOff x="-35275" y="-31835"/>
            <a:chExt cx="9214549" cy="5207170"/>
          </a:xfrm>
        </p:grpSpPr>
        <p:grpSp>
          <p:nvGrpSpPr>
            <p:cNvPr id="3509" name="Google Shape;3509;p62"/>
            <p:cNvGrpSpPr/>
            <p:nvPr/>
          </p:nvGrpSpPr>
          <p:grpSpPr>
            <a:xfrm>
              <a:off x="-35275" y="-31835"/>
              <a:ext cx="4607271" cy="2603603"/>
              <a:chOff x="987999" y="461925"/>
              <a:chExt cx="1514404" cy="1507151"/>
            </a:xfrm>
          </p:grpSpPr>
          <p:grpSp>
            <p:nvGrpSpPr>
              <p:cNvPr id="3510" name="Google Shape;3510;p62"/>
              <p:cNvGrpSpPr/>
              <p:nvPr/>
            </p:nvGrpSpPr>
            <p:grpSpPr>
              <a:xfrm>
                <a:off x="987999" y="461925"/>
                <a:ext cx="1514401" cy="1506302"/>
                <a:chOff x="987999" y="461925"/>
                <a:chExt cx="1514401" cy="1506302"/>
              </a:xfrm>
            </p:grpSpPr>
            <p:cxnSp>
              <p:nvCxnSpPr>
                <p:cNvPr id="3511" name="Google Shape;3511;p62"/>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12" name="Google Shape;3512;p62"/>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13" name="Google Shape;3513;p62"/>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14" name="Google Shape;3514;p62"/>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15" name="Google Shape;3515;p62"/>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16" name="Google Shape;3516;p62"/>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17" name="Google Shape;3517;p62"/>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18" name="Google Shape;3518;p62"/>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19" name="Google Shape;3519;p62"/>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520" name="Google Shape;3520;p62"/>
              <p:cNvGrpSpPr/>
              <p:nvPr/>
            </p:nvGrpSpPr>
            <p:grpSpPr>
              <a:xfrm>
                <a:off x="987999" y="461927"/>
                <a:ext cx="1514404" cy="1507149"/>
                <a:chOff x="987999" y="461927"/>
                <a:chExt cx="1514404" cy="1507149"/>
              </a:xfrm>
            </p:grpSpPr>
            <p:cxnSp>
              <p:nvCxnSpPr>
                <p:cNvPr id="3521" name="Google Shape;3521;p62"/>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522" name="Google Shape;3522;p62"/>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523" name="Google Shape;3523;p62"/>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524" name="Google Shape;3524;p62"/>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525" name="Google Shape;3525;p62"/>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526" name="Google Shape;3526;p62"/>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527" name="Google Shape;3527;p62"/>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528" name="Google Shape;3528;p62"/>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529" name="Google Shape;3529;p62"/>
            <p:cNvGrpSpPr/>
            <p:nvPr/>
          </p:nvGrpSpPr>
          <p:grpSpPr>
            <a:xfrm>
              <a:off x="4572003" y="-31835"/>
              <a:ext cx="4607271" cy="2603603"/>
              <a:chOff x="987999" y="461925"/>
              <a:chExt cx="1514404" cy="1507151"/>
            </a:xfrm>
          </p:grpSpPr>
          <p:grpSp>
            <p:nvGrpSpPr>
              <p:cNvPr id="3530" name="Google Shape;3530;p62"/>
              <p:cNvGrpSpPr/>
              <p:nvPr/>
            </p:nvGrpSpPr>
            <p:grpSpPr>
              <a:xfrm>
                <a:off x="987999" y="461925"/>
                <a:ext cx="1514401" cy="1506302"/>
                <a:chOff x="987999" y="461925"/>
                <a:chExt cx="1514401" cy="1506302"/>
              </a:xfrm>
            </p:grpSpPr>
            <p:cxnSp>
              <p:nvCxnSpPr>
                <p:cNvPr id="3531" name="Google Shape;3531;p62"/>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32" name="Google Shape;3532;p62"/>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33" name="Google Shape;3533;p62"/>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34" name="Google Shape;3534;p62"/>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35" name="Google Shape;3535;p62"/>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36" name="Google Shape;3536;p62"/>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37" name="Google Shape;3537;p62"/>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38" name="Google Shape;3538;p62"/>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39" name="Google Shape;3539;p62"/>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540" name="Google Shape;3540;p62"/>
              <p:cNvGrpSpPr/>
              <p:nvPr/>
            </p:nvGrpSpPr>
            <p:grpSpPr>
              <a:xfrm>
                <a:off x="987999" y="461927"/>
                <a:ext cx="1514404" cy="1507149"/>
                <a:chOff x="987999" y="461927"/>
                <a:chExt cx="1514404" cy="1507149"/>
              </a:xfrm>
            </p:grpSpPr>
            <p:cxnSp>
              <p:nvCxnSpPr>
                <p:cNvPr id="3541" name="Google Shape;3541;p62"/>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542" name="Google Shape;3542;p62"/>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543" name="Google Shape;3543;p62"/>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544" name="Google Shape;3544;p62"/>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545" name="Google Shape;3545;p62"/>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546" name="Google Shape;3546;p62"/>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547" name="Google Shape;3547;p62"/>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548" name="Google Shape;3548;p62"/>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549" name="Google Shape;3549;p62"/>
            <p:cNvGrpSpPr/>
            <p:nvPr/>
          </p:nvGrpSpPr>
          <p:grpSpPr>
            <a:xfrm>
              <a:off x="-35275" y="2571732"/>
              <a:ext cx="4607271" cy="2603603"/>
              <a:chOff x="987999" y="461925"/>
              <a:chExt cx="1514404" cy="1507151"/>
            </a:xfrm>
          </p:grpSpPr>
          <p:grpSp>
            <p:nvGrpSpPr>
              <p:cNvPr id="3550" name="Google Shape;3550;p62"/>
              <p:cNvGrpSpPr/>
              <p:nvPr/>
            </p:nvGrpSpPr>
            <p:grpSpPr>
              <a:xfrm>
                <a:off x="987999" y="461925"/>
                <a:ext cx="1514401" cy="1506302"/>
                <a:chOff x="987999" y="461925"/>
                <a:chExt cx="1514401" cy="1506302"/>
              </a:xfrm>
            </p:grpSpPr>
            <p:cxnSp>
              <p:nvCxnSpPr>
                <p:cNvPr id="3551" name="Google Shape;3551;p62"/>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52" name="Google Shape;3552;p62"/>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53" name="Google Shape;3553;p62"/>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54" name="Google Shape;3554;p62"/>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55" name="Google Shape;3555;p62"/>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56" name="Google Shape;3556;p62"/>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57" name="Google Shape;3557;p62"/>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58" name="Google Shape;3558;p62"/>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59" name="Google Shape;3559;p62"/>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560" name="Google Shape;3560;p62"/>
              <p:cNvGrpSpPr/>
              <p:nvPr/>
            </p:nvGrpSpPr>
            <p:grpSpPr>
              <a:xfrm>
                <a:off x="987999" y="461927"/>
                <a:ext cx="1514404" cy="1507149"/>
                <a:chOff x="987999" y="461927"/>
                <a:chExt cx="1514404" cy="1507149"/>
              </a:xfrm>
            </p:grpSpPr>
            <p:cxnSp>
              <p:nvCxnSpPr>
                <p:cNvPr id="3561" name="Google Shape;3561;p62"/>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562" name="Google Shape;3562;p62"/>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563" name="Google Shape;3563;p62"/>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564" name="Google Shape;3564;p62"/>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565" name="Google Shape;3565;p62"/>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566" name="Google Shape;3566;p62"/>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567" name="Google Shape;3567;p62"/>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568" name="Google Shape;3568;p62"/>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569" name="Google Shape;3569;p62"/>
            <p:cNvGrpSpPr/>
            <p:nvPr/>
          </p:nvGrpSpPr>
          <p:grpSpPr>
            <a:xfrm>
              <a:off x="4572003" y="2571732"/>
              <a:ext cx="4607271" cy="2603603"/>
              <a:chOff x="987999" y="461925"/>
              <a:chExt cx="1514404" cy="1507151"/>
            </a:xfrm>
          </p:grpSpPr>
          <p:grpSp>
            <p:nvGrpSpPr>
              <p:cNvPr id="3570" name="Google Shape;3570;p62"/>
              <p:cNvGrpSpPr/>
              <p:nvPr/>
            </p:nvGrpSpPr>
            <p:grpSpPr>
              <a:xfrm>
                <a:off x="987999" y="461925"/>
                <a:ext cx="1514401" cy="1506302"/>
                <a:chOff x="987999" y="461925"/>
                <a:chExt cx="1514401" cy="1506302"/>
              </a:xfrm>
            </p:grpSpPr>
            <p:cxnSp>
              <p:nvCxnSpPr>
                <p:cNvPr id="3571" name="Google Shape;3571;p62"/>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72" name="Google Shape;3572;p62"/>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73" name="Google Shape;3573;p62"/>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74" name="Google Shape;3574;p62"/>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75" name="Google Shape;3575;p62"/>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76" name="Google Shape;3576;p62"/>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77" name="Google Shape;3577;p62"/>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78" name="Google Shape;3578;p62"/>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579" name="Google Shape;3579;p62"/>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580" name="Google Shape;3580;p62"/>
              <p:cNvGrpSpPr/>
              <p:nvPr/>
            </p:nvGrpSpPr>
            <p:grpSpPr>
              <a:xfrm>
                <a:off x="987999" y="461927"/>
                <a:ext cx="1514404" cy="1507149"/>
                <a:chOff x="987999" y="461927"/>
                <a:chExt cx="1514404" cy="1507149"/>
              </a:xfrm>
            </p:grpSpPr>
            <p:cxnSp>
              <p:nvCxnSpPr>
                <p:cNvPr id="3581" name="Google Shape;3581;p62"/>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582" name="Google Shape;3582;p62"/>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583" name="Google Shape;3583;p62"/>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584" name="Google Shape;3584;p62"/>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585" name="Google Shape;3585;p62"/>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586" name="Google Shape;3586;p62"/>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587" name="Google Shape;3587;p62"/>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588" name="Google Shape;3588;p62"/>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589" name="Google Shape;3589;p62"/>
          <p:cNvSpPr txBox="1"/>
          <p:nvPr>
            <p:ph type="title"/>
          </p:nvPr>
        </p:nvSpPr>
        <p:spPr>
          <a:xfrm>
            <a:off x="643500" y="1660900"/>
            <a:ext cx="3754800" cy="1006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3590" name="Google Shape;3590;p62"/>
          <p:cNvSpPr txBox="1"/>
          <p:nvPr>
            <p:ph idx="1" type="subTitle"/>
          </p:nvPr>
        </p:nvSpPr>
        <p:spPr>
          <a:xfrm>
            <a:off x="643500" y="2660900"/>
            <a:ext cx="3754800" cy="82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591" name="Google Shape;3591;p62"/>
          <p:cNvGrpSpPr/>
          <p:nvPr/>
        </p:nvGrpSpPr>
        <p:grpSpPr>
          <a:xfrm flipH="1">
            <a:off x="532964" y="327305"/>
            <a:ext cx="734748" cy="952069"/>
            <a:chOff x="7465916" y="720492"/>
            <a:chExt cx="1139144" cy="1477450"/>
          </a:xfrm>
        </p:grpSpPr>
        <p:sp>
          <p:nvSpPr>
            <p:cNvPr id="3592" name="Google Shape;3592;p62"/>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62"/>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62"/>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62"/>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62"/>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62"/>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8" name="Google Shape;3598;p62"/>
          <p:cNvSpPr/>
          <p:nvPr/>
        </p:nvSpPr>
        <p:spPr>
          <a:xfrm>
            <a:off x="1548505" y="218622"/>
            <a:ext cx="274200" cy="26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2">
    <p:spTree>
      <p:nvGrpSpPr>
        <p:cNvPr id="3600" name="Shape 3600"/>
        <p:cNvGrpSpPr/>
        <p:nvPr/>
      </p:nvGrpSpPr>
      <p:grpSpPr>
        <a:xfrm>
          <a:off x="0" y="0"/>
          <a:ext cx="0" cy="0"/>
          <a:chOff x="0" y="0"/>
          <a:chExt cx="0" cy="0"/>
        </a:xfrm>
      </p:grpSpPr>
      <p:grpSp>
        <p:nvGrpSpPr>
          <p:cNvPr id="3601" name="Google Shape;3601;p63"/>
          <p:cNvGrpSpPr/>
          <p:nvPr/>
        </p:nvGrpSpPr>
        <p:grpSpPr>
          <a:xfrm>
            <a:off x="-35275" y="-31835"/>
            <a:ext cx="9214549" cy="5207170"/>
            <a:chOff x="-35275" y="-31835"/>
            <a:chExt cx="9214549" cy="5207170"/>
          </a:xfrm>
        </p:grpSpPr>
        <p:grpSp>
          <p:nvGrpSpPr>
            <p:cNvPr id="3602" name="Google Shape;3602;p63"/>
            <p:cNvGrpSpPr/>
            <p:nvPr/>
          </p:nvGrpSpPr>
          <p:grpSpPr>
            <a:xfrm>
              <a:off x="-35275" y="-31835"/>
              <a:ext cx="4607271" cy="2603603"/>
              <a:chOff x="987999" y="461925"/>
              <a:chExt cx="1514404" cy="1507151"/>
            </a:xfrm>
          </p:grpSpPr>
          <p:grpSp>
            <p:nvGrpSpPr>
              <p:cNvPr id="3603" name="Google Shape;3603;p63"/>
              <p:cNvGrpSpPr/>
              <p:nvPr/>
            </p:nvGrpSpPr>
            <p:grpSpPr>
              <a:xfrm>
                <a:off x="987999" y="461925"/>
                <a:ext cx="1514401" cy="1506302"/>
                <a:chOff x="987999" y="461925"/>
                <a:chExt cx="1514401" cy="1506302"/>
              </a:xfrm>
            </p:grpSpPr>
            <p:cxnSp>
              <p:nvCxnSpPr>
                <p:cNvPr id="3604" name="Google Shape;3604;p6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05" name="Google Shape;3605;p6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06" name="Google Shape;3606;p6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07" name="Google Shape;3607;p6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08" name="Google Shape;3608;p6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09" name="Google Shape;3609;p6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10" name="Google Shape;3610;p6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11" name="Google Shape;3611;p6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12" name="Google Shape;3612;p6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613" name="Google Shape;3613;p63"/>
              <p:cNvGrpSpPr/>
              <p:nvPr/>
            </p:nvGrpSpPr>
            <p:grpSpPr>
              <a:xfrm>
                <a:off x="987999" y="461927"/>
                <a:ext cx="1514404" cy="1507149"/>
                <a:chOff x="987999" y="461927"/>
                <a:chExt cx="1514404" cy="1507149"/>
              </a:xfrm>
            </p:grpSpPr>
            <p:cxnSp>
              <p:nvCxnSpPr>
                <p:cNvPr id="3614" name="Google Shape;3614;p6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615" name="Google Shape;3615;p6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616" name="Google Shape;3616;p6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617" name="Google Shape;3617;p6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618" name="Google Shape;3618;p6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619" name="Google Shape;3619;p6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620" name="Google Shape;3620;p6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621" name="Google Shape;3621;p6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622" name="Google Shape;3622;p63"/>
            <p:cNvGrpSpPr/>
            <p:nvPr/>
          </p:nvGrpSpPr>
          <p:grpSpPr>
            <a:xfrm>
              <a:off x="4572003" y="-31835"/>
              <a:ext cx="4607271" cy="2603603"/>
              <a:chOff x="987999" y="461925"/>
              <a:chExt cx="1514404" cy="1507151"/>
            </a:xfrm>
          </p:grpSpPr>
          <p:grpSp>
            <p:nvGrpSpPr>
              <p:cNvPr id="3623" name="Google Shape;3623;p63"/>
              <p:cNvGrpSpPr/>
              <p:nvPr/>
            </p:nvGrpSpPr>
            <p:grpSpPr>
              <a:xfrm>
                <a:off x="987999" y="461925"/>
                <a:ext cx="1514401" cy="1506302"/>
                <a:chOff x="987999" y="461925"/>
                <a:chExt cx="1514401" cy="1506302"/>
              </a:xfrm>
            </p:grpSpPr>
            <p:cxnSp>
              <p:nvCxnSpPr>
                <p:cNvPr id="3624" name="Google Shape;3624;p6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25" name="Google Shape;3625;p6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26" name="Google Shape;3626;p6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27" name="Google Shape;3627;p6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28" name="Google Shape;3628;p6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29" name="Google Shape;3629;p6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30" name="Google Shape;3630;p6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31" name="Google Shape;3631;p6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32" name="Google Shape;3632;p6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633" name="Google Shape;3633;p63"/>
              <p:cNvGrpSpPr/>
              <p:nvPr/>
            </p:nvGrpSpPr>
            <p:grpSpPr>
              <a:xfrm>
                <a:off x="987999" y="461927"/>
                <a:ext cx="1514404" cy="1507149"/>
                <a:chOff x="987999" y="461927"/>
                <a:chExt cx="1514404" cy="1507149"/>
              </a:xfrm>
            </p:grpSpPr>
            <p:cxnSp>
              <p:nvCxnSpPr>
                <p:cNvPr id="3634" name="Google Shape;3634;p6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635" name="Google Shape;3635;p6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636" name="Google Shape;3636;p6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637" name="Google Shape;3637;p6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638" name="Google Shape;3638;p6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639" name="Google Shape;3639;p6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640" name="Google Shape;3640;p6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641" name="Google Shape;3641;p6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642" name="Google Shape;3642;p63"/>
            <p:cNvGrpSpPr/>
            <p:nvPr/>
          </p:nvGrpSpPr>
          <p:grpSpPr>
            <a:xfrm>
              <a:off x="-35275" y="2571732"/>
              <a:ext cx="4607271" cy="2603603"/>
              <a:chOff x="987999" y="461925"/>
              <a:chExt cx="1514404" cy="1507151"/>
            </a:xfrm>
          </p:grpSpPr>
          <p:grpSp>
            <p:nvGrpSpPr>
              <p:cNvPr id="3643" name="Google Shape;3643;p63"/>
              <p:cNvGrpSpPr/>
              <p:nvPr/>
            </p:nvGrpSpPr>
            <p:grpSpPr>
              <a:xfrm>
                <a:off x="987999" y="461925"/>
                <a:ext cx="1514401" cy="1506302"/>
                <a:chOff x="987999" y="461925"/>
                <a:chExt cx="1514401" cy="1506302"/>
              </a:xfrm>
            </p:grpSpPr>
            <p:cxnSp>
              <p:nvCxnSpPr>
                <p:cNvPr id="3644" name="Google Shape;3644;p6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45" name="Google Shape;3645;p6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46" name="Google Shape;3646;p6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47" name="Google Shape;3647;p6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48" name="Google Shape;3648;p6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49" name="Google Shape;3649;p6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50" name="Google Shape;3650;p6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51" name="Google Shape;3651;p6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52" name="Google Shape;3652;p6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653" name="Google Shape;3653;p63"/>
              <p:cNvGrpSpPr/>
              <p:nvPr/>
            </p:nvGrpSpPr>
            <p:grpSpPr>
              <a:xfrm>
                <a:off x="987999" y="461927"/>
                <a:ext cx="1514404" cy="1507149"/>
                <a:chOff x="987999" y="461927"/>
                <a:chExt cx="1514404" cy="1507149"/>
              </a:xfrm>
            </p:grpSpPr>
            <p:cxnSp>
              <p:nvCxnSpPr>
                <p:cNvPr id="3654" name="Google Shape;3654;p6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655" name="Google Shape;3655;p6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656" name="Google Shape;3656;p6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657" name="Google Shape;3657;p6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658" name="Google Shape;3658;p6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659" name="Google Shape;3659;p6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660" name="Google Shape;3660;p6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661" name="Google Shape;3661;p6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662" name="Google Shape;3662;p63"/>
            <p:cNvGrpSpPr/>
            <p:nvPr/>
          </p:nvGrpSpPr>
          <p:grpSpPr>
            <a:xfrm>
              <a:off x="4572003" y="2571732"/>
              <a:ext cx="4607271" cy="2603603"/>
              <a:chOff x="987999" y="461925"/>
              <a:chExt cx="1514404" cy="1507151"/>
            </a:xfrm>
          </p:grpSpPr>
          <p:grpSp>
            <p:nvGrpSpPr>
              <p:cNvPr id="3663" name="Google Shape;3663;p63"/>
              <p:cNvGrpSpPr/>
              <p:nvPr/>
            </p:nvGrpSpPr>
            <p:grpSpPr>
              <a:xfrm>
                <a:off x="987999" y="461925"/>
                <a:ext cx="1514401" cy="1506302"/>
                <a:chOff x="987999" y="461925"/>
                <a:chExt cx="1514401" cy="1506302"/>
              </a:xfrm>
            </p:grpSpPr>
            <p:cxnSp>
              <p:nvCxnSpPr>
                <p:cNvPr id="3664" name="Google Shape;3664;p63"/>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65" name="Google Shape;3665;p63"/>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66" name="Google Shape;3666;p63"/>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67" name="Google Shape;3667;p63"/>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68" name="Google Shape;3668;p63"/>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69" name="Google Shape;3669;p63"/>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70" name="Google Shape;3670;p63"/>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71" name="Google Shape;3671;p63"/>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72" name="Google Shape;3672;p63"/>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673" name="Google Shape;3673;p63"/>
              <p:cNvGrpSpPr/>
              <p:nvPr/>
            </p:nvGrpSpPr>
            <p:grpSpPr>
              <a:xfrm>
                <a:off x="987999" y="461927"/>
                <a:ext cx="1514404" cy="1507149"/>
                <a:chOff x="987999" y="461927"/>
                <a:chExt cx="1514404" cy="1507149"/>
              </a:xfrm>
            </p:grpSpPr>
            <p:cxnSp>
              <p:nvCxnSpPr>
                <p:cNvPr id="3674" name="Google Shape;3674;p63"/>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675" name="Google Shape;3675;p63"/>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676" name="Google Shape;3676;p63"/>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677" name="Google Shape;3677;p63"/>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678" name="Google Shape;3678;p63"/>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679" name="Google Shape;3679;p63"/>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680" name="Google Shape;3680;p63"/>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681" name="Google Shape;3681;p63"/>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682" name="Google Shape;3682;p63"/>
          <p:cNvSpPr txBox="1"/>
          <p:nvPr>
            <p:ph type="title"/>
          </p:nvPr>
        </p:nvSpPr>
        <p:spPr>
          <a:xfrm>
            <a:off x="720175" y="539500"/>
            <a:ext cx="4818600" cy="52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3683" name="Google Shape;3683;p63"/>
          <p:cNvSpPr txBox="1"/>
          <p:nvPr>
            <p:ph idx="1" type="subTitle"/>
          </p:nvPr>
        </p:nvSpPr>
        <p:spPr>
          <a:xfrm>
            <a:off x="713225" y="1019025"/>
            <a:ext cx="4818600" cy="54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3684" name="Google Shape;3684;p63"/>
          <p:cNvSpPr/>
          <p:nvPr/>
        </p:nvSpPr>
        <p:spPr>
          <a:xfrm flipH="1">
            <a:off x="8490276" y="977253"/>
            <a:ext cx="243000" cy="2364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63"/>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63"/>
          <p:cNvSpPr/>
          <p:nvPr/>
        </p:nvSpPr>
        <p:spPr>
          <a:xfrm flipH="1">
            <a:off x="1502174" y="4633123"/>
            <a:ext cx="336300" cy="32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3">
    <p:spTree>
      <p:nvGrpSpPr>
        <p:cNvPr id="3688" name="Shape 3688"/>
        <p:cNvGrpSpPr/>
        <p:nvPr/>
      </p:nvGrpSpPr>
      <p:grpSpPr>
        <a:xfrm>
          <a:off x="0" y="0"/>
          <a:ext cx="0" cy="0"/>
          <a:chOff x="0" y="0"/>
          <a:chExt cx="0" cy="0"/>
        </a:xfrm>
      </p:grpSpPr>
      <p:grpSp>
        <p:nvGrpSpPr>
          <p:cNvPr id="3689" name="Google Shape;3689;p64"/>
          <p:cNvGrpSpPr/>
          <p:nvPr/>
        </p:nvGrpSpPr>
        <p:grpSpPr>
          <a:xfrm>
            <a:off x="-42486" y="-31835"/>
            <a:ext cx="9214549" cy="5207170"/>
            <a:chOff x="-35275" y="-31835"/>
            <a:chExt cx="9214549" cy="5207170"/>
          </a:xfrm>
        </p:grpSpPr>
        <p:grpSp>
          <p:nvGrpSpPr>
            <p:cNvPr id="3690" name="Google Shape;3690;p64"/>
            <p:cNvGrpSpPr/>
            <p:nvPr/>
          </p:nvGrpSpPr>
          <p:grpSpPr>
            <a:xfrm>
              <a:off x="-35275" y="-31835"/>
              <a:ext cx="4607271" cy="2603603"/>
              <a:chOff x="987999" y="461925"/>
              <a:chExt cx="1514404" cy="1507151"/>
            </a:xfrm>
          </p:grpSpPr>
          <p:grpSp>
            <p:nvGrpSpPr>
              <p:cNvPr id="3691" name="Google Shape;3691;p64"/>
              <p:cNvGrpSpPr/>
              <p:nvPr/>
            </p:nvGrpSpPr>
            <p:grpSpPr>
              <a:xfrm>
                <a:off x="987999" y="461925"/>
                <a:ext cx="1514401" cy="1506302"/>
                <a:chOff x="987999" y="461925"/>
                <a:chExt cx="1514401" cy="1506302"/>
              </a:xfrm>
            </p:grpSpPr>
            <p:cxnSp>
              <p:nvCxnSpPr>
                <p:cNvPr id="3692" name="Google Shape;3692;p6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93" name="Google Shape;3693;p6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94" name="Google Shape;3694;p6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95" name="Google Shape;3695;p6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96" name="Google Shape;3696;p6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97" name="Google Shape;3697;p6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98" name="Google Shape;3698;p6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699" name="Google Shape;3699;p6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00" name="Google Shape;3700;p6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701" name="Google Shape;3701;p64"/>
              <p:cNvGrpSpPr/>
              <p:nvPr/>
            </p:nvGrpSpPr>
            <p:grpSpPr>
              <a:xfrm>
                <a:off x="987999" y="461927"/>
                <a:ext cx="1514404" cy="1507149"/>
                <a:chOff x="987999" y="461927"/>
                <a:chExt cx="1514404" cy="1507149"/>
              </a:xfrm>
            </p:grpSpPr>
            <p:cxnSp>
              <p:nvCxnSpPr>
                <p:cNvPr id="3702" name="Google Shape;3702;p6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703" name="Google Shape;3703;p6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704" name="Google Shape;3704;p6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705" name="Google Shape;3705;p6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706" name="Google Shape;3706;p6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707" name="Google Shape;3707;p6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708" name="Google Shape;3708;p6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709" name="Google Shape;3709;p6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710" name="Google Shape;3710;p64"/>
            <p:cNvGrpSpPr/>
            <p:nvPr/>
          </p:nvGrpSpPr>
          <p:grpSpPr>
            <a:xfrm>
              <a:off x="4572003" y="-31835"/>
              <a:ext cx="4607271" cy="2603603"/>
              <a:chOff x="987999" y="461925"/>
              <a:chExt cx="1514404" cy="1507151"/>
            </a:xfrm>
          </p:grpSpPr>
          <p:grpSp>
            <p:nvGrpSpPr>
              <p:cNvPr id="3711" name="Google Shape;3711;p64"/>
              <p:cNvGrpSpPr/>
              <p:nvPr/>
            </p:nvGrpSpPr>
            <p:grpSpPr>
              <a:xfrm>
                <a:off x="987999" y="461925"/>
                <a:ext cx="1514401" cy="1506302"/>
                <a:chOff x="987999" y="461925"/>
                <a:chExt cx="1514401" cy="1506302"/>
              </a:xfrm>
            </p:grpSpPr>
            <p:cxnSp>
              <p:nvCxnSpPr>
                <p:cNvPr id="3712" name="Google Shape;3712;p6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13" name="Google Shape;3713;p6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14" name="Google Shape;3714;p6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15" name="Google Shape;3715;p6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16" name="Google Shape;3716;p6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17" name="Google Shape;3717;p6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18" name="Google Shape;3718;p6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19" name="Google Shape;3719;p6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20" name="Google Shape;3720;p6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721" name="Google Shape;3721;p64"/>
              <p:cNvGrpSpPr/>
              <p:nvPr/>
            </p:nvGrpSpPr>
            <p:grpSpPr>
              <a:xfrm>
                <a:off x="987999" y="461927"/>
                <a:ext cx="1514404" cy="1507149"/>
                <a:chOff x="987999" y="461927"/>
                <a:chExt cx="1514404" cy="1507149"/>
              </a:xfrm>
            </p:grpSpPr>
            <p:cxnSp>
              <p:nvCxnSpPr>
                <p:cNvPr id="3722" name="Google Shape;3722;p6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723" name="Google Shape;3723;p6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724" name="Google Shape;3724;p6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725" name="Google Shape;3725;p6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726" name="Google Shape;3726;p6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727" name="Google Shape;3727;p6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728" name="Google Shape;3728;p6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729" name="Google Shape;3729;p6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730" name="Google Shape;3730;p64"/>
            <p:cNvGrpSpPr/>
            <p:nvPr/>
          </p:nvGrpSpPr>
          <p:grpSpPr>
            <a:xfrm>
              <a:off x="-35275" y="2571732"/>
              <a:ext cx="4607271" cy="2603603"/>
              <a:chOff x="987999" y="461925"/>
              <a:chExt cx="1514404" cy="1507151"/>
            </a:xfrm>
          </p:grpSpPr>
          <p:grpSp>
            <p:nvGrpSpPr>
              <p:cNvPr id="3731" name="Google Shape;3731;p64"/>
              <p:cNvGrpSpPr/>
              <p:nvPr/>
            </p:nvGrpSpPr>
            <p:grpSpPr>
              <a:xfrm>
                <a:off x="987999" y="461925"/>
                <a:ext cx="1514401" cy="1506302"/>
                <a:chOff x="987999" y="461925"/>
                <a:chExt cx="1514401" cy="1506302"/>
              </a:xfrm>
            </p:grpSpPr>
            <p:cxnSp>
              <p:nvCxnSpPr>
                <p:cNvPr id="3732" name="Google Shape;3732;p6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33" name="Google Shape;3733;p6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34" name="Google Shape;3734;p6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35" name="Google Shape;3735;p6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36" name="Google Shape;3736;p6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37" name="Google Shape;3737;p6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38" name="Google Shape;3738;p6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39" name="Google Shape;3739;p6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40" name="Google Shape;3740;p6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741" name="Google Shape;3741;p64"/>
              <p:cNvGrpSpPr/>
              <p:nvPr/>
            </p:nvGrpSpPr>
            <p:grpSpPr>
              <a:xfrm>
                <a:off x="987999" y="461927"/>
                <a:ext cx="1514404" cy="1507149"/>
                <a:chOff x="987999" y="461927"/>
                <a:chExt cx="1514404" cy="1507149"/>
              </a:xfrm>
            </p:grpSpPr>
            <p:cxnSp>
              <p:nvCxnSpPr>
                <p:cNvPr id="3742" name="Google Shape;3742;p6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743" name="Google Shape;3743;p6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744" name="Google Shape;3744;p6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745" name="Google Shape;3745;p6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746" name="Google Shape;3746;p6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747" name="Google Shape;3747;p6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748" name="Google Shape;3748;p6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749" name="Google Shape;3749;p6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750" name="Google Shape;3750;p64"/>
            <p:cNvGrpSpPr/>
            <p:nvPr/>
          </p:nvGrpSpPr>
          <p:grpSpPr>
            <a:xfrm>
              <a:off x="4572003" y="2571732"/>
              <a:ext cx="4607271" cy="2603603"/>
              <a:chOff x="987999" y="461925"/>
              <a:chExt cx="1514404" cy="1507151"/>
            </a:xfrm>
          </p:grpSpPr>
          <p:grpSp>
            <p:nvGrpSpPr>
              <p:cNvPr id="3751" name="Google Shape;3751;p64"/>
              <p:cNvGrpSpPr/>
              <p:nvPr/>
            </p:nvGrpSpPr>
            <p:grpSpPr>
              <a:xfrm>
                <a:off x="987999" y="461925"/>
                <a:ext cx="1514401" cy="1506302"/>
                <a:chOff x="987999" y="461925"/>
                <a:chExt cx="1514401" cy="1506302"/>
              </a:xfrm>
            </p:grpSpPr>
            <p:cxnSp>
              <p:nvCxnSpPr>
                <p:cNvPr id="3752" name="Google Shape;3752;p64"/>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53" name="Google Shape;3753;p64"/>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54" name="Google Shape;3754;p64"/>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55" name="Google Shape;3755;p64"/>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56" name="Google Shape;3756;p64"/>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57" name="Google Shape;3757;p64"/>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58" name="Google Shape;3758;p64"/>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59" name="Google Shape;3759;p64"/>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60" name="Google Shape;3760;p64"/>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761" name="Google Shape;3761;p64"/>
              <p:cNvGrpSpPr/>
              <p:nvPr/>
            </p:nvGrpSpPr>
            <p:grpSpPr>
              <a:xfrm>
                <a:off x="987999" y="461927"/>
                <a:ext cx="1514404" cy="1507149"/>
                <a:chOff x="987999" y="461927"/>
                <a:chExt cx="1514404" cy="1507149"/>
              </a:xfrm>
            </p:grpSpPr>
            <p:cxnSp>
              <p:nvCxnSpPr>
                <p:cNvPr id="3762" name="Google Shape;3762;p64"/>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763" name="Google Shape;3763;p64"/>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764" name="Google Shape;3764;p64"/>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765" name="Google Shape;3765;p64"/>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766" name="Google Shape;3766;p64"/>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767" name="Google Shape;3767;p64"/>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768" name="Google Shape;3768;p64"/>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769" name="Google Shape;3769;p64"/>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770" name="Google Shape;3770;p64"/>
          <p:cNvSpPr txBox="1"/>
          <p:nvPr>
            <p:ph type="title"/>
          </p:nvPr>
        </p:nvSpPr>
        <p:spPr>
          <a:xfrm>
            <a:off x="532300" y="337400"/>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771" name="Google Shape;3771;p64"/>
          <p:cNvSpPr txBox="1"/>
          <p:nvPr>
            <p:ph idx="1" type="body"/>
          </p:nvPr>
        </p:nvSpPr>
        <p:spPr>
          <a:xfrm>
            <a:off x="533700" y="1458675"/>
            <a:ext cx="4038300" cy="1855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772" name="Google Shape;3772;p6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4">
    <p:spTree>
      <p:nvGrpSpPr>
        <p:cNvPr id="3773" name="Shape 3773"/>
        <p:cNvGrpSpPr/>
        <p:nvPr/>
      </p:nvGrpSpPr>
      <p:grpSpPr>
        <a:xfrm>
          <a:off x="0" y="0"/>
          <a:ext cx="0" cy="0"/>
          <a:chOff x="0" y="0"/>
          <a:chExt cx="0" cy="0"/>
        </a:xfrm>
      </p:grpSpPr>
      <p:grpSp>
        <p:nvGrpSpPr>
          <p:cNvPr id="3774" name="Google Shape;3774;p65"/>
          <p:cNvGrpSpPr/>
          <p:nvPr/>
        </p:nvGrpSpPr>
        <p:grpSpPr>
          <a:xfrm>
            <a:off x="-35275" y="-31835"/>
            <a:ext cx="9214549" cy="5207170"/>
            <a:chOff x="-35275" y="-31835"/>
            <a:chExt cx="9214549" cy="5207170"/>
          </a:xfrm>
        </p:grpSpPr>
        <p:grpSp>
          <p:nvGrpSpPr>
            <p:cNvPr id="3775" name="Google Shape;3775;p65"/>
            <p:cNvGrpSpPr/>
            <p:nvPr/>
          </p:nvGrpSpPr>
          <p:grpSpPr>
            <a:xfrm>
              <a:off x="-35275" y="-31835"/>
              <a:ext cx="4607271" cy="2603603"/>
              <a:chOff x="987999" y="461925"/>
              <a:chExt cx="1514404" cy="1507151"/>
            </a:xfrm>
          </p:grpSpPr>
          <p:grpSp>
            <p:nvGrpSpPr>
              <p:cNvPr id="3776" name="Google Shape;3776;p65"/>
              <p:cNvGrpSpPr/>
              <p:nvPr/>
            </p:nvGrpSpPr>
            <p:grpSpPr>
              <a:xfrm>
                <a:off x="987999" y="461925"/>
                <a:ext cx="1514401" cy="1506302"/>
                <a:chOff x="987999" y="461925"/>
                <a:chExt cx="1514401" cy="1506302"/>
              </a:xfrm>
            </p:grpSpPr>
            <p:cxnSp>
              <p:nvCxnSpPr>
                <p:cNvPr id="3777" name="Google Shape;3777;p6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78" name="Google Shape;3778;p6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79" name="Google Shape;3779;p6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80" name="Google Shape;3780;p6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81" name="Google Shape;3781;p6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82" name="Google Shape;3782;p6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83" name="Google Shape;3783;p6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84" name="Google Shape;3784;p6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85" name="Google Shape;3785;p6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786" name="Google Shape;3786;p65"/>
              <p:cNvGrpSpPr/>
              <p:nvPr/>
            </p:nvGrpSpPr>
            <p:grpSpPr>
              <a:xfrm>
                <a:off x="987999" y="461927"/>
                <a:ext cx="1514404" cy="1507149"/>
                <a:chOff x="987999" y="461927"/>
                <a:chExt cx="1514404" cy="1507149"/>
              </a:xfrm>
            </p:grpSpPr>
            <p:cxnSp>
              <p:nvCxnSpPr>
                <p:cNvPr id="3787" name="Google Shape;3787;p6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788" name="Google Shape;3788;p6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789" name="Google Shape;3789;p6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790" name="Google Shape;3790;p6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791" name="Google Shape;3791;p6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792" name="Google Shape;3792;p6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793" name="Google Shape;3793;p6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794" name="Google Shape;3794;p6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795" name="Google Shape;3795;p65"/>
            <p:cNvGrpSpPr/>
            <p:nvPr/>
          </p:nvGrpSpPr>
          <p:grpSpPr>
            <a:xfrm>
              <a:off x="4572003" y="-31835"/>
              <a:ext cx="4607271" cy="2603603"/>
              <a:chOff x="987999" y="461925"/>
              <a:chExt cx="1514404" cy="1507151"/>
            </a:xfrm>
          </p:grpSpPr>
          <p:grpSp>
            <p:nvGrpSpPr>
              <p:cNvPr id="3796" name="Google Shape;3796;p65"/>
              <p:cNvGrpSpPr/>
              <p:nvPr/>
            </p:nvGrpSpPr>
            <p:grpSpPr>
              <a:xfrm>
                <a:off x="987999" y="461925"/>
                <a:ext cx="1514401" cy="1506302"/>
                <a:chOff x="987999" y="461925"/>
                <a:chExt cx="1514401" cy="1506302"/>
              </a:xfrm>
            </p:grpSpPr>
            <p:cxnSp>
              <p:nvCxnSpPr>
                <p:cNvPr id="3797" name="Google Shape;3797;p6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98" name="Google Shape;3798;p6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799" name="Google Shape;3799;p6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00" name="Google Shape;3800;p6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01" name="Google Shape;3801;p6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02" name="Google Shape;3802;p6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03" name="Google Shape;3803;p6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04" name="Google Shape;3804;p6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05" name="Google Shape;3805;p6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806" name="Google Shape;3806;p65"/>
              <p:cNvGrpSpPr/>
              <p:nvPr/>
            </p:nvGrpSpPr>
            <p:grpSpPr>
              <a:xfrm>
                <a:off x="987999" y="461927"/>
                <a:ext cx="1514404" cy="1507149"/>
                <a:chOff x="987999" y="461927"/>
                <a:chExt cx="1514404" cy="1507149"/>
              </a:xfrm>
            </p:grpSpPr>
            <p:cxnSp>
              <p:nvCxnSpPr>
                <p:cNvPr id="3807" name="Google Shape;3807;p6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808" name="Google Shape;3808;p6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809" name="Google Shape;3809;p6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810" name="Google Shape;3810;p6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811" name="Google Shape;3811;p6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812" name="Google Shape;3812;p6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813" name="Google Shape;3813;p6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814" name="Google Shape;3814;p6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815" name="Google Shape;3815;p65"/>
            <p:cNvGrpSpPr/>
            <p:nvPr/>
          </p:nvGrpSpPr>
          <p:grpSpPr>
            <a:xfrm>
              <a:off x="-35275" y="2571732"/>
              <a:ext cx="4607271" cy="2603603"/>
              <a:chOff x="987999" y="461925"/>
              <a:chExt cx="1514404" cy="1507151"/>
            </a:xfrm>
          </p:grpSpPr>
          <p:grpSp>
            <p:nvGrpSpPr>
              <p:cNvPr id="3816" name="Google Shape;3816;p65"/>
              <p:cNvGrpSpPr/>
              <p:nvPr/>
            </p:nvGrpSpPr>
            <p:grpSpPr>
              <a:xfrm>
                <a:off x="987999" y="461925"/>
                <a:ext cx="1514401" cy="1506302"/>
                <a:chOff x="987999" y="461925"/>
                <a:chExt cx="1514401" cy="1506302"/>
              </a:xfrm>
            </p:grpSpPr>
            <p:cxnSp>
              <p:nvCxnSpPr>
                <p:cNvPr id="3817" name="Google Shape;3817;p6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18" name="Google Shape;3818;p6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19" name="Google Shape;3819;p6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20" name="Google Shape;3820;p6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21" name="Google Shape;3821;p6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22" name="Google Shape;3822;p6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23" name="Google Shape;3823;p6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24" name="Google Shape;3824;p6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25" name="Google Shape;3825;p6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826" name="Google Shape;3826;p65"/>
              <p:cNvGrpSpPr/>
              <p:nvPr/>
            </p:nvGrpSpPr>
            <p:grpSpPr>
              <a:xfrm>
                <a:off x="987999" y="461927"/>
                <a:ext cx="1514404" cy="1507149"/>
                <a:chOff x="987999" y="461927"/>
                <a:chExt cx="1514404" cy="1507149"/>
              </a:xfrm>
            </p:grpSpPr>
            <p:cxnSp>
              <p:nvCxnSpPr>
                <p:cNvPr id="3827" name="Google Shape;3827;p6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828" name="Google Shape;3828;p6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829" name="Google Shape;3829;p6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830" name="Google Shape;3830;p6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831" name="Google Shape;3831;p6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832" name="Google Shape;3832;p6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833" name="Google Shape;3833;p6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834" name="Google Shape;3834;p6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835" name="Google Shape;3835;p65"/>
            <p:cNvGrpSpPr/>
            <p:nvPr/>
          </p:nvGrpSpPr>
          <p:grpSpPr>
            <a:xfrm>
              <a:off x="4572003" y="2571732"/>
              <a:ext cx="4607271" cy="2603603"/>
              <a:chOff x="987999" y="461925"/>
              <a:chExt cx="1514404" cy="1507151"/>
            </a:xfrm>
          </p:grpSpPr>
          <p:grpSp>
            <p:nvGrpSpPr>
              <p:cNvPr id="3836" name="Google Shape;3836;p65"/>
              <p:cNvGrpSpPr/>
              <p:nvPr/>
            </p:nvGrpSpPr>
            <p:grpSpPr>
              <a:xfrm>
                <a:off x="987999" y="461925"/>
                <a:ext cx="1514401" cy="1506302"/>
                <a:chOff x="987999" y="461925"/>
                <a:chExt cx="1514401" cy="1506302"/>
              </a:xfrm>
            </p:grpSpPr>
            <p:cxnSp>
              <p:nvCxnSpPr>
                <p:cNvPr id="3837" name="Google Shape;3837;p65"/>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38" name="Google Shape;3838;p65"/>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39" name="Google Shape;3839;p65"/>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40" name="Google Shape;3840;p65"/>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41" name="Google Shape;3841;p65"/>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42" name="Google Shape;3842;p65"/>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43" name="Google Shape;3843;p65"/>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44" name="Google Shape;3844;p65"/>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45" name="Google Shape;3845;p65"/>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846" name="Google Shape;3846;p65"/>
              <p:cNvGrpSpPr/>
              <p:nvPr/>
            </p:nvGrpSpPr>
            <p:grpSpPr>
              <a:xfrm>
                <a:off x="987999" y="461927"/>
                <a:ext cx="1514404" cy="1507149"/>
                <a:chOff x="987999" y="461927"/>
                <a:chExt cx="1514404" cy="1507149"/>
              </a:xfrm>
            </p:grpSpPr>
            <p:cxnSp>
              <p:nvCxnSpPr>
                <p:cNvPr id="3847" name="Google Shape;3847;p65"/>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848" name="Google Shape;3848;p65"/>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849" name="Google Shape;3849;p65"/>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850" name="Google Shape;3850;p65"/>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851" name="Google Shape;3851;p65"/>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852" name="Google Shape;3852;p65"/>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853" name="Google Shape;3853;p65"/>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854" name="Google Shape;3854;p65"/>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3855" name="Google Shape;3855;p65"/>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lgn="l">
              <a:lnSpc>
                <a:spcPct val="100000"/>
              </a:lnSpc>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856" name="Google Shape;3856;p65"/>
          <p:cNvSpPr/>
          <p:nvPr/>
        </p:nvSpPr>
        <p:spPr>
          <a:xfrm>
            <a:off x="540400" y="1458450"/>
            <a:ext cx="8064000" cy="297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65"/>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b="1"/>
            </a:lvl1pPr>
            <a:lvl2pPr indent="-317500" lvl="1" marL="914400" algn="l">
              <a:lnSpc>
                <a:spcPct val="100000"/>
              </a:lnSpc>
              <a:spcBef>
                <a:spcPts val="0"/>
              </a:spcBef>
              <a:spcAft>
                <a:spcPts val="0"/>
              </a:spcAft>
              <a:buClr>
                <a:schemeClr val="dk2"/>
              </a:buClr>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858" name="Google Shape;3858;p6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TWO_COLUMNS_1_1">
    <p:spTree>
      <p:nvGrpSpPr>
        <p:cNvPr id="3859" name="Shape 3859"/>
        <p:cNvGrpSpPr/>
        <p:nvPr/>
      </p:nvGrpSpPr>
      <p:grpSpPr>
        <a:xfrm>
          <a:off x="0" y="0"/>
          <a:ext cx="0" cy="0"/>
          <a:chOff x="0" y="0"/>
          <a:chExt cx="0" cy="0"/>
        </a:xfrm>
      </p:grpSpPr>
      <p:grpSp>
        <p:nvGrpSpPr>
          <p:cNvPr id="3860" name="Google Shape;3860;p66"/>
          <p:cNvGrpSpPr/>
          <p:nvPr/>
        </p:nvGrpSpPr>
        <p:grpSpPr>
          <a:xfrm>
            <a:off x="-35275" y="-31835"/>
            <a:ext cx="9214549" cy="5207170"/>
            <a:chOff x="-35275" y="-31835"/>
            <a:chExt cx="9214549" cy="5207170"/>
          </a:xfrm>
        </p:grpSpPr>
        <p:grpSp>
          <p:nvGrpSpPr>
            <p:cNvPr id="3861" name="Google Shape;3861;p66"/>
            <p:cNvGrpSpPr/>
            <p:nvPr/>
          </p:nvGrpSpPr>
          <p:grpSpPr>
            <a:xfrm>
              <a:off x="-35275" y="-31835"/>
              <a:ext cx="4607271" cy="2603603"/>
              <a:chOff x="987999" y="461925"/>
              <a:chExt cx="1514404" cy="1507151"/>
            </a:xfrm>
          </p:grpSpPr>
          <p:grpSp>
            <p:nvGrpSpPr>
              <p:cNvPr id="3862" name="Google Shape;3862;p66"/>
              <p:cNvGrpSpPr/>
              <p:nvPr/>
            </p:nvGrpSpPr>
            <p:grpSpPr>
              <a:xfrm>
                <a:off x="987999" y="461925"/>
                <a:ext cx="1514401" cy="1506302"/>
                <a:chOff x="987999" y="461925"/>
                <a:chExt cx="1514401" cy="1506302"/>
              </a:xfrm>
            </p:grpSpPr>
            <p:cxnSp>
              <p:nvCxnSpPr>
                <p:cNvPr id="3863" name="Google Shape;3863;p6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64" name="Google Shape;3864;p6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65" name="Google Shape;3865;p6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66" name="Google Shape;3866;p6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67" name="Google Shape;3867;p6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68" name="Google Shape;3868;p6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69" name="Google Shape;3869;p6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70" name="Google Shape;3870;p6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71" name="Google Shape;3871;p6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872" name="Google Shape;3872;p66"/>
              <p:cNvGrpSpPr/>
              <p:nvPr/>
            </p:nvGrpSpPr>
            <p:grpSpPr>
              <a:xfrm>
                <a:off x="987999" y="461927"/>
                <a:ext cx="1514404" cy="1507149"/>
                <a:chOff x="987999" y="461927"/>
                <a:chExt cx="1514404" cy="1507149"/>
              </a:xfrm>
            </p:grpSpPr>
            <p:cxnSp>
              <p:nvCxnSpPr>
                <p:cNvPr id="3873" name="Google Shape;3873;p6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874" name="Google Shape;3874;p6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875" name="Google Shape;3875;p6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876" name="Google Shape;3876;p6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877" name="Google Shape;3877;p6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878" name="Google Shape;3878;p6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879" name="Google Shape;3879;p6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880" name="Google Shape;3880;p6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881" name="Google Shape;3881;p66"/>
            <p:cNvGrpSpPr/>
            <p:nvPr/>
          </p:nvGrpSpPr>
          <p:grpSpPr>
            <a:xfrm>
              <a:off x="4572003" y="-31835"/>
              <a:ext cx="4607271" cy="2603603"/>
              <a:chOff x="987999" y="461925"/>
              <a:chExt cx="1514404" cy="1507151"/>
            </a:xfrm>
          </p:grpSpPr>
          <p:grpSp>
            <p:nvGrpSpPr>
              <p:cNvPr id="3882" name="Google Shape;3882;p66"/>
              <p:cNvGrpSpPr/>
              <p:nvPr/>
            </p:nvGrpSpPr>
            <p:grpSpPr>
              <a:xfrm>
                <a:off x="987999" y="461925"/>
                <a:ext cx="1514401" cy="1506302"/>
                <a:chOff x="987999" y="461925"/>
                <a:chExt cx="1514401" cy="1506302"/>
              </a:xfrm>
            </p:grpSpPr>
            <p:cxnSp>
              <p:nvCxnSpPr>
                <p:cNvPr id="3883" name="Google Shape;3883;p6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84" name="Google Shape;3884;p6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85" name="Google Shape;3885;p6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86" name="Google Shape;3886;p6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87" name="Google Shape;3887;p6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88" name="Google Shape;3888;p6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89" name="Google Shape;3889;p6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90" name="Google Shape;3890;p6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891" name="Google Shape;3891;p6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892" name="Google Shape;3892;p66"/>
              <p:cNvGrpSpPr/>
              <p:nvPr/>
            </p:nvGrpSpPr>
            <p:grpSpPr>
              <a:xfrm>
                <a:off x="987999" y="461927"/>
                <a:ext cx="1514404" cy="1507149"/>
                <a:chOff x="987999" y="461927"/>
                <a:chExt cx="1514404" cy="1507149"/>
              </a:xfrm>
            </p:grpSpPr>
            <p:cxnSp>
              <p:nvCxnSpPr>
                <p:cNvPr id="3893" name="Google Shape;3893;p6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894" name="Google Shape;3894;p6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895" name="Google Shape;3895;p6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896" name="Google Shape;3896;p6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897" name="Google Shape;3897;p6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898" name="Google Shape;3898;p6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899" name="Google Shape;3899;p6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900" name="Google Shape;3900;p6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901" name="Google Shape;3901;p66"/>
            <p:cNvGrpSpPr/>
            <p:nvPr/>
          </p:nvGrpSpPr>
          <p:grpSpPr>
            <a:xfrm>
              <a:off x="-35275" y="2571732"/>
              <a:ext cx="4607271" cy="2603603"/>
              <a:chOff x="987999" y="461925"/>
              <a:chExt cx="1514404" cy="1507151"/>
            </a:xfrm>
          </p:grpSpPr>
          <p:grpSp>
            <p:nvGrpSpPr>
              <p:cNvPr id="3902" name="Google Shape;3902;p66"/>
              <p:cNvGrpSpPr/>
              <p:nvPr/>
            </p:nvGrpSpPr>
            <p:grpSpPr>
              <a:xfrm>
                <a:off x="987999" y="461925"/>
                <a:ext cx="1514401" cy="1506302"/>
                <a:chOff x="987999" y="461925"/>
                <a:chExt cx="1514401" cy="1506302"/>
              </a:xfrm>
            </p:grpSpPr>
            <p:cxnSp>
              <p:nvCxnSpPr>
                <p:cNvPr id="3903" name="Google Shape;3903;p6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04" name="Google Shape;3904;p6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05" name="Google Shape;3905;p6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06" name="Google Shape;3906;p6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07" name="Google Shape;3907;p6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08" name="Google Shape;3908;p6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09" name="Google Shape;3909;p6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10" name="Google Shape;3910;p6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11" name="Google Shape;3911;p6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912" name="Google Shape;3912;p66"/>
              <p:cNvGrpSpPr/>
              <p:nvPr/>
            </p:nvGrpSpPr>
            <p:grpSpPr>
              <a:xfrm>
                <a:off x="987999" y="461927"/>
                <a:ext cx="1514404" cy="1507149"/>
                <a:chOff x="987999" y="461927"/>
                <a:chExt cx="1514404" cy="1507149"/>
              </a:xfrm>
            </p:grpSpPr>
            <p:cxnSp>
              <p:nvCxnSpPr>
                <p:cNvPr id="3913" name="Google Shape;3913;p6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914" name="Google Shape;3914;p6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915" name="Google Shape;3915;p6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916" name="Google Shape;3916;p6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917" name="Google Shape;3917;p6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918" name="Google Shape;3918;p6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919" name="Google Shape;3919;p6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920" name="Google Shape;3920;p6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921" name="Google Shape;3921;p66"/>
            <p:cNvGrpSpPr/>
            <p:nvPr/>
          </p:nvGrpSpPr>
          <p:grpSpPr>
            <a:xfrm>
              <a:off x="4572003" y="2571732"/>
              <a:ext cx="4607271" cy="2603603"/>
              <a:chOff x="987999" y="461925"/>
              <a:chExt cx="1514404" cy="1507151"/>
            </a:xfrm>
          </p:grpSpPr>
          <p:grpSp>
            <p:nvGrpSpPr>
              <p:cNvPr id="3922" name="Google Shape;3922;p66"/>
              <p:cNvGrpSpPr/>
              <p:nvPr/>
            </p:nvGrpSpPr>
            <p:grpSpPr>
              <a:xfrm>
                <a:off x="987999" y="461925"/>
                <a:ext cx="1514401" cy="1506302"/>
                <a:chOff x="987999" y="461925"/>
                <a:chExt cx="1514401" cy="1506302"/>
              </a:xfrm>
            </p:grpSpPr>
            <p:cxnSp>
              <p:nvCxnSpPr>
                <p:cNvPr id="3923" name="Google Shape;3923;p66"/>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24" name="Google Shape;3924;p66"/>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25" name="Google Shape;3925;p66"/>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26" name="Google Shape;3926;p66"/>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27" name="Google Shape;3927;p66"/>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28" name="Google Shape;3928;p66"/>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29" name="Google Shape;3929;p66"/>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30" name="Google Shape;3930;p66"/>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31" name="Google Shape;3931;p66"/>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932" name="Google Shape;3932;p66"/>
              <p:cNvGrpSpPr/>
              <p:nvPr/>
            </p:nvGrpSpPr>
            <p:grpSpPr>
              <a:xfrm>
                <a:off x="987999" y="461927"/>
                <a:ext cx="1514404" cy="1507149"/>
                <a:chOff x="987999" y="461927"/>
                <a:chExt cx="1514404" cy="1507149"/>
              </a:xfrm>
            </p:grpSpPr>
            <p:cxnSp>
              <p:nvCxnSpPr>
                <p:cNvPr id="3933" name="Google Shape;3933;p66"/>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934" name="Google Shape;3934;p66"/>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935" name="Google Shape;3935;p66"/>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936" name="Google Shape;3936;p66"/>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937" name="Google Shape;3937;p66"/>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938" name="Google Shape;3938;p66"/>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939" name="Google Shape;3939;p66"/>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940" name="Google Shape;3940;p66"/>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grpSp>
        <p:nvGrpSpPr>
          <p:cNvPr id="3941" name="Google Shape;3941;p66"/>
          <p:cNvGrpSpPr/>
          <p:nvPr/>
        </p:nvGrpSpPr>
        <p:grpSpPr>
          <a:xfrm flipH="1">
            <a:off x="368446" y="4263572"/>
            <a:ext cx="862043" cy="645240"/>
            <a:chOff x="4144582" y="4263572"/>
            <a:chExt cx="862043" cy="645240"/>
          </a:xfrm>
        </p:grpSpPr>
        <p:sp>
          <p:nvSpPr>
            <p:cNvPr id="3942" name="Google Shape;3942;p66"/>
            <p:cNvSpPr/>
            <p:nvPr/>
          </p:nvSpPr>
          <p:spPr>
            <a:xfrm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3" name="Google Shape;3943;p66"/>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44" name="Google Shape;3944;p66"/>
          <p:cNvSpPr txBox="1"/>
          <p:nvPr>
            <p:ph type="title"/>
          </p:nvPr>
        </p:nvSpPr>
        <p:spPr>
          <a:xfrm>
            <a:off x="539496" y="339325"/>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45" name="Google Shape;3945;p66"/>
          <p:cNvSpPr txBox="1"/>
          <p:nvPr>
            <p:ph idx="1" type="body"/>
          </p:nvPr>
        </p:nvSpPr>
        <p:spPr>
          <a:xfrm>
            <a:off x="533700" y="1455700"/>
            <a:ext cx="5191800" cy="2629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946" name="Google Shape;3946;p6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947" name="Shape 3947"/>
        <p:cNvGrpSpPr/>
        <p:nvPr/>
      </p:nvGrpSpPr>
      <p:grpSpPr>
        <a:xfrm>
          <a:off x="0" y="0"/>
          <a:ext cx="0" cy="0"/>
          <a:chOff x="0" y="0"/>
          <a:chExt cx="0" cy="0"/>
        </a:xfrm>
      </p:grpSpPr>
      <p:grpSp>
        <p:nvGrpSpPr>
          <p:cNvPr id="3948" name="Google Shape;3948;p67"/>
          <p:cNvGrpSpPr/>
          <p:nvPr/>
        </p:nvGrpSpPr>
        <p:grpSpPr>
          <a:xfrm>
            <a:off x="-35275" y="-31835"/>
            <a:ext cx="9214549" cy="5207170"/>
            <a:chOff x="-35275" y="-31835"/>
            <a:chExt cx="9214549" cy="5207170"/>
          </a:xfrm>
        </p:grpSpPr>
        <p:grpSp>
          <p:nvGrpSpPr>
            <p:cNvPr id="3949" name="Google Shape;3949;p67"/>
            <p:cNvGrpSpPr/>
            <p:nvPr/>
          </p:nvGrpSpPr>
          <p:grpSpPr>
            <a:xfrm>
              <a:off x="-35275" y="-31835"/>
              <a:ext cx="4607271" cy="2603603"/>
              <a:chOff x="987999" y="461925"/>
              <a:chExt cx="1514404" cy="1507151"/>
            </a:xfrm>
          </p:grpSpPr>
          <p:grpSp>
            <p:nvGrpSpPr>
              <p:cNvPr id="3950" name="Google Shape;3950;p67"/>
              <p:cNvGrpSpPr/>
              <p:nvPr/>
            </p:nvGrpSpPr>
            <p:grpSpPr>
              <a:xfrm>
                <a:off x="987999" y="461925"/>
                <a:ext cx="1514401" cy="1506302"/>
                <a:chOff x="987999" y="461925"/>
                <a:chExt cx="1514401" cy="1506302"/>
              </a:xfrm>
            </p:grpSpPr>
            <p:cxnSp>
              <p:nvCxnSpPr>
                <p:cNvPr id="3951" name="Google Shape;3951;p6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52" name="Google Shape;3952;p6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53" name="Google Shape;3953;p6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54" name="Google Shape;3954;p6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55" name="Google Shape;3955;p6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56" name="Google Shape;3956;p6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57" name="Google Shape;3957;p6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58" name="Google Shape;3958;p6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59" name="Google Shape;3959;p6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960" name="Google Shape;3960;p67"/>
              <p:cNvGrpSpPr/>
              <p:nvPr/>
            </p:nvGrpSpPr>
            <p:grpSpPr>
              <a:xfrm>
                <a:off x="987999" y="461927"/>
                <a:ext cx="1514404" cy="1507149"/>
                <a:chOff x="987999" y="461927"/>
                <a:chExt cx="1514404" cy="1507149"/>
              </a:xfrm>
            </p:grpSpPr>
            <p:cxnSp>
              <p:nvCxnSpPr>
                <p:cNvPr id="3961" name="Google Shape;3961;p6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962" name="Google Shape;3962;p6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963" name="Google Shape;3963;p6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964" name="Google Shape;3964;p6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965" name="Google Shape;3965;p6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966" name="Google Shape;3966;p6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967" name="Google Shape;3967;p6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968" name="Google Shape;3968;p6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969" name="Google Shape;3969;p67"/>
            <p:cNvGrpSpPr/>
            <p:nvPr/>
          </p:nvGrpSpPr>
          <p:grpSpPr>
            <a:xfrm>
              <a:off x="4572003" y="-31835"/>
              <a:ext cx="4607271" cy="2603603"/>
              <a:chOff x="987999" y="461925"/>
              <a:chExt cx="1514404" cy="1507151"/>
            </a:xfrm>
          </p:grpSpPr>
          <p:grpSp>
            <p:nvGrpSpPr>
              <p:cNvPr id="3970" name="Google Shape;3970;p67"/>
              <p:cNvGrpSpPr/>
              <p:nvPr/>
            </p:nvGrpSpPr>
            <p:grpSpPr>
              <a:xfrm>
                <a:off x="987999" y="461925"/>
                <a:ext cx="1514401" cy="1506302"/>
                <a:chOff x="987999" y="461925"/>
                <a:chExt cx="1514401" cy="1506302"/>
              </a:xfrm>
            </p:grpSpPr>
            <p:cxnSp>
              <p:nvCxnSpPr>
                <p:cNvPr id="3971" name="Google Shape;3971;p6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72" name="Google Shape;3972;p6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73" name="Google Shape;3973;p6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74" name="Google Shape;3974;p6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75" name="Google Shape;3975;p6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76" name="Google Shape;3976;p6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77" name="Google Shape;3977;p6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78" name="Google Shape;3978;p6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79" name="Google Shape;3979;p6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3980" name="Google Shape;3980;p67"/>
              <p:cNvGrpSpPr/>
              <p:nvPr/>
            </p:nvGrpSpPr>
            <p:grpSpPr>
              <a:xfrm>
                <a:off x="987999" y="461927"/>
                <a:ext cx="1514404" cy="1507149"/>
                <a:chOff x="987999" y="461927"/>
                <a:chExt cx="1514404" cy="1507149"/>
              </a:xfrm>
            </p:grpSpPr>
            <p:cxnSp>
              <p:nvCxnSpPr>
                <p:cNvPr id="3981" name="Google Shape;3981;p6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3982" name="Google Shape;3982;p6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3983" name="Google Shape;3983;p6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3984" name="Google Shape;3984;p6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3985" name="Google Shape;3985;p6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3986" name="Google Shape;3986;p6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3987" name="Google Shape;3987;p6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3988" name="Google Shape;3988;p6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3989" name="Google Shape;3989;p67"/>
            <p:cNvGrpSpPr/>
            <p:nvPr/>
          </p:nvGrpSpPr>
          <p:grpSpPr>
            <a:xfrm>
              <a:off x="-35275" y="2571732"/>
              <a:ext cx="4607271" cy="2603603"/>
              <a:chOff x="987999" y="461925"/>
              <a:chExt cx="1514404" cy="1507151"/>
            </a:xfrm>
          </p:grpSpPr>
          <p:grpSp>
            <p:nvGrpSpPr>
              <p:cNvPr id="3990" name="Google Shape;3990;p67"/>
              <p:cNvGrpSpPr/>
              <p:nvPr/>
            </p:nvGrpSpPr>
            <p:grpSpPr>
              <a:xfrm>
                <a:off x="987999" y="461925"/>
                <a:ext cx="1514401" cy="1506302"/>
                <a:chOff x="987999" y="461925"/>
                <a:chExt cx="1514401" cy="1506302"/>
              </a:xfrm>
            </p:grpSpPr>
            <p:cxnSp>
              <p:nvCxnSpPr>
                <p:cNvPr id="3991" name="Google Shape;3991;p6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92" name="Google Shape;3992;p6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93" name="Google Shape;3993;p6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94" name="Google Shape;3994;p6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95" name="Google Shape;3995;p6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96" name="Google Shape;3996;p6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97" name="Google Shape;3997;p6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98" name="Google Shape;3998;p6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3999" name="Google Shape;3999;p6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000" name="Google Shape;4000;p67"/>
              <p:cNvGrpSpPr/>
              <p:nvPr/>
            </p:nvGrpSpPr>
            <p:grpSpPr>
              <a:xfrm>
                <a:off x="987999" y="461927"/>
                <a:ext cx="1514404" cy="1507149"/>
                <a:chOff x="987999" y="461927"/>
                <a:chExt cx="1514404" cy="1507149"/>
              </a:xfrm>
            </p:grpSpPr>
            <p:cxnSp>
              <p:nvCxnSpPr>
                <p:cNvPr id="4001" name="Google Shape;4001;p6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002" name="Google Shape;4002;p6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003" name="Google Shape;4003;p6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004" name="Google Shape;4004;p6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005" name="Google Shape;4005;p6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006" name="Google Shape;4006;p6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007" name="Google Shape;4007;p6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008" name="Google Shape;4008;p6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009" name="Google Shape;4009;p67"/>
            <p:cNvGrpSpPr/>
            <p:nvPr/>
          </p:nvGrpSpPr>
          <p:grpSpPr>
            <a:xfrm>
              <a:off x="4572003" y="2571732"/>
              <a:ext cx="4607271" cy="2603603"/>
              <a:chOff x="987999" y="461925"/>
              <a:chExt cx="1514404" cy="1507151"/>
            </a:xfrm>
          </p:grpSpPr>
          <p:grpSp>
            <p:nvGrpSpPr>
              <p:cNvPr id="4010" name="Google Shape;4010;p67"/>
              <p:cNvGrpSpPr/>
              <p:nvPr/>
            </p:nvGrpSpPr>
            <p:grpSpPr>
              <a:xfrm>
                <a:off x="987999" y="461925"/>
                <a:ext cx="1514401" cy="1506302"/>
                <a:chOff x="987999" y="461925"/>
                <a:chExt cx="1514401" cy="1506302"/>
              </a:xfrm>
            </p:grpSpPr>
            <p:cxnSp>
              <p:nvCxnSpPr>
                <p:cNvPr id="4011" name="Google Shape;4011;p67"/>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2" name="Google Shape;4012;p67"/>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3" name="Google Shape;4013;p67"/>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4" name="Google Shape;4014;p67"/>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5" name="Google Shape;4015;p67"/>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6" name="Google Shape;4016;p67"/>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7" name="Google Shape;4017;p67"/>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8" name="Google Shape;4018;p67"/>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19" name="Google Shape;4019;p67"/>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020" name="Google Shape;4020;p67"/>
              <p:cNvGrpSpPr/>
              <p:nvPr/>
            </p:nvGrpSpPr>
            <p:grpSpPr>
              <a:xfrm>
                <a:off x="987999" y="461927"/>
                <a:ext cx="1514404" cy="1507149"/>
                <a:chOff x="987999" y="461927"/>
                <a:chExt cx="1514404" cy="1507149"/>
              </a:xfrm>
            </p:grpSpPr>
            <p:cxnSp>
              <p:nvCxnSpPr>
                <p:cNvPr id="4021" name="Google Shape;4021;p67"/>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022" name="Google Shape;4022;p67"/>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023" name="Google Shape;4023;p67"/>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024" name="Google Shape;4024;p67"/>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025" name="Google Shape;4025;p67"/>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026" name="Google Shape;4026;p67"/>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027" name="Google Shape;4027;p67"/>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028" name="Google Shape;4028;p67"/>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4029" name="Google Shape;4029;p67"/>
          <p:cNvSpPr txBox="1"/>
          <p:nvPr>
            <p:ph type="title"/>
          </p:nvPr>
        </p:nvSpPr>
        <p:spPr>
          <a:xfrm>
            <a:off x="539496" y="339325"/>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4030" name="Google Shape;4030;p67"/>
          <p:cNvGrpSpPr/>
          <p:nvPr/>
        </p:nvGrpSpPr>
        <p:grpSpPr>
          <a:xfrm flipH="1">
            <a:off x="8438761" y="4313593"/>
            <a:ext cx="474333" cy="655652"/>
            <a:chOff x="5996469" y="3940040"/>
            <a:chExt cx="474333" cy="655652"/>
          </a:xfrm>
        </p:grpSpPr>
        <p:sp>
          <p:nvSpPr>
            <p:cNvPr id="4031" name="Google Shape;4031;p67"/>
            <p:cNvSpPr/>
            <p:nvPr/>
          </p:nvSpPr>
          <p:spPr>
            <a:xfrm flipH="1">
              <a:off x="6132402" y="4269892"/>
              <a:ext cx="338400" cy="325800"/>
            </a:xfrm>
            <a:prstGeom prst="star4">
              <a:avLst>
                <a:gd fmla="val 125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2" name="Google Shape;4032;p67"/>
            <p:cNvSpPr/>
            <p:nvPr/>
          </p:nvSpPr>
          <p:spPr>
            <a:xfrm flipH="1">
              <a:off x="5996469" y="3940040"/>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33" name="Google Shape;4033;p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4034" name="Shape 4034"/>
        <p:cNvGrpSpPr/>
        <p:nvPr/>
      </p:nvGrpSpPr>
      <p:grpSpPr>
        <a:xfrm>
          <a:off x="0" y="0"/>
          <a:ext cx="0" cy="0"/>
          <a:chOff x="0" y="0"/>
          <a:chExt cx="0" cy="0"/>
        </a:xfrm>
      </p:grpSpPr>
      <p:grpSp>
        <p:nvGrpSpPr>
          <p:cNvPr id="4035" name="Google Shape;4035;p68"/>
          <p:cNvGrpSpPr/>
          <p:nvPr/>
        </p:nvGrpSpPr>
        <p:grpSpPr>
          <a:xfrm>
            <a:off x="-35275" y="-31835"/>
            <a:ext cx="9214549" cy="5207170"/>
            <a:chOff x="-35275" y="-31835"/>
            <a:chExt cx="9214549" cy="5207170"/>
          </a:xfrm>
        </p:grpSpPr>
        <p:grpSp>
          <p:nvGrpSpPr>
            <p:cNvPr id="4036" name="Google Shape;4036;p68"/>
            <p:cNvGrpSpPr/>
            <p:nvPr/>
          </p:nvGrpSpPr>
          <p:grpSpPr>
            <a:xfrm>
              <a:off x="-35275" y="-31835"/>
              <a:ext cx="4607271" cy="2603603"/>
              <a:chOff x="987999" y="461925"/>
              <a:chExt cx="1514404" cy="1507151"/>
            </a:xfrm>
          </p:grpSpPr>
          <p:grpSp>
            <p:nvGrpSpPr>
              <p:cNvPr id="4037" name="Google Shape;4037;p68"/>
              <p:cNvGrpSpPr/>
              <p:nvPr/>
            </p:nvGrpSpPr>
            <p:grpSpPr>
              <a:xfrm>
                <a:off x="987999" y="461925"/>
                <a:ext cx="1514401" cy="1506302"/>
                <a:chOff x="987999" y="461925"/>
                <a:chExt cx="1514401" cy="1506302"/>
              </a:xfrm>
            </p:grpSpPr>
            <p:cxnSp>
              <p:nvCxnSpPr>
                <p:cNvPr id="4038" name="Google Shape;4038;p6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39" name="Google Shape;4039;p6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40" name="Google Shape;4040;p6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41" name="Google Shape;4041;p6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42" name="Google Shape;4042;p6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43" name="Google Shape;4043;p6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44" name="Google Shape;4044;p6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45" name="Google Shape;4045;p6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46" name="Google Shape;4046;p6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047" name="Google Shape;4047;p68"/>
              <p:cNvGrpSpPr/>
              <p:nvPr/>
            </p:nvGrpSpPr>
            <p:grpSpPr>
              <a:xfrm>
                <a:off x="987999" y="461927"/>
                <a:ext cx="1514404" cy="1507149"/>
                <a:chOff x="987999" y="461927"/>
                <a:chExt cx="1514404" cy="1507149"/>
              </a:xfrm>
            </p:grpSpPr>
            <p:cxnSp>
              <p:nvCxnSpPr>
                <p:cNvPr id="4048" name="Google Shape;4048;p6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049" name="Google Shape;4049;p6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050" name="Google Shape;4050;p6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051" name="Google Shape;4051;p6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052" name="Google Shape;4052;p6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053" name="Google Shape;4053;p6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054" name="Google Shape;4054;p6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055" name="Google Shape;4055;p6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056" name="Google Shape;4056;p68"/>
            <p:cNvGrpSpPr/>
            <p:nvPr/>
          </p:nvGrpSpPr>
          <p:grpSpPr>
            <a:xfrm>
              <a:off x="4572003" y="-31835"/>
              <a:ext cx="4607271" cy="2603603"/>
              <a:chOff x="987999" y="461925"/>
              <a:chExt cx="1514404" cy="1507151"/>
            </a:xfrm>
          </p:grpSpPr>
          <p:grpSp>
            <p:nvGrpSpPr>
              <p:cNvPr id="4057" name="Google Shape;4057;p68"/>
              <p:cNvGrpSpPr/>
              <p:nvPr/>
            </p:nvGrpSpPr>
            <p:grpSpPr>
              <a:xfrm>
                <a:off x="987999" y="461925"/>
                <a:ext cx="1514401" cy="1506302"/>
                <a:chOff x="987999" y="461925"/>
                <a:chExt cx="1514401" cy="1506302"/>
              </a:xfrm>
            </p:grpSpPr>
            <p:cxnSp>
              <p:nvCxnSpPr>
                <p:cNvPr id="4058" name="Google Shape;4058;p6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59" name="Google Shape;4059;p6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60" name="Google Shape;4060;p6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61" name="Google Shape;4061;p6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62" name="Google Shape;4062;p6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63" name="Google Shape;4063;p6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64" name="Google Shape;4064;p6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65" name="Google Shape;4065;p6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66" name="Google Shape;4066;p6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067" name="Google Shape;4067;p68"/>
              <p:cNvGrpSpPr/>
              <p:nvPr/>
            </p:nvGrpSpPr>
            <p:grpSpPr>
              <a:xfrm>
                <a:off x="987999" y="461927"/>
                <a:ext cx="1514404" cy="1507149"/>
                <a:chOff x="987999" y="461927"/>
                <a:chExt cx="1514404" cy="1507149"/>
              </a:xfrm>
            </p:grpSpPr>
            <p:cxnSp>
              <p:nvCxnSpPr>
                <p:cNvPr id="4068" name="Google Shape;4068;p6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069" name="Google Shape;4069;p6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070" name="Google Shape;4070;p6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071" name="Google Shape;4071;p6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072" name="Google Shape;4072;p6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073" name="Google Shape;4073;p6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074" name="Google Shape;4074;p6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075" name="Google Shape;4075;p6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076" name="Google Shape;4076;p68"/>
            <p:cNvGrpSpPr/>
            <p:nvPr/>
          </p:nvGrpSpPr>
          <p:grpSpPr>
            <a:xfrm>
              <a:off x="-35275" y="2571732"/>
              <a:ext cx="4607271" cy="2603603"/>
              <a:chOff x="987999" y="461925"/>
              <a:chExt cx="1514404" cy="1507151"/>
            </a:xfrm>
          </p:grpSpPr>
          <p:grpSp>
            <p:nvGrpSpPr>
              <p:cNvPr id="4077" name="Google Shape;4077;p68"/>
              <p:cNvGrpSpPr/>
              <p:nvPr/>
            </p:nvGrpSpPr>
            <p:grpSpPr>
              <a:xfrm>
                <a:off x="987999" y="461925"/>
                <a:ext cx="1514401" cy="1506302"/>
                <a:chOff x="987999" y="461925"/>
                <a:chExt cx="1514401" cy="1506302"/>
              </a:xfrm>
            </p:grpSpPr>
            <p:cxnSp>
              <p:nvCxnSpPr>
                <p:cNvPr id="4078" name="Google Shape;4078;p6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79" name="Google Shape;4079;p6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80" name="Google Shape;4080;p6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81" name="Google Shape;4081;p6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82" name="Google Shape;4082;p6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83" name="Google Shape;4083;p6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84" name="Google Shape;4084;p6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85" name="Google Shape;4085;p6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86" name="Google Shape;4086;p6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087" name="Google Shape;4087;p68"/>
              <p:cNvGrpSpPr/>
              <p:nvPr/>
            </p:nvGrpSpPr>
            <p:grpSpPr>
              <a:xfrm>
                <a:off x="987999" y="461927"/>
                <a:ext cx="1514404" cy="1507149"/>
                <a:chOff x="987999" y="461927"/>
                <a:chExt cx="1514404" cy="1507149"/>
              </a:xfrm>
            </p:grpSpPr>
            <p:cxnSp>
              <p:nvCxnSpPr>
                <p:cNvPr id="4088" name="Google Shape;4088;p6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089" name="Google Shape;4089;p6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090" name="Google Shape;4090;p6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091" name="Google Shape;4091;p6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092" name="Google Shape;4092;p6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093" name="Google Shape;4093;p6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094" name="Google Shape;4094;p6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095" name="Google Shape;4095;p6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096" name="Google Shape;4096;p68"/>
            <p:cNvGrpSpPr/>
            <p:nvPr/>
          </p:nvGrpSpPr>
          <p:grpSpPr>
            <a:xfrm>
              <a:off x="4572003" y="2571732"/>
              <a:ext cx="4607271" cy="2603603"/>
              <a:chOff x="987999" y="461925"/>
              <a:chExt cx="1514404" cy="1507151"/>
            </a:xfrm>
          </p:grpSpPr>
          <p:grpSp>
            <p:nvGrpSpPr>
              <p:cNvPr id="4097" name="Google Shape;4097;p68"/>
              <p:cNvGrpSpPr/>
              <p:nvPr/>
            </p:nvGrpSpPr>
            <p:grpSpPr>
              <a:xfrm>
                <a:off x="987999" y="461925"/>
                <a:ext cx="1514401" cy="1506302"/>
                <a:chOff x="987999" y="461925"/>
                <a:chExt cx="1514401" cy="1506302"/>
              </a:xfrm>
            </p:grpSpPr>
            <p:cxnSp>
              <p:nvCxnSpPr>
                <p:cNvPr id="4098" name="Google Shape;4098;p68"/>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099" name="Google Shape;4099;p68"/>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00" name="Google Shape;4100;p68"/>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01" name="Google Shape;4101;p68"/>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02" name="Google Shape;4102;p68"/>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03" name="Google Shape;4103;p68"/>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04" name="Google Shape;4104;p68"/>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05" name="Google Shape;4105;p68"/>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06" name="Google Shape;4106;p68"/>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107" name="Google Shape;4107;p68"/>
              <p:cNvGrpSpPr/>
              <p:nvPr/>
            </p:nvGrpSpPr>
            <p:grpSpPr>
              <a:xfrm>
                <a:off x="987999" y="461927"/>
                <a:ext cx="1514404" cy="1507149"/>
                <a:chOff x="987999" y="461927"/>
                <a:chExt cx="1514404" cy="1507149"/>
              </a:xfrm>
            </p:grpSpPr>
            <p:cxnSp>
              <p:nvCxnSpPr>
                <p:cNvPr id="4108" name="Google Shape;4108;p68"/>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109" name="Google Shape;4109;p68"/>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110" name="Google Shape;4110;p68"/>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111" name="Google Shape;4111;p68"/>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112" name="Google Shape;4112;p68"/>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113" name="Google Shape;4113;p68"/>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114" name="Google Shape;4114;p68"/>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115" name="Google Shape;4115;p68"/>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sp>
        <p:nvSpPr>
          <p:cNvPr id="4116" name="Google Shape;4116;p68"/>
          <p:cNvSpPr txBox="1"/>
          <p:nvPr>
            <p:ph type="title"/>
          </p:nvPr>
        </p:nvSpPr>
        <p:spPr>
          <a:xfrm>
            <a:off x="2639875" y="534501"/>
            <a:ext cx="3866700" cy="85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a:latin typeface="Spectral"/>
                <a:ea typeface="Spectral"/>
                <a:cs typeface="Spectral"/>
                <a:sym typeface="Spectral"/>
              </a:defRPr>
            </a:lvl2pPr>
            <a:lvl3pPr lvl="2" algn="l">
              <a:lnSpc>
                <a:spcPct val="100000"/>
              </a:lnSpc>
              <a:spcBef>
                <a:spcPts val="0"/>
              </a:spcBef>
              <a:spcAft>
                <a:spcPts val="0"/>
              </a:spcAft>
              <a:buSzPts val="2800"/>
              <a:buNone/>
              <a:defRPr>
                <a:latin typeface="Spectral"/>
                <a:ea typeface="Spectral"/>
                <a:cs typeface="Spectral"/>
                <a:sym typeface="Spectral"/>
              </a:defRPr>
            </a:lvl3pPr>
            <a:lvl4pPr lvl="3" algn="l">
              <a:lnSpc>
                <a:spcPct val="100000"/>
              </a:lnSpc>
              <a:spcBef>
                <a:spcPts val="0"/>
              </a:spcBef>
              <a:spcAft>
                <a:spcPts val="0"/>
              </a:spcAft>
              <a:buSzPts val="2800"/>
              <a:buNone/>
              <a:defRPr>
                <a:latin typeface="Spectral"/>
                <a:ea typeface="Spectral"/>
                <a:cs typeface="Spectral"/>
                <a:sym typeface="Spectral"/>
              </a:defRPr>
            </a:lvl4pPr>
            <a:lvl5pPr lvl="4" algn="l">
              <a:lnSpc>
                <a:spcPct val="100000"/>
              </a:lnSpc>
              <a:spcBef>
                <a:spcPts val="0"/>
              </a:spcBef>
              <a:spcAft>
                <a:spcPts val="0"/>
              </a:spcAft>
              <a:buSzPts val="2800"/>
              <a:buNone/>
              <a:defRPr>
                <a:latin typeface="Spectral"/>
                <a:ea typeface="Spectral"/>
                <a:cs typeface="Spectral"/>
                <a:sym typeface="Spectral"/>
              </a:defRPr>
            </a:lvl5pPr>
            <a:lvl6pPr lvl="5" algn="l">
              <a:lnSpc>
                <a:spcPct val="100000"/>
              </a:lnSpc>
              <a:spcBef>
                <a:spcPts val="0"/>
              </a:spcBef>
              <a:spcAft>
                <a:spcPts val="0"/>
              </a:spcAft>
              <a:buSzPts val="2800"/>
              <a:buNone/>
              <a:defRPr>
                <a:latin typeface="Spectral"/>
                <a:ea typeface="Spectral"/>
                <a:cs typeface="Spectral"/>
                <a:sym typeface="Spectral"/>
              </a:defRPr>
            </a:lvl6pPr>
            <a:lvl7pPr lvl="6" algn="l">
              <a:lnSpc>
                <a:spcPct val="100000"/>
              </a:lnSpc>
              <a:spcBef>
                <a:spcPts val="0"/>
              </a:spcBef>
              <a:spcAft>
                <a:spcPts val="0"/>
              </a:spcAft>
              <a:buSzPts val="2800"/>
              <a:buNone/>
              <a:defRPr>
                <a:latin typeface="Spectral"/>
                <a:ea typeface="Spectral"/>
                <a:cs typeface="Spectral"/>
                <a:sym typeface="Spectral"/>
              </a:defRPr>
            </a:lvl7pPr>
            <a:lvl8pPr lvl="7" algn="l">
              <a:lnSpc>
                <a:spcPct val="100000"/>
              </a:lnSpc>
              <a:spcBef>
                <a:spcPts val="0"/>
              </a:spcBef>
              <a:spcAft>
                <a:spcPts val="0"/>
              </a:spcAft>
              <a:buSzPts val="2800"/>
              <a:buNone/>
              <a:defRPr>
                <a:latin typeface="Spectral"/>
                <a:ea typeface="Spectral"/>
                <a:cs typeface="Spectral"/>
                <a:sym typeface="Spectral"/>
              </a:defRPr>
            </a:lvl8pPr>
            <a:lvl9pPr lvl="8" algn="l">
              <a:lnSpc>
                <a:spcPct val="100000"/>
              </a:lnSpc>
              <a:spcBef>
                <a:spcPts val="0"/>
              </a:spcBef>
              <a:spcAft>
                <a:spcPts val="0"/>
              </a:spcAft>
              <a:buSzPts val="2800"/>
              <a:buNone/>
              <a:defRPr>
                <a:latin typeface="Spectral"/>
                <a:ea typeface="Spectral"/>
                <a:cs typeface="Spectral"/>
                <a:sym typeface="Spectral"/>
              </a:defRPr>
            </a:lvl9pPr>
          </a:lstStyle>
          <a:p/>
        </p:txBody>
      </p:sp>
      <p:sp>
        <p:nvSpPr>
          <p:cNvPr id="4117" name="Google Shape;4117;p68"/>
          <p:cNvSpPr txBox="1"/>
          <p:nvPr>
            <p:ph idx="1" type="subTitle"/>
          </p:nvPr>
        </p:nvSpPr>
        <p:spPr>
          <a:xfrm>
            <a:off x="2983525" y="1382665"/>
            <a:ext cx="3179400" cy="117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8" name="Google Shape;4118;p68"/>
          <p:cNvSpPr txBox="1"/>
          <p:nvPr/>
        </p:nvSpPr>
        <p:spPr>
          <a:xfrm>
            <a:off x="1692625" y="4062750"/>
            <a:ext cx="57588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0" i="0" lang="en" sz="1100" u="none" cap="none" strike="noStrike">
                <a:solidFill>
                  <a:schemeClr val="dk1"/>
                </a:solidFill>
                <a:latin typeface="Spectral"/>
                <a:ea typeface="Spectral"/>
                <a:cs typeface="Spectral"/>
                <a:sym typeface="Spectral"/>
              </a:rPr>
              <a:t>CREDITS: This presentation template was created by </a:t>
            </a:r>
            <a:r>
              <a:rPr b="1" i="0" lang="en" sz="1100" u="none" cap="none" strike="noStrike">
                <a:solidFill>
                  <a:schemeClr val="hlink"/>
                </a:solidFill>
                <a:uFill>
                  <a:noFill/>
                </a:uFill>
                <a:latin typeface="Spectral"/>
                <a:ea typeface="Spectral"/>
                <a:cs typeface="Spectral"/>
                <a:sym typeface="Spectral"/>
                <a:hlinkClick r:id="rId2"/>
              </a:rPr>
              <a:t>Slidesgo</a:t>
            </a:r>
            <a:r>
              <a:rPr b="0" i="0" lang="en" sz="1100" u="none" cap="none" strike="noStrike">
                <a:solidFill>
                  <a:schemeClr val="dk1"/>
                </a:solidFill>
                <a:latin typeface="Spectral"/>
                <a:ea typeface="Spectral"/>
                <a:cs typeface="Spectral"/>
                <a:sym typeface="Spectral"/>
              </a:rPr>
              <a:t>, and includes icons by </a:t>
            </a:r>
            <a:r>
              <a:rPr b="1" i="0" lang="en" sz="1100" u="none" cap="none" strike="noStrike">
                <a:solidFill>
                  <a:schemeClr val="hlink"/>
                </a:solidFill>
                <a:uFill>
                  <a:noFill/>
                </a:uFill>
                <a:latin typeface="Spectral"/>
                <a:ea typeface="Spectral"/>
                <a:cs typeface="Spectral"/>
                <a:sym typeface="Spectral"/>
                <a:hlinkClick r:id="rId3"/>
              </a:rPr>
              <a:t>Flaticon</a:t>
            </a:r>
            <a:r>
              <a:rPr b="1" i="0" lang="en" sz="1100" u="none" cap="none" strike="noStrike">
                <a:solidFill>
                  <a:schemeClr val="dk1"/>
                </a:solidFill>
                <a:latin typeface="Spectral"/>
                <a:ea typeface="Spectral"/>
                <a:cs typeface="Spectral"/>
                <a:sym typeface="Spectral"/>
              </a:rPr>
              <a:t> </a:t>
            </a:r>
            <a:r>
              <a:rPr b="0" i="0" lang="en" sz="1100" u="none" cap="none" strike="noStrike">
                <a:solidFill>
                  <a:schemeClr val="dk1"/>
                </a:solidFill>
                <a:latin typeface="Spectral"/>
                <a:ea typeface="Spectral"/>
                <a:cs typeface="Spectral"/>
                <a:sym typeface="Spectral"/>
              </a:rPr>
              <a:t>and infographics &amp; images by </a:t>
            </a:r>
            <a:r>
              <a:rPr b="1" i="0" lang="en" sz="1100" u="none" cap="none" strike="noStrike">
                <a:solidFill>
                  <a:schemeClr val="hlink"/>
                </a:solidFill>
                <a:uFill>
                  <a:noFill/>
                </a:uFill>
                <a:latin typeface="Spectral"/>
                <a:ea typeface="Spectral"/>
                <a:cs typeface="Spectral"/>
                <a:sym typeface="Spectral"/>
                <a:hlinkClick r:id="rId4"/>
              </a:rPr>
              <a:t>Freepik</a:t>
            </a:r>
            <a:endParaRPr b="1" i="0" sz="1100" u="none" cap="none" strike="noStrike">
              <a:solidFill>
                <a:schemeClr val="dk1"/>
              </a:solidFill>
              <a:latin typeface="Spectral"/>
              <a:ea typeface="Spectral"/>
              <a:cs typeface="Spectral"/>
              <a:sym typeface="Spectral"/>
            </a:endParaRPr>
          </a:p>
        </p:txBody>
      </p:sp>
      <p:sp>
        <p:nvSpPr>
          <p:cNvPr id="4119" name="Google Shape;4119;p68"/>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0" name="Google Shape;4120;p68"/>
          <p:cNvSpPr/>
          <p:nvPr/>
        </p:nvSpPr>
        <p:spPr>
          <a:xfrm flipH="1">
            <a:off x="334652" y="4588866"/>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1" name="Google Shape;4121;p6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4122" name="Shape 4122"/>
        <p:cNvGrpSpPr/>
        <p:nvPr/>
      </p:nvGrpSpPr>
      <p:grpSpPr>
        <a:xfrm>
          <a:off x="0" y="0"/>
          <a:ext cx="0" cy="0"/>
          <a:chOff x="0" y="0"/>
          <a:chExt cx="0" cy="0"/>
        </a:xfrm>
      </p:grpSpPr>
      <p:grpSp>
        <p:nvGrpSpPr>
          <p:cNvPr id="4123" name="Google Shape;4123;p69"/>
          <p:cNvGrpSpPr/>
          <p:nvPr/>
        </p:nvGrpSpPr>
        <p:grpSpPr>
          <a:xfrm>
            <a:off x="-35275" y="-31835"/>
            <a:ext cx="9214549" cy="5207170"/>
            <a:chOff x="-35275" y="-31835"/>
            <a:chExt cx="9214549" cy="5207170"/>
          </a:xfrm>
        </p:grpSpPr>
        <p:grpSp>
          <p:nvGrpSpPr>
            <p:cNvPr id="4124" name="Google Shape;4124;p69"/>
            <p:cNvGrpSpPr/>
            <p:nvPr/>
          </p:nvGrpSpPr>
          <p:grpSpPr>
            <a:xfrm>
              <a:off x="-35275" y="-31835"/>
              <a:ext cx="4607271" cy="2603603"/>
              <a:chOff x="987999" y="461925"/>
              <a:chExt cx="1514404" cy="1507151"/>
            </a:xfrm>
          </p:grpSpPr>
          <p:grpSp>
            <p:nvGrpSpPr>
              <p:cNvPr id="4125" name="Google Shape;4125;p69"/>
              <p:cNvGrpSpPr/>
              <p:nvPr/>
            </p:nvGrpSpPr>
            <p:grpSpPr>
              <a:xfrm>
                <a:off x="987999" y="461925"/>
                <a:ext cx="1514401" cy="1506302"/>
                <a:chOff x="987999" y="461925"/>
                <a:chExt cx="1514401" cy="1506302"/>
              </a:xfrm>
            </p:grpSpPr>
            <p:cxnSp>
              <p:nvCxnSpPr>
                <p:cNvPr id="4126" name="Google Shape;4126;p6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27" name="Google Shape;4127;p6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28" name="Google Shape;4128;p6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29" name="Google Shape;4129;p6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30" name="Google Shape;4130;p6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31" name="Google Shape;4131;p6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32" name="Google Shape;4132;p6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33" name="Google Shape;4133;p6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34" name="Google Shape;4134;p6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135" name="Google Shape;4135;p69"/>
              <p:cNvGrpSpPr/>
              <p:nvPr/>
            </p:nvGrpSpPr>
            <p:grpSpPr>
              <a:xfrm>
                <a:off x="987999" y="461927"/>
                <a:ext cx="1514404" cy="1507149"/>
                <a:chOff x="987999" y="461927"/>
                <a:chExt cx="1514404" cy="1507149"/>
              </a:xfrm>
            </p:grpSpPr>
            <p:cxnSp>
              <p:nvCxnSpPr>
                <p:cNvPr id="4136" name="Google Shape;4136;p6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137" name="Google Shape;4137;p6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138" name="Google Shape;4138;p6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139" name="Google Shape;4139;p6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140" name="Google Shape;4140;p6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141" name="Google Shape;4141;p6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142" name="Google Shape;4142;p6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143" name="Google Shape;4143;p6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144" name="Google Shape;4144;p69"/>
            <p:cNvGrpSpPr/>
            <p:nvPr/>
          </p:nvGrpSpPr>
          <p:grpSpPr>
            <a:xfrm>
              <a:off x="4572003" y="-31835"/>
              <a:ext cx="4607271" cy="2603603"/>
              <a:chOff x="987999" y="461925"/>
              <a:chExt cx="1514404" cy="1507151"/>
            </a:xfrm>
          </p:grpSpPr>
          <p:grpSp>
            <p:nvGrpSpPr>
              <p:cNvPr id="4145" name="Google Shape;4145;p69"/>
              <p:cNvGrpSpPr/>
              <p:nvPr/>
            </p:nvGrpSpPr>
            <p:grpSpPr>
              <a:xfrm>
                <a:off x="987999" y="461925"/>
                <a:ext cx="1514401" cy="1506302"/>
                <a:chOff x="987999" y="461925"/>
                <a:chExt cx="1514401" cy="1506302"/>
              </a:xfrm>
            </p:grpSpPr>
            <p:cxnSp>
              <p:nvCxnSpPr>
                <p:cNvPr id="4146" name="Google Shape;4146;p6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47" name="Google Shape;4147;p6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48" name="Google Shape;4148;p6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49" name="Google Shape;4149;p6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50" name="Google Shape;4150;p6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51" name="Google Shape;4151;p6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52" name="Google Shape;4152;p6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53" name="Google Shape;4153;p6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54" name="Google Shape;4154;p6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155" name="Google Shape;4155;p69"/>
              <p:cNvGrpSpPr/>
              <p:nvPr/>
            </p:nvGrpSpPr>
            <p:grpSpPr>
              <a:xfrm>
                <a:off x="987999" y="461927"/>
                <a:ext cx="1514404" cy="1507149"/>
                <a:chOff x="987999" y="461927"/>
                <a:chExt cx="1514404" cy="1507149"/>
              </a:xfrm>
            </p:grpSpPr>
            <p:cxnSp>
              <p:nvCxnSpPr>
                <p:cNvPr id="4156" name="Google Shape;4156;p6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157" name="Google Shape;4157;p6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158" name="Google Shape;4158;p6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159" name="Google Shape;4159;p6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160" name="Google Shape;4160;p6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161" name="Google Shape;4161;p6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162" name="Google Shape;4162;p6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163" name="Google Shape;4163;p6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164" name="Google Shape;4164;p69"/>
            <p:cNvGrpSpPr/>
            <p:nvPr/>
          </p:nvGrpSpPr>
          <p:grpSpPr>
            <a:xfrm>
              <a:off x="-35275" y="2571732"/>
              <a:ext cx="4607271" cy="2603603"/>
              <a:chOff x="987999" y="461925"/>
              <a:chExt cx="1514404" cy="1507151"/>
            </a:xfrm>
          </p:grpSpPr>
          <p:grpSp>
            <p:nvGrpSpPr>
              <p:cNvPr id="4165" name="Google Shape;4165;p69"/>
              <p:cNvGrpSpPr/>
              <p:nvPr/>
            </p:nvGrpSpPr>
            <p:grpSpPr>
              <a:xfrm>
                <a:off x="987999" y="461925"/>
                <a:ext cx="1514401" cy="1506302"/>
                <a:chOff x="987999" y="461925"/>
                <a:chExt cx="1514401" cy="1506302"/>
              </a:xfrm>
            </p:grpSpPr>
            <p:cxnSp>
              <p:nvCxnSpPr>
                <p:cNvPr id="4166" name="Google Shape;4166;p6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67" name="Google Shape;4167;p6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68" name="Google Shape;4168;p6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69" name="Google Shape;4169;p6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70" name="Google Shape;4170;p6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71" name="Google Shape;4171;p6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72" name="Google Shape;4172;p6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73" name="Google Shape;4173;p6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74" name="Google Shape;4174;p6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175" name="Google Shape;4175;p69"/>
              <p:cNvGrpSpPr/>
              <p:nvPr/>
            </p:nvGrpSpPr>
            <p:grpSpPr>
              <a:xfrm>
                <a:off x="987999" y="461927"/>
                <a:ext cx="1514404" cy="1507149"/>
                <a:chOff x="987999" y="461927"/>
                <a:chExt cx="1514404" cy="1507149"/>
              </a:xfrm>
            </p:grpSpPr>
            <p:cxnSp>
              <p:nvCxnSpPr>
                <p:cNvPr id="4176" name="Google Shape;4176;p6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177" name="Google Shape;4177;p6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178" name="Google Shape;4178;p6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179" name="Google Shape;4179;p6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180" name="Google Shape;4180;p6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181" name="Google Shape;4181;p6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182" name="Google Shape;4182;p6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183" name="Google Shape;4183;p6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nvGrpSpPr>
            <p:cNvPr id="4184" name="Google Shape;4184;p69"/>
            <p:cNvGrpSpPr/>
            <p:nvPr/>
          </p:nvGrpSpPr>
          <p:grpSpPr>
            <a:xfrm>
              <a:off x="4572003" y="2571732"/>
              <a:ext cx="4607271" cy="2603603"/>
              <a:chOff x="987999" y="461925"/>
              <a:chExt cx="1514404" cy="1507151"/>
            </a:xfrm>
          </p:grpSpPr>
          <p:grpSp>
            <p:nvGrpSpPr>
              <p:cNvPr id="4185" name="Google Shape;4185;p69"/>
              <p:cNvGrpSpPr/>
              <p:nvPr/>
            </p:nvGrpSpPr>
            <p:grpSpPr>
              <a:xfrm>
                <a:off x="987999" y="461925"/>
                <a:ext cx="1514401" cy="1506302"/>
                <a:chOff x="987999" y="461925"/>
                <a:chExt cx="1514401" cy="1506302"/>
              </a:xfrm>
            </p:grpSpPr>
            <p:cxnSp>
              <p:nvCxnSpPr>
                <p:cNvPr id="4186" name="Google Shape;4186;p69"/>
                <p:cNvCxnSpPr/>
                <p:nvPr/>
              </p:nvCxnSpPr>
              <p:spPr>
                <a:xfrm>
                  <a:off x="9879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87" name="Google Shape;4187;p69"/>
                <p:cNvCxnSpPr/>
                <p:nvPr/>
              </p:nvCxnSpPr>
              <p:spPr>
                <a:xfrm>
                  <a:off x="11772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88" name="Google Shape;4188;p69"/>
                <p:cNvCxnSpPr/>
                <p:nvPr/>
              </p:nvCxnSpPr>
              <p:spPr>
                <a:xfrm>
                  <a:off x="13665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89" name="Google Shape;4189;p69"/>
                <p:cNvCxnSpPr/>
                <p:nvPr/>
              </p:nvCxnSpPr>
              <p:spPr>
                <a:xfrm>
                  <a:off x="15558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90" name="Google Shape;4190;p69"/>
                <p:cNvCxnSpPr/>
                <p:nvPr/>
              </p:nvCxnSpPr>
              <p:spPr>
                <a:xfrm>
                  <a:off x="17451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91" name="Google Shape;4191;p69"/>
                <p:cNvCxnSpPr/>
                <p:nvPr/>
              </p:nvCxnSpPr>
              <p:spPr>
                <a:xfrm>
                  <a:off x="19344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92" name="Google Shape;4192;p69"/>
                <p:cNvCxnSpPr/>
                <p:nvPr/>
              </p:nvCxnSpPr>
              <p:spPr>
                <a:xfrm>
                  <a:off x="21237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93" name="Google Shape;4193;p69"/>
                <p:cNvCxnSpPr/>
                <p:nvPr/>
              </p:nvCxnSpPr>
              <p:spPr>
                <a:xfrm>
                  <a:off x="2313099" y="461927"/>
                  <a:ext cx="0" cy="1506300"/>
                </a:xfrm>
                <a:prstGeom prst="straightConnector1">
                  <a:avLst/>
                </a:prstGeom>
                <a:noFill/>
                <a:ln cap="flat" cmpd="sng" w="9525">
                  <a:solidFill>
                    <a:schemeClr val="dk2"/>
                  </a:solidFill>
                  <a:prstDash val="solid"/>
                  <a:round/>
                  <a:headEnd len="sm" w="sm" type="none"/>
                  <a:tailEnd len="sm" w="sm" type="none"/>
                </a:ln>
              </p:spPr>
            </p:cxnSp>
            <p:cxnSp>
              <p:nvCxnSpPr>
                <p:cNvPr id="4194" name="Google Shape;4194;p69"/>
                <p:cNvCxnSpPr/>
                <p:nvPr/>
              </p:nvCxnSpPr>
              <p:spPr>
                <a:xfrm>
                  <a:off x="2502400" y="461925"/>
                  <a:ext cx="0" cy="1506300"/>
                </a:xfrm>
                <a:prstGeom prst="straightConnector1">
                  <a:avLst/>
                </a:prstGeom>
                <a:noFill/>
                <a:ln cap="flat" cmpd="sng" w="9525">
                  <a:solidFill>
                    <a:schemeClr val="dk2"/>
                  </a:solidFill>
                  <a:prstDash val="solid"/>
                  <a:round/>
                  <a:headEnd len="sm" w="sm" type="none"/>
                  <a:tailEnd len="sm" w="sm" type="none"/>
                </a:ln>
              </p:spPr>
            </p:cxnSp>
          </p:grpSp>
          <p:grpSp>
            <p:nvGrpSpPr>
              <p:cNvPr id="4195" name="Google Shape;4195;p69"/>
              <p:cNvGrpSpPr/>
              <p:nvPr/>
            </p:nvGrpSpPr>
            <p:grpSpPr>
              <a:xfrm>
                <a:off x="987999" y="461927"/>
                <a:ext cx="1514404" cy="1507149"/>
                <a:chOff x="987999" y="461927"/>
                <a:chExt cx="1514404" cy="1507149"/>
              </a:xfrm>
            </p:grpSpPr>
            <p:cxnSp>
              <p:nvCxnSpPr>
                <p:cNvPr id="4196" name="Google Shape;4196;p69"/>
                <p:cNvCxnSpPr/>
                <p:nvPr/>
              </p:nvCxnSpPr>
              <p:spPr>
                <a:xfrm>
                  <a:off x="988003" y="461927"/>
                  <a:ext cx="1514400" cy="0"/>
                </a:xfrm>
                <a:prstGeom prst="straightConnector1">
                  <a:avLst/>
                </a:prstGeom>
                <a:noFill/>
                <a:ln cap="flat" cmpd="sng" w="9525">
                  <a:solidFill>
                    <a:schemeClr val="dk2"/>
                  </a:solidFill>
                  <a:prstDash val="solid"/>
                  <a:round/>
                  <a:headEnd len="sm" w="sm" type="none"/>
                  <a:tailEnd len="sm" w="sm" type="none"/>
                </a:ln>
              </p:spPr>
            </p:cxnSp>
            <p:cxnSp>
              <p:nvCxnSpPr>
                <p:cNvPr id="4197" name="Google Shape;4197;p69"/>
                <p:cNvCxnSpPr/>
                <p:nvPr/>
              </p:nvCxnSpPr>
              <p:spPr>
                <a:xfrm>
                  <a:off x="987999" y="677235"/>
                  <a:ext cx="1514400" cy="0"/>
                </a:xfrm>
                <a:prstGeom prst="straightConnector1">
                  <a:avLst/>
                </a:prstGeom>
                <a:noFill/>
                <a:ln cap="flat" cmpd="sng" w="9525">
                  <a:solidFill>
                    <a:schemeClr val="dk2"/>
                  </a:solidFill>
                  <a:prstDash val="solid"/>
                  <a:round/>
                  <a:headEnd len="sm" w="sm" type="none"/>
                  <a:tailEnd len="sm" w="sm" type="none"/>
                </a:ln>
              </p:spPr>
            </p:cxnSp>
            <p:cxnSp>
              <p:nvCxnSpPr>
                <p:cNvPr id="4198" name="Google Shape;4198;p69"/>
                <p:cNvCxnSpPr/>
                <p:nvPr/>
              </p:nvCxnSpPr>
              <p:spPr>
                <a:xfrm>
                  <a:off x="987999" y="892542"/>
                  <a:ext cx="1514400" cy="0"/>
                </a:xfrm>
                <a:prstGeom prst="straightConnector1">
                  <a:avLst/>
                </a:prstGeom>
                <a:noFill/>
                <a:ln cap="flat" cmpd="sng" w="9525">
                  <a:solidFill>
                    <a:schemeClr val="dk2"/>
                  </a:solidFill>
                  <a:prstDash val="solid"/>
                  <a:round/>
                  <a:headEnd len="sm" w="sm" type="none"/>
                  <a:tailEnd len="sm" w="sm" type="none"/>
                </a:ln>
              </p:spPr>
            </p:cxnSp>
            <p:cxnSp>
              <p:nvCxnSpPr>
                <p:cNvPr id="4199" name="Google Shape;4199;p69"/>
                <p:cNvCxnSpPr/>
                <p:nvPr/>
              </p:nvCxnSpPr>
              <p:spPr>
                <a:xfrm>
                  <a:off x="987999" y="1107848"/>
                  <a:ext cx="1514400" cy="0"/>
                </a:xfrm>
                <a:prstGeom prst="straightConnector1">
                  <a:avLst/>
                </a:prstGeom>
                <a:noFill/>
                <a:ln cap="flat" cmpd="sng" w="9525">
                  <a:solidFill>
                    <a:schemeClr val="dk2"/>
                  </a:solidFill>
                  <a:prstDash val="solid"/>
                  <a:round/>
                  <a:headEnd len="sm" w="sm" type="none"/>
                  <a:tailEnd len="sm" w="sm" type="none"/>
                </a:ln>
              </p:spPr>
            </p:cxnSp>
            <p:cxnSp>
              <p:nvCxnSpPr>
                <p:cNvPr id="4200" name="Google Shape;4200;p69"/>
                <p:cNvCxnSpPr/>
                <p:nvPr/>
              </p:nvCxnSpPr>
              <p:spPr>
                <a:xfrm>
                  <a:off x="987999" y="1323155"/>
                  <a:ext cx="1514400" cy="0"/>
                </a:xfrm>
                <a:prstGeom prst="straightConnector1">
                  <a:avLst/>
                </a:prstGeom>
                <a:noFill/>
                <a:ln cap="flat" cmpd="sng" w="9525">
                  <a:solidFill>
                    <a:schemeClr val="dk2"/>
                  </a:solidFill>
                  <a:prstDash val="solid"/>
                  <a:round/>
                  <a:headEnd len="sm" w="sm" type="none"/>
                  <a:tailEnd len="sm" w="sm" type="none"/>
                </a:ln>
              </p:spPr>
            </p:cxnSp>
            <p:cxnSp>
              <p:nvCxnSpPr>
                <p:cNvPr id="4201" name="Google Shape;4201;p69"/>
                <p:cNvCxnSpPr/>
                <p:nvPr/>
              </p:nvCxnSpPr>
              <p:spPr>
                <a:xfrm>
                  <a:off x="987999" y="1538461"/>
                  <a:ext cx="1514400" cy="0"/>
                </a:xfrm>
                <a:prstGeom prst="straightConnector1">
                  <a:avLst/>
                </a:prstGeom>
                <a:noFill/>
                <a:ln cap="flat" cmpd="sng" w="9525">
                  <a:solidFill>
                    <a:schemeClr val="dk2"/>
                  </a:solidFill>
                  <a:prstDash val="solid"/>
                  <a:round/>
                  <a:headEnd len="sm" w="sm" type="none"/>
                  <a:tailEnd len="sm" w="sm" type="none"/>
                </a:ln>
              </p:spPr>
            </p:cxnSp>
            <p:cxnSp>
              <p:nvCxnSpPr>
                <p:cNvPr id="4202" name="Google Shape;4202;p69"/>
                <p:cNvCxnSpPr/>
                <p:nvPr/>
              </p:nvCxnSpPr>
              <p:spPr>
                <a:xfrm>
                  <a:off x="987999" y="1753768"/>
                  <a:ext cx="1514400" cy="0"/>
                </a:xfrm>
                <a:prstGeom prst="straightConnector1">
                  <a:avLst/>
                </a:prstGeom>
                <a:noFill/>
                <a:ln cap="flat" cmpd="sng" w="9525">
                  <a:solidFill>
                    <a:schemeClr val="dk2"/>
                  </a:solidFill>
                  <a:prstDash val="solid"/>
                  <a:round/>
                  <a:headEnd len="sm" w="sm" type="none"/>
                  <a:tailEnd len="sm" w="sm" type="none"/>
                </a:ln>
              </p:spPr>
            </p:cxnSp>
            <p:cxnSp>
              <p:nvCxnSpPr>
                <p:cNvPr id="4203" name="Google Shape;4203;p69"/>
                <p:cNvCxnSpPr/>
                <p:nvPr/>
              </p:nvCxnSpPr>
              <p:spPr>
                <a:xfrm>
                  <a:off x="988003" y="1969076"/>
                  <a:ext cx="1514400" cy="0"/>
                </a:xfrm>
                <a:prstGeom prst="straightConnector1">
                  <a:avLst/>
                </a:prstGeom>
                <a:noFill/>
                <a:ln cap="flat" cmpd="sng" w="9525">
                  <a:solidFill>
                    <a:schemeClr val="dk2"/>
                  </a:solidFill>
                  <a:prstDash val="solid"/>
                  <a:round/>
                  <a:headEnd len="sm" w="sm" type="none"/>
                  <a:tailEnd len="sm" w="sm" type="none"/>
                </a:ln>
              </p:spPr>
            </p:cxnSp>
          </p:grpSp>
        </p:grpSp>
      </p:grpSp>
      <p:grpSp>
        <p:nvGrpSpPr>
          <p:cNvPr id="4204" name="Google Shape;4204;p69"/>
          <p:cNvGrpSpPr/>
          <p:nvPr/>
        </p:nvGrpSpPr>
        <p:grpSpPr>
          <a:xfrm flipH="1">
            <a:off x="146539" y="131297"/>
            <a:ext cx="734748" cy="952069"/>
            <a:chOff x="7465916" y="720492"/>
            <a:chExt cx="1139144" cy="1477450"/>
          </a:xfrm>
        </p:grpSpPr>
        <p:sp>
          <p:nvSpPr>
            <p:cNvPr id="4205" name="Google Shape;4205;p69"/>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6" name="Google Shape;4206;p69"/>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7" name="Google Shape;4207;p69"/>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8" name="Google Shape;4208;p69"/>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9" name="Google Shape;4209;p69"/>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0" name="Google Shape;4210;p69"/>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11" name="Google Shape;4211;p69"/>
          <p:cNvSpPr/>
          <p:nvPr/>
        </p:nvSpPr>
        <p:spPr>
          <a:xfrm>
            <a:off x="8401572" y="4586124"/>
            <a:ext cx="431700" cy="4203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p69"/>
          <p:cNvSpPr/>
          <p:nvPr/>
        </p:nvSpPr>
        <p:spPr>
          <a:xfrm>
            <a:off x="8768224" y="4322425"/>
            <a:ext cx="209700" cy="204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3" name="Google Shape;4213;p6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bg>
      <p:bgPr>
        <a:solidFill>
          <a:schemeClr val="dk1"/>
        </a:solidFill>
      </p:bgPr>
    </p:bg>
    <p:spTree>
      <p:nvGrpSpPr>
        <p:cNvPr id="4214" name="Shape 4214"/>
        <p:cNvGrpSpPr/>
        <p:nvPr/>
      </p:nvGrpSpPr>
      <p:grpSpPr>
        <a:xfrm>
          <a:off x="0" y="0"/>
          <a:ext cx="0" cy="0"/>
          <a:chOff x="0" y="0"/>
          <a:chExt cx="0" cy="0"/>
        </a:xfrm>
      </p:grpSpPr>
      <p:grpSp>
        <p:nvGrpSpPr>
          <p:cNvPr id="4215" name="Google Shape;4215;p70"/>
          <p:cNvGrpSpPr/>
          <p:nvPr/>
        </p:nvGrpSpPr>
        <p:grpSpPr>
          <a:xfrm>
            <a:off x="-151025" y="-87459"/>
            <a:ext cx="9443950" cy="5336943"/>
            <a:chOff x="1366600" y="892542"/>
            <a:chExt cx="757200" cy="649200"/>
          </a:xfrm>
        </p:grpSpPr>
        <p:grpSp>
          <p:nvGrpSpPr>
            <p:cNvPr id="4216" name="Google Shape;4216;p70"/>
            <p:cNvGrpSpPr/>
            <p:nvPr/>
          </p:nvGrpSpPr>
          <p:grpSpPr>
            <a:xfrm>
              <a:off x="1366600" y="892542"/>
              <a:ext cx="757199" cy="649200"/>
              <a:chOff x="1366600" y="892542"/>
              <a:chExt cx="757199" cy="649200"/>
            </a:xfrm>
          </p:grpSpPr>
          <p:cxnSp>
            <p:nvCxnSpPr>
              <p:cNvPr id="4217" name="Google Shape;4217;p70"/>
              <p:cNvCxnSpPr/>
              <p:nvPr/>
            </p:nvCxnSpPr>
            <p:spPr>
              <a:xfrm>
                <a:off x="13666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4218" name="Google Shape;4218;p70"/>
              <p:cNvCxnSpPr/>
              <p:nvPr/>
            </p:nvCxnSpPr>
            <p:spPr>
              <a:xfrm>
                <a:off x="15559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4219" name="Google Shape;4219;p70"/>
              <p:cNvCxnSpPr/>
              <p:nvPr/>
            </p:nvCxnSpPr>
            <p:spPr>
              <a:xfrm>
                <a:off x="1745200"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4220" name="Google Shape;4220;p70"/>
              <p:cNvCxnSpPr/>
              <p:nvPr/>
            </p:nvCxnSpPr>
            <p:spPr>
              <a:xfrm>
                <a:off x="1934499" y="892542"/>
                <a:ext cx="0" cy="649200"/>
              </a:xfrm>
              <a:prstGeom prst="straightConnector1">
                <a:avLst/>
              </a:prstGeom>
              <a:noFill/>
              <a:ln cap="flat" cmpd="sng" w="9525">
                <a:solidFill>
                  <a:schemeClr val="dk2"/>
                </a:solidFill>
                <a:prstDash val="solid"/>
                <a:round/>
                <a:headEnd len="sm" w="sm" type="none"/>
                <a:tailEnd len="sm" w="sm" type="none"/>
              </a:ln>
            </p:spPr>
          </p:cxnSp>
          <p:cxnSp>
            <p:nvCxnSpPr>
              <p:cNvPr id="4221" name="Google Shape;4221;p70"/>
              <p:cNvCxnSpPr/>
              <p:nvPr/>
            </p:nvCxnSpPr>
            <p:spPr>
              <a:xfrm>
                <a:off x="2123799" y="892542"/>
                <a:ext cx="0" cy="649200"/>
              </a:xfrm>
              <a:prstGeom prst="straightConnector1">
                <a:avLst/>
              </a:prstGeom>
              <a:noFill/>
              <a:ln cap="flat" cmpd="sng" w="9525">
                <a:solidFill>
                  <a:schemeClr val="dk2"/>
                </a:solidFill>
                <a:prstDash val="solid"/>
                <a:round/>
                <a:headEnd len="sm" w="sm" type="none"/>
                <a:tailEnd len="sm" w="sm" type="none"/>
              </a:ln>
            </p:spPr>
          </p:cxnSp>
        </p:grpSp>
        <p:grpSp>
          <p:nvGrpSpPr>
            <p:cNvPr id="4222" name="Google Shape;4222;p70"/>
            <p:cNvGrpSpPr/>
            <p:nvPr/>
          </p:nvGrpSpPr>
          <p:grpSpPr>
            <a:xfrm>
              <a:off x="1366600" y="892542"/>
              <a:ext cx="757200" cy="645919"/>
              <a:chOff x="1366600" y="892542"/>
              <a:chExt cx="757200" cy="645919"/>
            </a:xfrm>
          </p:grpSpPr>
          <p:cxnSp>
            <p:nvCxnSpPr>
              <p:cNvPr id="4223" name="Google Shape;4223;p70"/>
              <p:cNvCxnSpPr/>
              <p:nvPr/>
            </p:nvCxnSpPr>
            <p:spPr>
              <a:xfrm>
                <a:off x="1366600" y="892542"/>
                <a:ext cx="757200" cy="0"/>
              </a:xfrm>
              <a:prstGeom prst="straightConnector1">
                <a:avLst/>
              </a:prstGeom>
              <a:noFill/>
              <a:ln cap="flat" cmpd="sng" w="9525">
                <a:solidFill>
                  <a:schemeClr val="dk2"/>
                </a:solidFill>
                <a:prstDash val="solid"/>
                <a:round/>
                <a:headEnd len="sm" w="sm" type="none"/>
                <a:tailEnd len="sm" w="sm" type="none"/>
              </a:ln>
            </p:spPr>
          </p:cxnSp>
          <p:cxnSp>
            <p:nvCxnSpPr>
              <p:cNvPr id="4224" name="Google Shape;4224;p70"/>
              <p:cNvCxnSpPr/>
              <p:nvPr/>
            </p:nvCxnSpPr>
            <p:spPr>
              <a:xfrm>
                <a:off x="1366600" y="1107849"/>
                <a:ext cx="757200" cy="0"/>
              </a:xfrm>
              <a:prstGeom prst="straightConnector1">
                <a:avLst/>
              </a:prstGeom>
              <a:noFill/>
              <a:ln cap="flat" cmpd="sng" w="9525">
                <a:solidFill>
                  <a:schemeClr val="dk2"/>
                </a:solidFill>
                <a:prstDash val="solid"/>
                <a:round/>
                <a:headEnd len="sm" w="sm" type="none"/>
                <a:tailEnd len="sm" w="sm" type="none"/>
              </a:ln>
            </p:spPr>
          </p:cxnSp>
          <p:cxnSp>
            <p:nvCxnSpPr>
              <p:cNvPr id="4225" name="Google Shape;4225;p70"/>
              <p:cNvCxnSpPr/>
              <p:nvPr/>
            </p:nvCxnSpPr>
            <p:spPr>
              <a:xfrm>
                <a:off x="1366600" y="1323155"/>
                <a:ext cx="757200" cy="0"/>
              </a:xfrm>
              <a:prstGeom prst="straightConnector1">
                <a:avLst/>
              </a:prstGeom>
              <a:noFill/>
              <a:ln cap="flat" cmpd="sng" w="9525">
                <a:solidFill>
                  <a:schemeClr val="dk2"/>
                </a:solidFill>
                <a:prstDash val="solid"/>
                <a:round/>
                <a:headEnd len="sm" w="sm" type="none"/>
                <a:tailEnd len="sm" w="sm" type="none"/>
              </a:ln>
            </p:spPr>
          </p:cxnSp>
          <p:cxnSp>
            <p:nvCxnSpPr>
              <p:cNvPr id="4226" name="Google Shape;4226;p70"/>
              <p:cNvCxnSpPr/>
              <p:nvPr/>
            </p:nvCxnSpPr>
            <p:spPr>
              <a:xfrm>
                <a:off x="1366600" y="1538461"/>
                <a:ext cx="757200" cy="0"/>
              </a:xfrm>
              <a:prstGeom prst="straightConnector1">
                <a:avLst/>
              </a:prstGeom>
              <a:noFill/>
              <a:ln cap="flat" cmpd="sng" w="9525">
                <a:solidFill>
                  <a:schemeClr val="dk2"/>
                </a:solidFill>
                <a:prstDash val="solid"/>
                <a:round/>
                <a:headEnd len="sm" w="sm" type="none"/>
                <a:tailEnd len="sm" w="sm" type="none"/>
              </a:ln>
            </p:spPr>
          </p:cxnSp>
        </p:grpSp>
      </p:grpSp>
      <p:grpSp>
        <p:nvGrpSpPr>
          <p:cNvPr id="4227" name="Google Shape;4227;p70"/>
          <p:cNvGrpSpPr/>
          <p:nvPr/>
        </p:nvGrpSpPr>
        <p:grpSpPr>
          <a:xfrm flipH="1" rot="-5400000">
            <a:off x="7774437" y="2192363"/>
            <a:ext cx="1764041" cy="758764"/>
            <a:chOff x="6659230" y="279450"/>
            <a:chExt cx="2217246" cy="953700"/>
          </a:xfrm>
        </p:grpSpPr>
        <p:sp>
          <p:nvSpPr>
            <p:cNvPr id="4228" name="Google Shape;4228;p70"/>
            <p:cNvSpPr/>
            <p:nvPr/>
          </p:nvSpPr>
          <p:spPr>
            <a:xfrm>
              <a:off x="665923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9" name="Google Shape;4229;p70"/>
            <p:cNvSpPr/>
            <p:nvPr/>
          </p:nvSpPr>
          <p:spPr>
            <a:xfrm>
              <a:off x="689227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0" name="Google Shape;4230;p70"/>
            <p:cNvSpPr/>
            <p:nvPr/>
          </p:nvSpPr>
          <p:spPr>
            <a:xfrm>
              <a:off x="723577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1" name="Google Shape;4231;p70"/>
            <p:cNvSpPr/>
            <p:nvPr/>
          </p:nvSpPr>
          <p:spPr>
            <a:xfrm>
              <a:off x="757927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2" name="Google Shape;4232;p70"/>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33" name="Google Shape;4233;p70"/>
          <p:cNvSpPr/>
          <p:nvPr/>
        </p:nvSpPr>
        <p:spPr>
          <a:xfrm flipH="1">
            <a:off x="259229" y="1477639"/>
            <a:ext cx="429900" cy="4182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4" name="Google Shape;4234;p70"/>
          <p:cNvSpPr/>
          <p:nvPr/>
        </p:nvSpPr>
        <p:spPr>
          <a:xfrm flipH="1">
            <a:off x="6813956" y="176164"/>
            <a:ext cx="246900" cy="2403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5" name="Google Shape;4235;p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9.xml"/><Relationship Id="rId22" Type="http://schemas.openxmlformats.org/officeDocument/2006/relationships/slideLayout" Target="../slideLayouts/slideLayout61.xml"/><Relationship Id="rId21" Type="http://schemas.openxmlformats.org/officeDocument/2006/relationships/slideLayout" Target="../slideLayouts/slideLayout60.xml"/><Relationship Id="rId24" Type="http://schemas.openxmlformats.org/officeDocument/2006/relationships/slideLayout" Target="../slideLayouts/slideLayout63.xml"/><Relationship Id="rId23" Type="http://schemas.openxmlformats.org/officeDocument/2006/relationships/slideLayout" Target="../slideLayouts/slideLayout62.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26" Type="http://schemas.openxmlformats.org/officeDocument/2006/relationships/slideLayout" Target="../slideLayouts/slideLayout65.xml"/><Relationship Id="rId25" Type="http://schemas.openxmlformats.org/officeDocument/2006/relationships/slideLayout" Target="../slideLayouts/slideLayout64.xml"/><Relationship Id="rId28" Type="http://schemas.openxmlformats.org/officeDocument/2006/relationships/slideLayout" Target="../slideLayouts/slideLayout67.xml"/><Relationship Id="rId27" Type="http://schemas.openxmlformats.org/officeDocument/2006/relationships/slideLayout" Target="../slideLayouts/slideLayout66.xml"/><Relationship Id="rId5" Type="http://schemas.openxmlformats.org/officeDocument/2006/relationships/slideLayout" Target="../slideLayouts/slideLayout44.xml"/><Relationship Id="rId6" Type="http://schemas.openxmlformats.org/officeDocument/2006/relationships/slideLayout" Target="../slideLayouts/slideLayout45.xml"/><Relationship Id="rId29" Type="http://schemas.openxmlformats.org/officeDocument/2006/relationships/theme" Target="../theme/theme1.xml"/><Relationship Id="rId7" Type="http://schemas.openxmlformats.org/officeDocument/2006/relationships/slideLayout" Target="../slideLayouts/slideLayout46.xml"/><Relationship Id="rId8" Type="http://schemas.openxmlformats.org/officeDocument/2006/relationships/slideLayout" Target="../slideLayouts/slideLayout47.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17" Type="http://schemas.openxmlformats.org/officeDocument/2006/relationships/slideLayout" Target="../slideLayouts/slideLayout56.xml"/><Relationship Id="rId16" Type="http://schemas.openxmlformats.org/officeDocument/2006/relationships/slideLayout" Target="../slideLayouts/slideLayout55.xml"/><Relationship Id="rId19" Type="http://schemas.openxmlformats.org/officeDocument/2006/relationships/slideLayout" Target="../slideLayouts/slideLayout58.xml"/><Relationship Id="rId1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33700" y="339325"/>
            <a:ext cx="8083800" cy="75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1pPr>
            <a:lvl2pPr lvl="1"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2pPr>
            <a:lvl3pPr lvl="2"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3pPr>
            <a:lvl4pPr lvl="3"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4pPr>
            <a:lvl5pPr lvl="4"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5pPr>
            <a:lvl6pPr lvl="5"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6pPr>
            <a:lvl7pPr lvl="6"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7pPr>
            <a:lvl8pPr lvl="7"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8pPr>
            <a:lvl9pPr lvl="8"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9pPr>
          </a:lstStyle>
          <a:p/>
        </p:txBody>
      </p:sp>
      <p:sp>
        <p:nvSpPr>
          <p:cNvPr id="52" name="Google Shape;52;p13"/>
          <p:cNvSpPr txBox="1"/>
          <p:nvPr>
            <p:ph idx="1" type="body"/>
          </p:nvPr>
        </p:nvSpPr>
        <p:spPr>
          <a:xfrm>
            <a:off x="713225" y="1237508"/>
            <a:ext cx="7717500" cy="3371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1pPr>
            <a:lvl2pPr indent="-317500" lvl="1" marL="9144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2pPr>
            <a:lvl3pPr indent="-317500" lvl="2" marL="13716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3pPr>
            <a:lvl4pPr indent="-317500" lvl="3" marL="18288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4pPr>
            <a:lvl5pPr indent="-317500" lvl="4" marL="22860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5pPr>
            <a:lvl6pPr indent="-317500" lvl="5" marL="27432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6pPr>
            <a:lvl7pPr indent="-317500" lvl="6" marL="32004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7pPr>
            <a:lvl8pPr indent="-317500" lvl="7" marL="36576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8pPr>
            <a:lvl9pPr indent="-317500" lvl="8" marL="41148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143" name="Shape 2143"/>
        <p:cNvGrpSpPr/>
        <p:nvPr/>
      </p:nvGrpSpPr>
      <p:grpSpPr>
        <a:xfrm>
          <a:off x="0" y="0"/>
          <a:ext cx="0" cy="0"/>
          <a:chOff x="0" y="0"/>
          <a:chExt cx="0" cy="0"/>
        </a:xfrm>
      </p:grpSpPr>
      <p:sp>
        <p:nvSpPr>
          <p:cNvPr id="2144" name="Google Shape;2144;p42"/>
          <p:cNvSpPr txBox="1"/>
          <p:nvPr>
            <p:ph type="title"/>
          </p:nvPr>
        </p:nvSpPr>
        <p:spPr>
          <a:xfrm>
            <a:off x="533700" y="339325"/>
            <a:ext cx="8083800" cy="75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1pPr>
            <a:lvl2pPr lvl="1"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2pPr>
            <a:lvl3pPr lvl="2"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3pPr>
            <a:lvl4pPr lvl="3"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4pPr>
            <a:lvl5pPr lvl="4"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5pPr>
            <a:lvl6pPr lvl="5"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6pPr>
            <a:lvl7pPr lvl="6"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7pPr>
            <a:lvl8pPr lvl="7"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8pPr>
            <a:lvl9pPr lvl="8" marR="0" rtl="0" algn="l">
              <a:lnSpc>
                <a:spcPct val="100000"/>
              </a:lnSpc>
              <a:spcBef>
                <a:spcPts val="0"/>
              </a:spcBef>
              <a:spcAft>
                <a:spcPts val="0"/>
              </a:spcAft>
              <a:buClr>
                <a:schemeClr val="dk1"/>
              </a:buClr>
              <a:buSzPts val="2800"/>
              <a:buFont typeface="Merriweather"/>
              <a:buNone/>
              <a:defRPr b="0" i="0" sz="2800" u="none" cap="none" strike="noStrike">
                <a:solidFill>
                  <a:schemeClr val="dk1"/>
                </a:solidFill>
                <a:latin typeface="Merriweather"/>
                <a:ea typeface="Merriweather"/>
                <a:cs typeface="Merriweather"/>
                <a:sym typeface="Merriweather"/>
              </a:defRPr>
            </a:lvl9pPr>
          </a:lstStyle>
          <a:p/>
        </p:txBody>
      </p:sp>
      <p:sp>
        <p:nvSpPr>
          <p:cNvPr id="2145" name="Google Shape;2145;p42"/>
          <p:cNvSpPr txBox="1"/>
          <p:nvPr>
            <p:ph idx="1" type="body"/>
          </p:nvPr>
        </p:nvSpPr>
        <p:spPr>
          <a:xfrm>
            <a:off x="713225" y="1237508"/>
            <a:ext cx="7717500" cy="3371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1pPr>
            <a:lvl2pPr indent="-317500" lvl="1" marL="9144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2pPr>
            <a:lvl3pPr indent="-317500" lvl="2" marL="13716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3pPr>
            <a:lvl4pPr indent="-317500" lvl="3" marL="18288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4pPr>
            <a:lvl5pPr indent="-317500" lvl="4" marL="22860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5pPr>
            <a:lvl6pPr indent="-317500" lvl="5" marL="27432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6pPr>
            <a:lvl7pPr indent="-317500" lvl="6" marL="32004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7pPr>
            <a:lvl8pPr indent="-317500" lvl="7" marL="36576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8pPr>
            <a:lvl9pPr indent="-317500" lvl="8" marL="4114800" marR="0" rtl="0" algn="l">
              <a:lnSpc>
                <a:spcPct val="100000"/>
              </a:lnSpc>
              <a:spcBef>
                <a:spcPts val="0"/>
              </a:spcBef>
              <a:spcAft>
                <a:spcPts val="0"/>
              </a:spcAft>
              <a:buClr>
                <a:schemeClr val="dk1"/>
              </a:buClr>
              <a:buSzPts val="1400"/>
              <a:buFont typeface="Spectral"/>
              <a:buChar char="■"/>
              <a:defRPr b="0" i="0" sz="1400" u="none" cap="none" strike="noStrike">
                <a:solidFill>
                  <a:schemeClr val="dk1"/>
                </a:solidFill>
                <a:latin typeface="Spectral"/>
                <a:ea typeface="Spectral"/>
                <a:cs typeface="Spectral"/>
                <a:sym typeface="Spectral"/>
              </a:defRPr>
            </a:lvl9pPr>
          </a:lstStyle>
          <a:p/>
        </p:txBody>
      </p:sp>
      <p:sp>
        <p:nvSpPr>
          <p:cNvPr id="2146" name="Google Shape;2146;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pectral"/>
                <a:ea typeface="Spectral"/>
                <a:cs typeface="Spectral"/>
                <a:sym typeface="Spectr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9" name="Shape 4239"/>
        <p:cNvGrpSpPr/>
        <p:nvPr/>
      </p:nvGrpSpPr>
      <p:grpSpPr>
        <a:xfrm>
          <a:off x="0" y="0"/>
          <a:ext cx="0" cy="0"/>
          <a:chOff x="0" y="0"/>
          <a:chExt cx="0" cy="0"/>
        </a:xfrm>
      </p:grpSpPr>
      <p:sp>
        <p:nvSpPr>
          <p:cNvPr id="4240" name="Google Shape;4240;p71"/>
          <p:cNvSpPr/>
          <p:nvPr/>
        </p:nvSpPr>
        <p:spPr>
          <a:xfrm>
            <a:off x="1118025" y="1086025"/>
            <a:ext cx="6908700" cy="222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1" name="Google Shape;4241;p71"/>
          <p:cNvSpPr txBox="1"/>
          <p:nvPr>
            <p:ph idx="1" type="subTitle"/>
          </p:nvPr>
        </p:nvSpPr>
        <p:spPr>
          <a:xfrm>
            <a:off x="2016425" y="337975"/>
            <a:ext cx="46059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a:t>Group 40</a:t>
            </a:r>
            <a:endParaRPr b="1"/>
          </a:p>
        </p:txBody>
      </p:sp>
      <p:sp>
        <p:nvSpPr>
          <p:cNvPr id="4242" name="Google Shape;4242;p71"/>
          <p:cNvSpPr txBox="1"/>
          <p:nvPr>
            <p:ph type="ctrTitle"/>
          </p:nvPr>
        </p:nvSpPr>
        <p:spPr>
          <a:xfrm>
            <a:off x="1340625" y="1354950"/>
            <a:ext cx="6462600" cy="83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2000">
                <a:solidFill>
                  <a:srgbClr val="000000"/>
                </a:solidFill>
                <a:latin typeface="Merriweather Black"/>
                <a:ea typeface="Merriweather Black"/>
                <a:cs typeface="Merriweather Black"/>
                <a:sym typeface="Merriweather Black"/>
              </a:rPr>
              <a:t>Music Recommendation based on Sentiment Analysis using NLP techniques</a:t>
            </a:r>
            <a:endParaRPr sz="3000">
              <a:latin typeface="Merriweather Black"/>
              <a:ea typeface="Merriweather Black"/>
              <a:cs typeface="Merriweather Black"/>
              <a:sym typeface="Merriweather Black"/>
            </a:endParaRPr>
          </a:p>
        </p:txBody>
      </p:sp>
      <p:sp>
        <p:nvSpPr>
          <p:cNvPr id="4243" name="Google Shape;4243;p71"/>
          <p:cNvSpPr/>
          <p:nvPr/>
        </p:nvSpPr>
        <p:spPr>
          <a:xfrm>
            <a:off x="1286800" y="2353463"/>
            <a:ext cx="7736899" cy="748408"/>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lt1"/>
                </a:solidFill>
                <a:latin typeface="Merriweather"/>
              </a:rPr>
              <a:t>Paper Presentation</a:t>
            </a:r>
          </a:p>
        </p:txBody>
      </p:sp>
      <p:grpSp>
        <p:nvGrpSpPr>
          <p:cNvPr id="4244" name="Google Shape;4244;p71"/>
          <p:cNvGrpSpPr/>
          <p:nvPr/>
        </p:nvGrpSpPr>
        <p:grpSpPr>
          <a:xfrm>
            <a:off x="7803335" y="4060517"/>
            <a:ext cx="798976" cy="380999"/>
            <a:chOff x="7740700" y="4100311"/>
            <a:chExt cx="786936" cy="604089"/>
          </a:xfrm>
        </p:grpSpPr>
        <p:grpSp>
          <p:nvGrpSpPr>
            <p:cNvPr id="4245" name="Google Shape;4245;p71"/>
            <p:cNvGrpSpPr/>
            <p:nvPr/>
          </p:nvGrpSpPr>
          <p:grpSpPr>
            <a:xfrm>
              <a:off x="7740700" y="4149700"/>
              <a:ext cx="737550" cy="554700"/>
              <a:chOff x="7740700" y="4149700"/>
              <a:chExt cx="737550" cy="554700"/>
            </a:xfrm>
          </p:grpSpPr>
          <p:sp>
            <p:nvSpPr>
              <p:cNvPr id="4246" name="Google Shape;4246;p71"/>
              <p:cNvSpPr/>
              <p:nvPr/>
            </p:nvSpPr>
            <p:spPr>
              <a:xfrm rot="5400000">
                <a:off x="7905550" y="4131700"/>
                <a:ext cx="554700" cy="590700"/>
              </a:xfrm>
              <a:prstGeom prst="up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7" name="Google Shape;4247;p71"/>
              <p:cNvSpPr/>
              <p:nvPr/>
            </p:nvSpPr>
            <p:spPr>
              <a:xfrm>
                <a:off x="7740700" y="4286500"/>
                <a:ext cx="86400" cy="281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48" name="Google Shape;4248;p71"/>
            <p:cNvSpPr/>
            <p:nvPr/>
          </p:nvSpPr>
          <p:spPr>
            <a:xfrm rot="5400000">
              <a:off x="7954936" y="4082311"/>
              <a:ext cx="554700" cy="590700"/>
            </a:xfrm>
            <a:prstGeom prst="up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49" name="Google Shape;4249;p71"/>
          <p:cNvSpPr/>
          <p:nvPr/>
        </p:nvSpPr>
        <p:spPr>
          <a:xfrm>
            <a:off x="2102264" y="175464"/>
            <a:ext cx="337500" cy="3291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0" name="Google Shape;4250;p71"/>
          <p:cNvSpPr/>
          <p:nvPr/>
        </p:nvSpPr>
        <p:spPr>
          <a:xfrm>
            <a:off x="948396" y="1289701"/>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1" name="Google Shape;4251;p71"/>
          <p:cNvSpPr/>
          <p:nvPr/>
        </p:nvSpPr>
        <p:spPr>
          <a:xfrm>
            <a:off x="7248344" y="3112759"/>
            <a:ext cx="427200" cy="4164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2" name="Google Shape;4252;p71"/>
          <p:cNvGrpSpPr/>
          <p:nvPr/>
        </p:nvGrpSpPr>
        <p:grpSpPr>
          <a:xfrm>
            <a:off x="7459073" y="337966"/>
            <a:ext cx="1143140" cy="598828"/>
            <a:chOff x="7055900" y="279450"/>
            <a:chExt cx="1820576" cy="953700"/>
          </a:xfrm>
        </p:grpSpPr>
        <p:sp>
          <p:nvSpPr>
            <p:cNvPr id="4253" name="Google Shape;4253;p71"/>
            <p:cNvSpPr/>
            <p:nvPr/>
          </p:nvSpPr>
          <p:spPr>
            <a:xfrm>
              <a:off x="7055900"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4" name="Google Shape;4254;p71"/>
            <p:cNvSpPr/>
            <p:nvPr/>
          </p:nvSpPr>
          <p:spPr>
            <a:xfrm>
              <a:off x="7272619"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5" name="Google Shape;4255;p71"/>
            <p:cNvSpPr/>
            <p:nvPr/>
          </p:nvSpPr>
          <p:spPr>
            <a:xfrm>
              <a:off x="7489338"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6" name="Google Shape;4256;p71"/>
            <p:cNvSpPr/>
            <p:nvPr/>
          </p:nvSpPr>
          <p:spPr>
            <a:xfrm>
              <a:off x="7706057"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7" name="Google Shape;4257;p71"/>
            <p:cNvSpPr/>
            <p:nvPr/>
          </p:nvSpPr>
          <p:spPr>
            <a:xfrm>
              <a:off x="7922776"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8" name="Google Shape;4258;p71"/>
          <p:cNvGrpSpPr/>
          <p:nvPr/>
        </p:nvGrpSpPr>
        <p:grpSpPr>
          <a:xfrm>
            <a:off x="539126" y="3307343"/>
            <a:ext cx="584139" cy="656583"/>
            <a:chOff x="848509" y="2822478"/>
            <a:chExt cx="624748" cy="702228"/>
          </a:xfrm>
        </p:grpSpPr>
        <p:sp>
          <p:nvSpPr>
            <p:cNvPr id="4259" name="Google Shape;4259;p71"/>
            <p:cNvSpPr/>
            <p:nvPr/>
          </p:nvSpPr>
          <p:spPr>
            <a:xfrm rot="-5400000">
              <a:off x="950207" y="3001656"/>
              <a:ext cx="5592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0" name="Google Shape;4260;p71"/>
            <p:cNvSpPr/>
            <p:nvPr/>
          </p:nvSpPr>
          <p:spPr>
            <a:xfrm rot="-5400000">
              <a:off x="904258" y="2953980"/>
              <a:ext cx="5592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1" name="Google Shape;4261;p71"/>
            <p:cNvSpPr/>
            <p:nvPr/>
          </p:nvSpPr>
          <p:spPr>
            <a:xfrm rot="-5400000">
              <a:off x="858308" y="2906304"/>
              <a:ext cx="5592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2" name="Google Shape;4262;p71"/>
            <p:cNvSpPr/>
            <p:nvPr/>
          </p:nvSpPr>
          <p:spPr>
            <a:xfrm rot="-5400000">
              <a:off x="812359" y="2858628"/>
              <a:ext cx="5592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3" name="Google Shape;4263;p71"/>
          <p:cNvSpPr txBox="1"/>
          <p:nvPr>
            <p:ph idx="1" type="subTitle"/>
          </p:nvPr>
        </p:nvSpPr>
        <p:spPr>
          <a:xfrm>
            <a:off x="703025" y="3543950"/>
            <a:ext cx="4396500" cy="158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a:p>
            <a:pPr indent="0" lvl="0" marL="0" rtl="0" algn="just">
              <a:lnSpc>
                <a:spcPct val="150000"/>
              </a:lnSpc>
              <a:spcBef>
                <a:spcPts val="0"/>
              </a:spcBef>
              <a:spcAft>
                <a:spcPts val="0"/>
              </a:spcAft>
              <a:buSzPts val="2800"/>
              <a:buNone/>
            </a:pPr>
            <a:r>
              <a:t/>
            </a:r>
            <a:endParaRPr>
              <a:solidFill>
                <a:srgbClr val="000000"/>
              </a:solidFill>
            </a:endParaRPr>
          </a:p>
          <a:p>
            <a:pPr indent="0" lvl="0" marL="0" rtl="0" algn="just">
              <a:lnSpc>
                <a:spcPct val="150000"/>
              </a:lnSpc>
              <a:spcBef>
                <a:spcPts val="0"/>
              </a:spcBef>
              <a:spcAft>
                <a:spcPts val="0"/>
              </a:spcAft>
              <a:buSzPts val="2800"/>
              <a:buNone/>
            </a:pPr>
            <a:r>
              <a:t/>
            </a:r>
            <a:endParaRPr>
              <a:solidFill>
                <a:srgbClr val="000000"/>
              </a:solidFill>
            </a:endParaRPr>
          </a:p>
          <a:p>
            <a:pPr indent="0" lvl="0" marL="457200" rtl="0" algn="l">
              <a:lnSpc>
                <a:spcPct val="150000"/>
              </a:lnSpc>
              <a:spcBef>
                <a:spcPts val="0"/>
              </a:spcBef>
              <a:spcAft>
                <a:spcPts val="0"/>
              </a:spcAft>
              <a:buSzPts val="2800"/>
              <a:buNone/>
            </a:pPr>
            <a:r>
              <a:rPr b="1" lang="en">
                <a:solidFill>
                  <a:srgbClr val="000000"/>
                </a:solidFill>
              </a:rPr>
              <a:t>Members:</a:t>
            </a:r>
            <a:endParaRPr b="1">
              <a:solidFill>
                <a:srgbClr val="000000"/>
              </a:solidFill>
            </a:endParaRPr>
          </a:p>
          <a:p>
            <a:pPr indent="0" lvl="0" marL="457200" rtl="0" algn="l">
              <a:lnSpc>
                <a:spcPct val="150000"/>
              </a:lnSpc>
              <a:spcBef>
                <a:spcPts val="0"/>
              </a:spcBef>
              <a:spcAft>
                <a:spcPts val="0"/>
              </a:spcAft>
              <a:buSzPts val="2800"/>
              <a:buNone/>
            </a:pPr>
            <a:r>
              <a:rPr lang="en">
                <a:solidFill>
                  <a:srgbClr val="000000"/>
                </a:solidFill>
              </a:rPr>
              <a:t>20301100 GM Mohaiminuzzaman Apurbo                                      </a:t>
            </a:r>
            <a:endParaRPr>
              <a:solidFill>
                <a:srgbClr val="000000"/>
              </a:solidFill>
            </a:endParaRPr>
          </a:p>
          <a:p>
            <a:pPr indent="0" lvl="0" marL="457200" rtl="0" algn="just">
              <a:lnSpc>
                <a:spcPct val="150000"/>
              </a:lnSpc>
              <a:spcBef>
                <a:spcPts val="0"/>
              </a:spcBef>
              <a:spcAft>
                <a:spcPts val="0"/>
              </a:spcAft>
              <a:buNone/>
            </a:pPr>
            <a:r>
              <a:rPr lang="en">
                <a:solidFill>
                  <a:srgbClr val="000000"/>
                </a:solidFill>
              </a:rPr>
              <a:t>20301286 Md Shakibul Alam</a:t>
            </a:r>
            <a:endParaRPr>
              <a:solidFill>
                <a:srgbClr val="000000"/>
              </a:solidFill>
            </a:endParaRPr>
          </a:p>
          <a:p>
            <a:pPr indent="0" lvl="0" marL="457200" rtl="0" algn="just">
              <a:lnSpc>
                <a:spcPct val="150000"/>
              </a:lnSpc>
              <a:spcBef>
                <a:spcPts val="0"/>
              </a:spcBef>
              <a:spcAft>
                <a:spcPts val="0"/>
              </a:spcAft>
              <a:buNone/>
            </a:pPr>
            <a:r>
              <a:rPr lang="en">
                <a:solidFill>
                  <a:srgbClr val="000000"/>
                </a:solidFill>
              </a:rPr>
              <a:t>20301305 Md Rishat Sheakh</a:t>
            </a:r>
            <a:endParaRPr>
              <a:solidFill>
                <a:srgbClr val="000000"/>
              </a:solidFill>
            </a:endParaRPr>
          </a:p>
          <a:p>
            <a:pPr indent="0" lvl="0" marL="0" rtl="0" algn="just">
              <a:lnSpc>
                <a:spcPct val="100000"/>
              </a:lnSpc>
              <a:spcBef>
                <a:spcPts val="0"/>
              </a:spcBef>
              <a:spcAft>
                <a:spcPts val="0"/>
              </a:spcAft>
              <a:buSzPts val="2800"/>
              <a:buNone/>
            </a:pPr>
            <a:r>
              <a:t/>
            </a:r>
            <a:endParaRPr/>
          </a:p>
          <a:p>
            <a:pPr indent="0" lvl="0" marL="0" rtl="0" algn="just">
              <a:lnSpc>
                <a:spcPct val="100000"/>
              </a:lnSpc>
              <a:spcBef>
                <a:spcPts val="0"/>
              </a:spcBef>
              <a:spcAft>
                <a:spcPts val="0"/>
              </a:spcAft>
              <a:buSzPts val="2800"/>
              <a:buNone/>
            </a:pPr>
            <a:r>
              <a:rPr lang="en"/>
              <a:t>         </a:t>
            </a:r>
            <a:endParaRPr/>
          </a:p>
          <a:p>
            <a:pPr indent="0" lvl="0" marL="0" rtl="0" algn="just">
              <a:lnSpc>
                <a:spcPct val="100000"/>
              </a:lnSpc>
              <a:spcBef>
                <a:spcPts val="0"/>
              </a:spcBef>
              <a:spcAft>
                <a:spcPts val="0"/>
              </a:spcAft>
              <a:buSzPts val="2800"/>
              <a:buNone/>
            </a:pPr>
            <a:r>
              <a:rPr lang="en"/>
              <a:t>        </a:t>
            </a:r>
            <a:endParaRPr/>
          </a:p>
          <a:p>
            <a:pPr indent="0" lvl="0" marL="0" rtl="0" algn="ctr">
              <a:lnSpc>
                <a:spcPct val="100000"/>
              </a:lnSpc>
              <a:spcBef>
                <a:spcPts val="0"/>
              </a:spcBef>
              <a:spcAft>
                <a:spcPts val="0"/>
              </a:spcAft>
              <a:buSzPts val="2800"/>
              <a:buNone/>
            </a:pPr>
            <a:r>
              <a:rPr lang="en"/>
              <a:t>   </a:t>
            </a:r>
            <a:endParaRPr/>
          </a:p>
        </p:txBody>
      </p:sp>
      <p:sp>
        <p:nvSpPr>
          <p:cNvPr id="4264" name="Google Shape;4264;p7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265" name="Google Shape;4265;p71"/>
          <p:cNvSpPr txBox="1"/>
          <p:nvPr/>
        </p:nvSpPr>
        <p:spPr>
          <a:xfrm>
            <a:off x="5400300" y="3543950"/>
            <a:ext cx="2934900" cy="159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Clr>
                <a:srgbClr val="000000"/>
              </a:buClr>
              <a:buSzPts val="2800"/>
              <a:buFont typeface="Arial"/>
              <a:buNone/>
            </a:pPr>
            <a:r>
              <a:rPr b="1" lang="en" sz="1600">
                <a:latin typeface="Spectral"/>
                <a:ea typeface="Spectral"/>
                <a:cs typeface="Spectral"/>
                <a:sym typeface="Spectral"/>
              </a:rPr>
              <a:t>Submitted to:</a:t>
            </a:r>
            <a:endParaRPr b="1" sz="1600">
              <a:latin typeface="Spectral"/>
              <a:ea typeface="Spectral"/>
              <a:cs typeface="Spectral"/>
              <a:sym typeface="Spectral"/>
            </a:endParaRPr>
          </a:p>
          <a:p>
            <a:pPr indent="0" lvl="0" marL="457200" rtl="0" algn="l">
              <a:lnSpc>
                <a:spcPct val="150000"/>
              </a:lnSpc>
              <a:spcBef>
                <a:spcPts val="0"/>
              </a:spcBef>
              <a:spcAft>
                <a:spcPts val="0"/>
              </a:spcAft>
              <a:buNone/>
            </a:pPr>
            <a:r>
              <a:rPr lang="en" sz="1600">
                <a:latin typeface="Spectral"/>
                <a:ea typeface="Spectral"/>
                <a:cs typeface="Spectral"/>
                <a:sym typeface="Spectral"/>
              </a:rPr>
              <a:t>Annajiat Alim Rasel</a:t>
            </a:r>
            <a:endParaRPr sz="1600">
              <a:latin typeface="Spectral"/>
              <a:ea typeface="Spectral"/>
              <a:cs typeface="Spectral"/>
              <a:sym typeface="Spectral"/>
            </a:endParaRPr>
          </a:p>
          <a:p>
            <a:pPr indent="0" lvl="0" marL="457200" rtl="0" algn="l">
              <a:lnSpc>
                <a:spcPct val="150000"/>
              </a:lnSpc>
              <a:spcBef>
                <a:spcPts val="0"/>
              </a:spcBef>
              <a:spcAft>
                <a:spcPts val="0"/>
              </a:spcAft>
              <a:buNone/>
            </a:pPr>
            <a:r>
              <a:rPr b="1" lang="en" sz="1600">
                <a:latin typeface="Spectral"/>
                <a:ea typeface="Spectral"/>
                <a:cs typeface="Spectral"/>
                <a:sym typeface="Spectral"/>
              </a:rPr>
              <a:t>ST and RA:</a:t>
            </a:r>
            <a:endParaRPr b="1" sz="1600">
              <a:latin typeface="Spectral"/>
              <a:ea typeface="Spectral"/>
              <a:cs typeface="Spectral"/>
              <a:sym typeface="Spectral"/>
            </a:endParaRPr>
          </a:p>
          <a:p>
            <a:pPr indent="0" lvl="0" marL="457200" rtl="0" algn="l">
              <a:lnSpc>
                <a:spcPct val="150000"/>
              </a:lnSpc>
              <a:spcBef>
                <a:spcPts val="0"/>
              </a:spcBef>
              <a:spcAft>
                <a:spcPts val="0"/>
              </a:spcAft>
              <a:buClr>
                <a:srgbClr val="000000"/>
              </a:buClr>
              <a:buSzPts val="2800"/>
              <a:buFont typeface="Arial"/>
              <a:buNone/>
            </a:pPr>
            <a:r>
              <a:rPr lang="en" sz="1600">
                <a:latin typeface="Spectral"/>
                <a:ea typeface="Spectral"/>
                <a:cs typeface="Spectral"/>
                <a:sym typeface="Spectral"/>
              </a:rPr>
              <a:t>Farah &amp; Sabbir</a:t>
            </a:r>
            <a:endParaRPr sz="1600">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1" name="Shape 4361"/>
        <p:cNvGrpSpPr/>
        <p:nvPr/>
      </p:nvGrpSpPr>
      <p:grpSpPr>
        <a:xfrm>
          <a:off x="0" y="0"/>
          <a:ext cx="0" cy="0"/>
          <a:chOff x="0" y="0"/>
          <a:chExt cx="0" cy="0"/>
        </a:xfrm>
      </p:grpSpPr>
      <p:sp>
        <p:nvSpPr>
          <p:cNvPr id="4362" name="Google Shape;4362;p80"/>
          <p:cNvSpPr/>
          <p:nvPr/>
        </p:nvSpPr>
        <p:spPr>
          <a:xfrm>
            <a:off x="1839600" y="341000"/>
            <a:ext cx="5420100" cy="4475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3" name="Google Shape;4363;p80"/>
          <p:cNvSpPr txBox="1"/>
          <p:nvPr>
            <p:ph type="title"/>
          </p:nvPr>
        </p:nvSpPr>
        <p:spPr>
          <a:xfrm>
            <a:off x="2744175" y="2123751"/>
            <a:ext cx="3866700" cy="85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Thank</a:t>
            </a:r>
            <a:br>
              <a:rPr lang="en"/>
            </a:br>
            <a:r>
              <a:rPr lang="en"/>
              <a:t>you!</a:t>
            </a:r>
            <a:endParaRPr/>
          </a:p>
        </p:txBody>
      </p:sp>
      <p:grpSp>
        <p:nvGrpSpPr>
          <p:cNvPr id="4364" name="Google Shape;4364;p80"/>
          <p:cNvGrpSpPr/>
          <p:nvPr/>
        </p:nvGrpSpPr>
        <p:grpSpPr>
          <a:xfrm flipH="1">
            <a:off x="6877836" y="1091403"/>
            <a:ext cx="1142790" cy="1480405"/>
            <a:chOff x="7465916" y="720492"/>
            <a:chExt cx="1139144" cy="1477450"/>
          </a:xfrm>
        </p:grpSpPr>
        <p:sp>
          <p:nvSpPr>
            <p:cNvPr id="4365" name="Google Shape;4365;p80"/>
            <p:cNvSpPr/>
            <p:nvPr/>
          </p:nvSpPr>
          <p:spPr>
            <a:xfrm rot="-5400000">
              <a:off x="7646560" y="123944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6" name="Google Shape;4366;p80"/>
            <p:cNvSpPr/>
            <p:nvPr/>
          </p:nvSpPr>
          <p:spPr>
            <a:xfrm rot="-5400000">
              <a:off x="7597172" y="114891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7" name="Google Shape;4367;p80"/>
            <p:cNvSpPr/>
            <p:nvPr/>
          </p:nvSpPr>
          <p:spPr>
            <a:xfrm rot="-5400000">
              <a:off x="7547783" y="105838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8" name="Google Shape;4368;p80"/>
            <p:cNvSpPr/>
            <p:nvPr/>
          </p:nvSpPr>
          <p:spPr>
            <a:xfrm rot="-5400000">
              <a:off x="7498394" y="96785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9" name="Google Shape;4369;p80"/>
            <p:cNvSpPr/>
            <p:nvPr/>
          </p:nvSpPr>
          <p:spPr>
            <a:xfrm rot="-5400000">
              <a:off x="7449005" y="87732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0" name="Google Shape;4370;p80"/>
            <p:cNvSpPr/>
            <p:nvPr/>
          </p:nvSpPr>
          <p:spPr>
            <a:xfrm rot="-5400000">
              <a:off x="7399616" y="78679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1" name="Google Shape;4371;p80"/>
          <p:cNvGrpSpPr/>
          <p:nvPr/>
        </p:nvGrpSpPr>
        <p:grpSpPr>
          <a:xfrm flipH="1" rot="10800000">
            <a:off x="504587" y="346488"/>
            <a:ext cx="1764041" cy="758764"/>
            <a:chOff x="6659230" y="279450"/>
            <a:chExt cx="2217246" cy="953700"/>
          </a:xfrm>
        </p:grpSpPr>
        <p:sp>
          <p:nvSpPr>
            <p:cNvPr id="4372" name="Google Shape;4372;p80"/>
            <p:cNvSpPr/>
            <p:nvPr/>
          </p:nvSpPr>
          <p:spPr>
            <a:xfrm>
              <a:off x="6659230" y="279450"/>
              <a:ext cx="953700" cy="953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3" name="Google Shape;4373;p80"/>
            <p:cNvSpPr/>
            <p:nvPr/>
          </p:nvSpPr>
          <p:spPr>
            <a:xfrm>
              <a:off x="6892279" y="279450"/>
              <a:ext cx="953700" cy="953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4" name="Google Shape;4374;p80"/>
            <p:cNvSpPr/>
            <p:nvPr/>
          </p:nvSpPr>
          <p:spPr>
            <a:xfrm>
              <a:off x="7235778" y="279450"/>
              <a:ext cx="953700" cy="953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5" name="Google Shape;4375;p80"/>
            <p:cNvSpPr/>
            <p:nvPr/>
          </p:nvSpPr>
          <p:spPr>
            <a:xfrm>
              <a:off x="7579277" y="279450"/>
              <a:ext cx="953700" cy="953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6" name="Google Shape;4376;p80"/>
            <p:cNvSpPr/>
            <p:nvPr/>
          </p:nvSpPr>
          <p:spPr>
            <a:xfrm>
              <a:off x="7922776" y="279450"/>
              <a:ext cx="953700" cy="953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7" name="Google Shape;4377;p80"/>
          <p:cNvSpPr/>
          <p:nvPr/>
        </p:nvSpPr>
        <p:spPr>
          <a:xfrm flipH="1">
            <a:off x="7818180" y="883420"/>
            <a:ext cx="429900" cy="418200"/>
          </a:xfrm>
          <a:prstGeom prst="star4">
            <a:avLst>
              <a:gd fmla="val 125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78" name="Google Shape;4378;p80"/>
          <p:cNvGrpSpPr/>
          <p:nvPr/>
        </p:nvGrpSpPr>
        <p:grpSpPr>
          <a:xfrm>
            <a:off x="1839602" y="1617067"/>
            <a:ext cx="637649" cy="658500"/>
            <a:chOff x="1839602" y="1617067"/>
            <a:chExt cx="637649" cy="658500"/>
          </a:xfrm>
        </p:grpSpPr>
        <p:sp>
          <p:nvSpPr>
            <p:cNvPr id="4379" name="Google Shape;4379;p80"/>
            <p:cNvSpPr/>
            <p:nvPr/>
          </p:nvSpPr>
          <p:spPr>
            <a:xfrm flipH="1">
              <a:off x="2047351" y="1617067"/>
              <a:ext cx="429900" cy="418200"/>
            </a:xfrm>
            <a:prstGeom prst="star4">
              <a:avLst>
                <a:gd fmla="val 125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0" name="Google Shape;4380;p80"/>
            <p:cNvSpPr/>
            <p:nvPr/>
          </p:nvSpPr>
          <p:spPr>
            <a:xfrm flipH="1">
              <a:off x="1839602" y="2035267"/>
              <a:ext cx="246900" cy="2403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81" name="Google Shape;4381;p80"/>
          <p:cNvSpPr/>
          <p:nvPr/>
        </p:nvSpPr>
        <p:spPr>
          <a:xfrm flipH="1">
            <a:off x="975250" y="4294400"/>
            <a:ext cx="281100" cy="2736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2" name="Google Shape;4382;p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9" name="Shape 4269"/>
        <p:cNvGrpSpPr/>
        <p:nvPr/>
      </p:nvGrpSpPr>
      <p:grpSpPr>
        <a:xfrm>
          <a:off x="0" y="0"/>
          <a:ext cx="0" cy="0"/>
          <a:chOff x="0" y="0"/>
          <a:chExt cx="0" cy="0"/>
        </a:xfrm>
      </p:grpSpPr>
      <p:grpSp>
        <p:nvGrpSpPr>
          <p:cNvPr id="4270" name="Google Shape;4270;p72"/>
          <p:cNvGrpSpPr/>
          <p:nvPr/>
        </p:nvGrpSpPr>
        <p:grpSpPr>
          <a:xfrm flipH="1">
            <a:off x="7673078" y="1608924"/>
            <a:ext cx="731519" cy="822961"/>
            <a:chOff x="4314469" y="1612892"/>
            <a:chExt cx="486900" cy="607800"/>
          </a:xfrm>
        </p:grpSpPr>
        <p:sp>
          <p:nvSpPr>
            <p:cNvPr id="4271" name="Google Shape;4271;p72"/>
            <p:cNvSpPr/>
            <p:nvPr/>
          </p:nvSpPr>
          <p:spPr>
            <a:xfrm flipH="1" rot="5400000">
              <a:off x="4277419" y="1649942"/>
              <a:ext cx="5610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2" name="Google Shape;4272;p72"/>
            <p:cNvSpPr/>
            <p:nvPr/>
          </p:nvSpPr>
          <p:spPr>
            <a:xfrm flipH="1" rot="5400000">
              <a:off x="4277419" y="1696742"/>
              <a:ext cx="561000" cy="486900"/>
            </a:xfrm>
            <a:prstGeom prst="flowChartDelay">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3" name="Google Shape;4273;p72"/>
          <p:cNvGrpSpPr/>
          <p:nvPr/>
        </p:nvGrpSpPr>
        <p:grpSpPr>
          <a:xfrm>
            <a:off x="741727" y="1608924"/>
            <a:ext cx="731519" cy="822961"/>
            <a:chOff x="4314469" y="1612892"/>
            <a:chExt cx="486900" cy="607800"/>
          </a:xfrm>
        </p:grpSpPr>
        <p:sp>
          <p:nvSpPr>
            <p:cNvPr id="4274" name="Google Shape;4274;p72"/>
            <p:cNvSpPr/>
            <p:nvPr/>
          </p:nvSpPr>
          <p:spPr>
            <a:xfrm flipH="1" rot="5400000">
              <a:off x="4277419" y="1649942"/>
              <a:ext cx="5610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5" name="Google Shape;4275;p72"/>
            <p:cNvSpPr/>
            <p:nvPr/>
          </p:nvSpPr>
          <p:spPr>
            <a:xfrm flipH="1" rot="5400000">
              <a:off x="4277419" y="1696742"/>
              <a:ext cx="561000" cy="486900"/>
            </a:xfrm>
            <a:prstGeom prst="flowChartDelay">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6" name="Google Shape;4276;p72"/>
          <p:cNvGrpSpPr/>
          <p:nvPr/>
        </p:nvGrpSpPr>
        <p:grpSpPr>
          <a:xfrm flipH="1">
            <a:off x="7673078" y="3685031"/>
            <a:ext cx="731519" cy="822961"/>
            <a:chOff x="4314469" y="1612892"/>
            <a:chExt cx="486900" cy="607800"/>
          </a:xfrm>
        </p:grpSpPr>
        <p:sp>
          <p:nvSpPr>
            <p:cNvPr id="4277" name="Google Shape;4277;p72"/>
            <p:cNvSpPr/>
            <p:nvPr/>
          </p:nvSpPr>
          <p:spPr>
            <a:xfrm flipH="1" rot="5400000">
              <a:off x="4277419" y="1649942"/>
              <a:ext cx="5610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8" name="Google Shape;4278;p72"/>
            <p:cNvSpPr/>
            <p:nvPr/>
          </p:nvSpPr>
          <p:spPr>
            <a:xfrm flipH="1" rot="5400000">
              <a:off x="4277419" y="1696742"/>
              <a:ext cx="561000" cy="486900"/>
            </a:xfrm>
            <a:prstGeom prst="flowChartDelay">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9" name="Google Shape;4279;p72"/>
          <p:cNvGrpSpPr/>
          <p:nvPr/>
        </p:nvGrpSpPr>
        <p:grpSpPr>
          <a:xfrm>
            <a:off x="741727" y="3685031"/>
            <a:ext cx="731519" cy="822961"/>
            <a:chOff x="4314469" y="1612892"/>
            <a:chExt cx="486900" cy="607800"/>
          </a:xfrm>
        </p:grpSpPr>
        <p:sp>
          <p:nvSpPr>
            <p:cNvPr id="4280" name="Google Shape;4280;p72"/>
            <p:cNvSpPr/>
            <p:nvPr/>
          </p:nvSpPr>
          <p:spPr>
            <a:xfrm flipH="1" rot="5400000">
              <a:off x="4277419" y="1649942"/>
              <a:ext cx="5610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1" name="Google Shape;4281;p72"/>
            <p:cNvSpPr/>
            <p:nvPr/>
          </p:nvSpPr>
          <p:spPr>
            <a:xfrm flipH="1" rot="5400000">
              <a:off x="4277419" y="1696742"/>
              <a:ext cx="561000" cy="486900"/>
            </a:xfrm>
            <a:prstGeom prst="flowChartDelay">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2" name="Google Shape;4282;p72"/>
          <p:cNvGrpSpPr/>
          <p:nvPr/>
        </p:nvGrpSpPr>
        <p:grpSpPr>
          <a:xfrm flipH="1">
            <a:off x="7673078" y="2646977"/>
            <a:ext cx="731519" cy="822961"/>
            <a:chOff x="4314469" y="1612892"/>
            <a:chExt cx="486900" cy="607800"/>
          </a:xfrm>
        </p:grpSpPr>
        <p:sp>
          <p:nvSpPr>
            <p:cNvPr id="4283" name="Google Shape;4283;p72"/>
            <p:cNvSpPr/>
            <p:nvPr/>
          </p:nvSpPr>
          <p:spPr>
            <a:xfrm flipH="1" rot="5400000">
              <a:off x="4277419" y="1649942"/>
              <a:ext cx="5610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4" name="Google Shape;4284;p72"/>
            <p:cNvSpPr/>
            <p:nvPr/>
          </p:nvSpPr>
          <p:spPr>
            <a:xfrm flipH="1" rot="5400000">
              <a:off x="4277419" y="1696742"/>
              <a:ext cx="561000" cy="4869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5" name="Google Shape;4285;p72"/>
          <p:cNvGrpSpPr/>
          <p:nvPr/>
        </p:nvGrpSpPr>
        <p:grpSpPr>
          <a:xfrm>
            <a:off x="741727" y="2646977"/>
            <a:ext cx="731519" cy="822961"/>
            <a:chOff x="4314469" y="1612892"/>
            <a:chExt cx="486900" cy="607800"/>
          </a:xfrm>
        </p:grpSpPr>
        <p:sp>
          <p:nvSpPr>
            <p:cNvPr id="4286" name="Google Shape;4286;p72"/>
            <p:cNvSpPr/>
            <p:nvPr/>
          </p:nvSpPr>
          <p:spPr>
            <a:xfrm flipH="1" rot="5400000">
              <a:off x="4277419" y="1649942"/>
              <a:ext cx="5610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7" name="Google Shape;4287;p72"/>
            <p:cNvSpPr/>
            <p:nvPr/>
          </p:nvSpPr>
          <p:spPr>
            <a:xfrm flipH="1" rot="5400000">
              <a:off x="4277419" y="1696742"/>
              <a:ext cx="561000" cy="4869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88" name="Google Shape;4288;p72"/>
          <p:cNvSpPr txBox="1"/>
          <p:nvPr>
            <p:ph type="title"/>
          </p:nvPr>
        </p:nvSpPr>
        <p:spPr>
          <a:xfrm>
            <a:off x="540475" y="342800"/>
            <a:ext cx="8062200" cy="741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4289" name="Google Shape;4289;p72"/>
          <p:cNvSpPr txBox="1"/>
          <p:nvPr>
            <p:ph idx="1" type="subTitle"/>
          </p:nvPr>
        </p:nvSpPr>
        <p:spPr>
          <a:xfrm>
            <a:off x="1560930" y="1926481"/>
            <a:ext cx="28347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2000"/>
              <a:buNone/>
            </a:pPr>
            <a:r>
              <a:rPr lang="en"/>
              <a:t>Introduction</a:t>
            </a:r>
            <a:endParaRPr/>
          </a:p>
        </p:txBody>
      </p:sp>
      <p:sp>
        <p:nvSpPr>
          <p:cNvPr id="4290" name="Google Shape;4290;p72"/>
          <p:cNvSpPr txBox="1"/>
          <p:nvPr>
            <p:ph idx="3" type="subTitle"/>
          </p:nvPr>
        </p:nvSpPr>
        <p:spPr>
          <a:xfrm>
            <a:off x="1560930" y="2966006"/>
            <a:ext cx="28347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2000"/>
              <a:buNone/>
            </a:pPr>
            <a:r>
              <a:rPr lang="en"/>
              <a:t>Literature Review</a:t>
            </a:r>
            <a:endParaRPr/>
          </a:p>
        </p:txBody>
      </p:sp>
      <p:sp>
        <p:nvSpPr>
          <p:cNvPr id="4291" name="Google Shape;4291;p72"/>
          <p:cNvSpPr txBox="1"/>
          <p:nvPr>
            <p:ph idx="5" type="subTitle"/>
          </p:nvPr>
        </p:nvSpPr>
        <p:spPr>
          <a:xfrm>
            <a:off x="1560930" y="4005531"/>
            <a:ext cx="28347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2000"/>
              <a:buNone/>
            </a:pPr>
            <a:r>
              <a:rPr lang="en"/>
              <a:t>Challenging</a:t>
            </a:r>
            <a:r>
              <a:rPr lang="en"/>
              <a:t> or Limitations</a:t>
            </a:r>
            <a:endParaRPr/>
          </a:p>
        </p:txBody>
      </p:sp>
      <p:sp>
        <p:nvSpPr>
          <p:cNvPr id="4292" name="Google Shape;4292;p72"/>
          <p:cNvSpPr txBox="1"/>
          <p:nvPr>
            <p:ph idx="7" type="subTitle"/>
          </p:nvPr>
        </p:nvSpPr>
        <p:spPr>
          <a:xfrm flipH="1">
            <a:off x="4703747" y="3015006"/>
            <a:ext cx="2834700" cy="365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1200"/>
              </a:spcAft>
              <a:buSzPts val="2000"/>
              <a:buNone/>
            </a:pPr>
            <a:r>
              <a:rPr lang="en"/>
              <a:t>Future Work Plans</a:t>
            </a:r>
            <a:endParaRPr/>
          </a:p>
        </p:txBody>
      </p:sp>
      <p:sp>
        <p:nvSpPr>
          <p:cNvPr id="4293" name="Google Shape;4293;p72"/>
          <p:cNvSpPr txBox="1"/>
          <p:nvPr>
            <p:ph idx="9" type="subTitle"/>
          </p:nvPr>
        </p:nvSpPr>
        <p:spPr>
          <a:xfrm flipH="1">
            <a:off x="4737972" y="1926468"/>
            <a:ext cx="2834700" cy="365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1200"/>
              </a:spcAft>
              <a:buClr>
                <a:srgbClr val="000000"/>
              </a:buClr>
              <a:buSzPts val="2000"/>
              <a:buFont typeface="Arial"/>
              <a:buNone/>
            </a:pPr>
            <a:r>
              <a:rPr lang="en"/>
              <a:t>Dataset Selection</a:t>
            </a:r>
            <a:endParaRPr/>
          </a:p>
        </p:txBody>
      </p:sp>
      <p:sp>
        <p:nvSpPr>
          <p:cNvPr id="4294" name="Google Shape;4294;p72"/>
          <p:cNvSpPr txBox="1"/>
          <p:nvPr>
            <p:ph idx="14" type="subTitle"/>
          </p:nvPr>
        </p:nvSpPr>
        <p:spPr>
          <a:xfrm flipH="1">
            <a:off x="4777122" y="4005556"/>
            <a:ext cx="2834700" cy="365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1200"/>
              </a:spcAft>
              <a:buSzPts val="2000"/>
              <a:buNone/>
            </a:pPr>
            <a:r>
              <a:rPr lang="en"/>
              <a:t>Conclusion</a:t>
            </a:r>
            <a:endParaRPr/>
          </a:p>
        </p:txBody>
      </p:sp>
      <p:sp>
        <p:nvSpPr>
          <p:cNvPr id="4295" name="Google Shape;4295;p72"/>
          <p:cNvSpPr txBox="1"/>
          <p:nvPr>
            <p:ph idx="16" type="title"/>
          </p:nvPr>
        </p:nvSpPr>
        <p:spPr>
          <a:xfrm>
            <a:off x="682899" y="1816685"/>
            <a:ext cx="849300" cy="49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4296" name="Google Shape;4296;p72"/>
          <p:cNvSpPr txBox="1"/>
          <p:nvPr>
            <p:ph idx="17" type="title"/>
          </p:nvPr>
        </p:nvSpPr>
        <p:spPr>
          <a:xfrm>
            <a:off x="682882" y="2860363"/>
            <a:ext cx="849300" cy="48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4297" name="Google Shape;4297;p72"/>
          <p:cNvSpPr txBox="1"/>
          <p:nvPr>
            <p:ph idx="18" type="title"/>
          </p:nvPr>
        </p:nvSpPr>
        <p:spPr>
          <a:xfrm>
            <a:off x="682882" y="3893540"/>
            <a:ext cx="849300" cy="49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4298" name="Google Shape;4298;p72"/>
          <p:cNvSpPr txBox="1"/>
          <p:nvPr>
            <p:ph idx="19" type="title"/>
          </p:nvPr>
        </p:nvSpPr>
        <p:spPr>
          <a:xfrm>
            <a:off x="7611818" y="1816685"/>
            <a:ext cx="849300" cy="49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4299" name="Google Shape;4299;p72"/>
          <p:cNvSpPr txBox="1"/>
          <p:nvPr>
            <p:ph idx="20" type="title"/>
          </p:nvPr>
        </p:nvSpPr>
        <p:spPr>
          <a:xfrm>
            <a:off x="7611818" y="2860363"/>
            <a:ext cx="849300" cy="48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4300" name="Google Shape;4300;p72"/>
          <p:cNvSpPr txBox="1"/>
          <p:nvPr>
            <p:ph idx="21" type="title"/>
          </p:nvPr>
        </p:nvSpPr>
        <p:spPr>
          <a:xfrm>
            <a:off x="7611818" y="3893540"/>
            <a:ext cx="849300" cy="49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4301" name="Google Shape;4301;p72"/>
          <p:cNvSpPr/>
          <p:nvPr/>
        </p:nvSpPr>
        <p:spPr>
          <a:xfrm>
            <a:off x="7843664" y="1011864"/>
            <a:ext cx="337500" cy="3291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2" name="Google Shape;4302;p72"/>
          <p:cNvSpPr/>
          <p:nvPr/>
        </p:nvSpPr>
        <p:spPr>
          <a:xfrm>
            <a:off x="957921" y="174426"/>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3" name="Google Shape;4303;p72"/>
          <p:cNvSpPr/>
          <p:nvPr/>
        </p:nvSpPr>
        <p:spPr>
          <a:xfrm>
            <a:off x="4400464" y="4641839"/>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4" name="Google Shape;4304;p7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8" name="Shape 4308"/>
        <p:cNvGrpSpPr/>
        <p:nvPr/>
      </p:nvGrpSpPr>
      <p:grpSpPr>
        <a:xfrm>
          <a:off x="0" y="0"/>
          <a:ext cx="0" cy="0"/>
          <a:chOff x="0" y="0"/>
          <a:chExt cx="0" cy="0"/>
        </a:xfrm>
      </p:grpSpPr>
      <p:sp>
        <p:nvSpPr>
          <p:cNvPr id="4309" name="Google Shape;4309;p73"/>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p:txBody>
      </p:sp>
      <p:sp>
        <p:nvSpPr>
          <p:cNvPr id="4310" name="Google Shape;4310;p73"/>
          <p:cNvSpPr txBox="1"/>
          <p:nvPr>
            <p:ph idx="1" type="body"/>
          </p:nvPr>
        </p:nvSpPr>
        <p:spPr>
          <a:xfrm>
            <a:off x="851625" y="1454125"/>
            <a:ext cx="7513500" cy="2966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b="0" sz="1200">
              <a:solidFill>
                <a:srgbClr val="000000"/>
              </a:solidFill>
              <a:latin typeface="EB Garamond"/>
              <a:ea typeface="EB Garamond"/>
              <a:cs typeface="EB Garamond"/>
              <a:sym typeface="EB Garamond"/>
            </a:endParaRPr>
          </a:p>
          <a:p>
            <a:pPr indent="0" lvl="0" marL="0" rtl="0" algn="l">
              <a:lnSpc>
                <a:spcPct val="115000"/>
              </a:lnSpc>
              <a:spcBef>
                <a:spcPts val="0"/>
              </a:spcBef>
              <a:spcAft>
                <a:spcPts val="0"/>
              </a:spcAft>
              <a:buSzPts val="1400"/>
              <a:buNone/>
            </a:pPr>
            <a:r>
              <a:t/>
            </a:r>
            <a:endParaRPr b="0" sz="1200">
              <a:solidFill>
                <a:srgbClr val="000000"/>
              </a:solidFill>
              <a:latin typeface="EB Garamond"/>
              <a:ea typeface="EB Garamond"/>
              <a:cs typeface="EB Garamond"/>
              <a:sym typeface="EB Garamond"/>
            </a:endParaRPr>
          </a:p>
          <a:p>
            <a:pPr indent="0" lvl="0" marL="0" rtl="0" algn="l">
              <a:lnSpc>
                <a:spcPct val="100000"/>
              </a:lnSpc>
              <a:spcBef>
                <a:spcPts val="0"/>
              </a:spcBef>
              <a:spcAft>
                <a:spcPts val="0"/>
              </a:spcAft>
              <a:buSzPts val="1400"/>
              <a:buNone/>
            </a:pPr>
            <a:r>
              <a:t/>
            </a:r>
            <a:endParaRPr/>
          </a:p>
        </p:txBody>
      </p:sp>
      <p:sp>
        <p:nvSpPr>
          <p:cNvPr id="4311" name="Google Shape;4311;p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312" name="Google Shape;4312;p73"/>
          <p:cNvSpPr txBox="1"/>
          <p:nvPr/>
        </p:nvSpPr>
        <p:spPr>
          <a:xfrm>
            <a:off x="621650" y="1529025"/>
            <a:ext cx="7935000" cy="28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latin typeface="Merriweather"/>
                <a:ea typeface="Merriweather"/>
                <a:cs typeface="Merriweather"/>
                <a:sym typeface="Merriweather"/>
              </a:rPr>
              <a:t>The topic will discusses the use of sentiment analysis in recommending independent music to users. Sentiment analysis involves extracting emotions from user reviews and comments to determine their sentiment towards a particular entity. In the context of music apps, sentiment analysis can provide valuable insights into user satisfaction and preferences. The </a:t>
            </a:r>
            <a:r>
              <a:rPr lang="en" sz="1500">
                <a:solidFill>
                  <a:schemeClr val="dk1"/>
                </a:solidFill>
                <a:latin typeface="Merriweather"/>
                <a:ea typeface="Merriweather"/>
                <a:cs typeface="Merriweather"/>
                <a:sym typeface="Merriweather"/>
              </a:rPr>
              <a:t>topic’s dataset </a:t>
            </a:r>
            <a:r>
              <a:rPr lang="en" sz="1500">
                <a:solidFill>
                  <a:schemeClr val="dk1"/>
                </a:solidFill>
                <a:latin typeface="Merriweather"/>
                <a:ea typeface="Merriweather"/>
                <a:cs typeface="Merriweather"/>
                <a:sym typeface="Merriweather"/>
              </a:rPr>
              <a:t>specifically focuses on sentiment analysis in music apps using Spotify data as an example. The document also provides an overview of related works in sentiment analysis and explores various techniques and models. The system implementation section describes the dataset used, the design and implementation of the sentiment analysis model, and the stages of deployment in a user interface.</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6" name="Shape 4316"/>
        <p:cNvGrpSpPr/>
        <p:nvPr/>
      </p:nvGrpSpPr>
      <p:grpSpPr>
        <a:xfrm>
          <a:off x="0" y="0"/>
          <a:ext cx="0" cy="0"/>
          <a:chOff x="0" y="0"/>
          <a:chExt cx="0" cy="0"/>
        </a:xfrm>
      </p:grpSpPr>
      <p:sp>
        <p:nvSpPr>
          <p:cNvPr id="4317" name="Google Shape;4317;p74"/>
          <p:cNvSpPr txBox="1"/>
          <p:nvPr>
            <p:ph type="title"/>
          </p:nvPr>
        </p:nvSpPr>
        <p:spPr>
          <a:xfrm>
            <a:off x="575925" y="254975"/>
            <a:ext cx="8064900" cy="40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Literature review</a:t>
            </a:r>
            <a:endParaRPr/>
          </a:p>
        </p:txBody>
      </p:sp>
      <p:sp>
        <p:nvSpPr>
          <p:cNvPr id="4318" name="Google Shape;4318;p74"/>
          <p:cNvSpPr txBox="1"/>
          <p:nvPr>
            <p:ph idx="1" type="body"/>
          </p:nvPr>
        </p:nvSpPr>
        <p:spPr>
          <a:xfrm>
            <a:off x="1119850" y="1614825"/>
            <a:ext cx="6715500" cy="2341800"/>
          </a:xfrm>
          <a:prstGeom prst="rect">
            <a:avLst/>
          </a:prstGeom>
          <a:noFill/>
          <a:ln>
            <a:noFill/>
          </a:ln>
        </p:spPr>
        <p:txBody>
          <a:bodyPr anchorCtr="0" anchor="ctr" bIns="91425" lIns="91425" spcFirstLastPara="1" rIns="91425" wrap="square" tIns="91425">
            <a:spAutoFit/>
          </a:bodyPr>
          <a:lstStyle/>
          <a:p>
            <a:pPr indent="0" lvl="0" marL="457200" rtl="0" algn="l">
              <a:lnSpc>
                <a:spcPct val="115000"/>
              </a:lnSpc>
              <a:spcBef>
                <a:spcPts val="0"/>
              </a:spcBef>
              <a:spcAft>
                <a:spcPts val="0"/>
              </a:spcAft>
              <a:buSzPts val="1400"/>
              <a:buNone/>
            </a:pPr>
            <a:r>
              <a:t/>
            </a:r>
            <a:endParaRPr b="0" sz="1000">
              <a:solidFill>
                <a:srgbClr val="252525"/>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1400"/>
              <a:buNone/>
            </a:pPr>
            <a:r>
              <a:t/>
            </a:r>
            <a:endParaRPr b="0" sz="1000">
              <a:solidFill>
                <a:srgbClr val="252525"/>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400"/>
              <a:buNone/>
            </a:pPr>
            <a:r>
              <a:t/>
            </a:r>
            <a:endParaRPr b="0" sz="1000">
              <a:solidFill>
                <a:srgbClr val="252525"/>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 sz="1300">
                <a:solidFill>
                  <a:srgbClr val="252525"/>
                </a:solidFill>
                <a:latin typeface="Times New Roman"/>
                <a:ea typeface="Times New Roman"/>
                <a:cs typeface="Times New Roman"/>
                <a:sym typeface="Times New Roman"/>
              </a:rPr>
              <a:t>           </a:t>
            </a:r>
            <a:endParaRPr b="0" sz="1000">
              <a:solidFill>
                <a:srgbClr val="252525"/>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0" sz="1100">
              <a:solidFill>
                <a:srgbClr val="252525"/>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400"/>
              <a:buNone/>
            </a:pPr>
            <a:r>
              <a:t/>
            </a:r>
            <a:endParaRPr b="0" sz="1100">
              <a:solidFill>
                <a:srgbClr val="252525"/>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t/>
            </a:r>
            <a:endParaRPr b="0" sz="1200">
              <a:solidFill>
                <a:srgbClr val="252525"/>
              </a:solidFill>
              <a:latin typeface="Arial"/>
              <a:ea typeface="Arial"/>
              <a:cs typeface="Arial"/>
              <a:sym typeface="Arial"/>
            </a:endParaRPr>
          </a:p>
          <a:p>
            <a:pPr indent="0" lvl="0" marL="0" rtl="0" algn="l">
              <a:lnSpc>
                <a:spcPct val="115000"/>
              </a:lnSpc>
              <a:spcBef>
                <a:spcPts val="0"/>
              </a:spcBef>
              <a:spcAft>
                <a:spcPts val="0"/>
              </a:spcAft>
              <a:buSzPts val="1400"/>
              <a:buNone/>
            </a:pPr>
            <a:r>
              <a:t/>
            </a:r>
            <a:endParaRPr b="0" sz="1200">
              <a:solidFill>
                <a:srgbClr val="252525"/>
              </a:solidFill>
              <a:latin typeface="Arial"/>
              <a:ea typeface="Arial"/>
              <a:cs typeface="Arial"/>
              <a:sym typeface="Arial"/>
            </a:endParaRPr>
          </a:p>
          <a:p>
            <a:pPr indent="0" lvl="0" marL="0" rtl="0" algn="l">
              <a:lnSpc>
                <a:spcPct val="115000"/>
              </a:lnSpc>
              <a:spcBef>
                <a:spcPts val="0"/>
              </a:spcBef>
              <a:spcAft>
                <a:spcPts val="0"/>
              </a:spcAft>
              <a:buSzPts val="1400"/>
              <a:buNone/>
            </a:pPr>
            <a:r>
              <a:t/>
            </a:r>
            <a:endParaRPr b="0" sz="1200">
              <a:solidFill>
                <a:srgbClr val="252525"/>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a:solidFill>
                <a:srgbClr val="252525"/>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a:solidFill>
                <a:srgbClr val="252525"/>
              </a:solidFill>
              <a:highlight>
                <a:srgbClr val="FFFFFF"/>
              </a:highlight>
              <a:latin typeface="Arial"/>
              <a:ea typeface="Arial"/>
              <a:cs typeface="Arial"/>
              <a:sym typeface="Arial"/>
            </a:endParaRPr>
          </a:p>
        </p:txBody>
      </p:sp>
      <p:sp>
        <p:nvSpPr>
          <p:cNvPr id="4319" name="Google Shape;4319;p7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320" name="Google Shape;4320;p74"/>
          <p:cNvSpPr txBox="1"/>
          <p:nvPr/>
        </p:nvSpPr>
        <p:spPr>
          <a:xfrm>
            <a:off x="575925" y="1513975"/>
            <a:ext cx="7980900" cy="27822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0"/>
              </a:spcBef>
              <a:spcAft>
                <a:spcPts val="0"/>
              </a:spcAft>
              <a:buClr>
                <a:schemeClr val="dk1"/>
              </a:buClr>
              <a:buSzPts val="1350"/>
              <a:buFont typeface="Merriweather"/>
              <a:buChar char="●"/>
            </a:pPr>
            <a:r>
              <a:rPr lang="en" sz="1350">
                <a:solidFill>
                  <a:schemeClr val="dk1"/>
                </a:solidFill>
                <a:latin typeface="Merriweather"/>
                <a:ea typeface="Merriweather"/>
                <a:cs typeface="Merriweather"/>
                <a:sym typeface="Merriweather"/>
              </a:rPr>
              <a:t>In the paper [1], the author has performed a categorization of the good and negative feelings portrayed in text. A system for predicting mood Analysis is done on text reviews and rating comments. </a:t>
            </a:r>
            <a:endParaRPr sz="1350">
              <a:solidFill>
                <a:schemeClr val="dk1"/>
              </a:solidFill>
              <a:latin typeface="Merriweather"/>
              <a:ea typeface="Merriweather"/>
              <a:cs typeface="Merriweather"/>
              <a:sym typeface="Merriweather"/>
            </a:endParaRPr>
          </a:p>
          <a:p>
            <a:pPr indent="-314325" lvl="0" marL="457200" rtl="0" algn="l">
              <a:lnSpc>
                <a:spcPct val="115000"/>
              </a:lnSpc>
              <a:spcBef>
                <a:spcPts val="0"/>
              </a:spcBef>
              <a:spcAft>
                <a:spcPts val="0"/>
              </a:spcAft>
              <a:buClr>
                <a:schemeClr val="dk1"/>
              </a:buClr>
              <a:buSzPts val="1350"/>
              <a:buFont typeface="Merriweather"/>
              <a:buChar char="●"/>
            </a:pPr>
            <a:r>
              <a:rPr lang="en" sz="1350">
                <a:solidFill>
                  <a:schemeClr val="dk1"/>
                </a:solidFill>
                <a:latin typeface="Merriweather"/>
                <a:ea typeface="Merriweather"/>
                <a:cs typeface="Merriweather"/>
                <a:sym typeface="Merriweather"/>
              </a:rPr>
              <a:t>As per [2], which addresses the textual product reviews, aspect oriented sentiment analysis is utilized to detect favorable or unfavorable product attributes.</a:t>
            </a:r>
            <a:endParaRPr sz="1350">
              <a:solidFill>
                <a:schemeClr val="dk1"/>
              </a:solidFill>
              <a:latin typeface="Merriweather"/>
              <a:ea typeface="Merriweather"/>
              <a:cs typeface="Merriweather"/>
              <a:sym typeface="Merriweather"/>
            </a:endParaRPr>
          </a:p>
          <a:p>
            <a:pPr indent="-314325" lvl="0" marL="457200" rtl="0" algn="l">
              <a:lnSpc>
                <a:spcPct val="115000"/>
              </a:lnSpc>
              <a:spcBef>
                <a:spcPts val="0"/>
              </a:spcBef>
              <a:spcAft>
                <a:spcPts val="0"/>
              </a:spcAft>
              <a:buClr>
                <a:schemeClr val="dk1"/>
              </a:buClr>
              <a:buSzPts val="1350"/>
              <a:buFont typeface="Merriweather"/>
              <a:buChar char="●"/>
            </a:pPr>
            <a:r>
              <a:rPr lang="en" sz="1350">
                <a:solidFill>
                  <a:schemeClr val="dk1"/>
                </a:solidFill>
                <a:latin typeface="Merriweather"/>
                <a:ea typeface="Merriweather"/>
                <a:cs typeface="Merriweather"/>
                <a:sym typeface="Merriweather"/>
              </a:rPr>
              <a:t>The sentiment analysis of Hindi movie reviews using machine learning techniques is also discovered [3]. This method divides Hindi ratings into two categories—positive and negative—and uses several metrics to evaluate algorithm performance.</a:t>
            </a:r>
            <a:endParaRPr sz="1350">
              <a:solidFill>
                <a:schemeClr val="dk1"/>
              </a:solidFill>
              <a:latin typeface="Merriweather"/>
              <a:ea typeface="Merriweather"/>
              <a:cs typeface="Merriweather"/>
              <a:sym typeface="Merriweather"/>
            </a:endParaRPr>
          </a:p>
          <a:p>
            <a:pPr indent="-314325" lvl="0" marL="457200" rtl="0" algn="l">
              <a:lnSpc>
                <a:spcPct val="115000"/>
              </a:lnSpc>
              <a:spcBef>
                <a:spcPts val="0"/>
              </a:spcBef>
              <a:spcAft>
                <a:spcPts val="0"/>
              </a:spcAft>
              <a:buClr>
                <a:schemeClr val="dk1"/>
              </a:buClr>
              <a:buSzPts val="1350"/>
              <a:buFont typeface="Merriweather"/>
              <a:buChar char="●"/>
            </a:pPr>
            <a:r>
              <a:rPr lang="en" sz="1350">
                <a:solidFill>
                  <a:schemeClr val="dk1"/>
                </a:solidFill>
                <a:latin typeface="Merriweather"/>
                <a:ea typeface="Merriweather"/>
                <a:cs typeface="Merriweather"/>
                <a:sym typeface="Merriweather"/>
              </a:rPr>
              <a:t>The construction of a sentiment lexicon based on word vectors proposed by Xian Fan et. al. in [4] evaluate the effects of several sentiment lexicons on text, based on conventional Naive Bayes.</a:t>
            </a:r>
            <a:endParaRPr sz="1350">
              <a:solidFill>
                <a:schemeClr val="dk1"/>
              </a:solidFill>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4" name="Shape 4324"/>
        <p:cNvGrpSpPr/>
        <p:nvPr/>
      </p:nvGrpSpPr>
      <p:grpSpPr>
        <a:xfrm>
          <a:off x="0" y="0"/>
          <a:ext cx="0" cy="0"/>
          <a:chOff x="0" y="0"/>
          <a:chExt cx="0" cy="0"/>
        </a:xfrm>
      </p:grpSpPr>
      <p:sp>
        <p:nvSpPr>
          <p:cNvPr id="4325" name="Google Shape;4325;p75"/>
          <p:cNvSpPr txBox="1"/>
          <p:nvPr>
            <p:ph type="title"/>
          </p:nvPr>
        </p:nvSpPr>
        <p:spPr>
          <a:xfrm>
            <a:off x="539500" y="339325"/>
            <a:ext cx="8061600" cy="74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Clr>
                <a:srgbClr val="000000"/>
              </a:buClr>
              <a:buSzPts val="2000"/>
              <a:buFont typeface="Arial"/>
              <a:buNone/>
            </a:pPr>
            <a:r>
              <a:rPr lang="en"/>
              <a:t>Challenging or Limitations</a:t>
            </a:r>
            <a:endParaRPr sz="3600"/>
          </a:p>
        </p:txBody>
      </p:sp>
      <p:sp>
        <p:nvSpPr>
          <p:cNvPr id="4326" name="Google Shape;4326;p75"/>
          <p:cNvSpPr txBox="1"/>
          <p:nvPr/>
        </p:nvSpPr>
        <p:spPr>
          <a:xfrm>
            <a:off x="539625" y="1467475"/>
            <a:ext cx="8061600" cy="3345900"/>
          </a:xfrm>
          <a:prstGeom prst="rect">
            <a:avLst/>
          </a:prstGeom>
          <a:noFill/>
          <a:ln>
            <a:noFill/>
          </a:ln>
        </p:spPr>
        <p:txBody>
          <a:bodyPr anchorCtr="0" anchor="t" bIns="91425" lIns="91425" spcFirstLastPara="1" rIns="91425" wrap="square" tIns="91425">
            <a:noAutofit/>
          </a:bodyPr>
          <a:lstStyle/>
          <a:p>
            <a:pPr indent="-314325" lvl="0" marL="457200" marR="0" rtl="0" algn="l">
              <a:lnSpc>
                <a:spcPct val="150000"/>
              </a:lnSpc>
              <a:spcBef>
                <a:spcPts val="1200"/>
              </a:spcBef>
              <a:spcAft>
                <a:spcPts val="0"/>
              </a:spcAft>
              <a:buClr>
                <a:srgbClr val="000000"/>
              </a:buClr>
              <a:buSzPts val="1350"/>
              <a:buFont typeface="Merriweather"/>
              <a:buChar char="●"/>
            </a:pPr>
            <a:r>
              <a:rPr lang="en" sz="1350">
                <a:latin typeface="Merriweather"/>
                <a:ea typeface="Merriweather"/>
                <a:cs typeface="Merriweather"/>
                <a:sym typeface="Merriweather"/>
              </a:rPr>
              <a:t>The presence of 3% missing data (2084 entries) could be a significant challenge.</a:t>
            </a:r>
            <a:endParaRPr sz="1350">
              <a:latin typeface="Merriweather"/>
              <a:ea typeface="Merriweather"/>
              <a:cs typeface="Merriweather"/>
              <a:sym typeface="Merriweather"/>
            </a:endParaRPr>
          </a:p>
          <a:p>
            <a:pPr indent="-314325" lvl="0" marL="457200" marR="0" rtl="0" algn="l">
              <a:lnSpc>
                <a:spcPct val="150000"/>
              </a:lnSpc>
              <a:spcBef>
                <a:spcPts val="0"/>
              </a:spcBef>
              <a:spcAft>
                <a:spcPts val="0"/>
              </a:spcAft>
              <a:buSzPts val="1350"/>
              <a:buFont typeface="Merriweather"/>
              <a:buChar char="●"/>
            </a:pPr>
            <a:r>
              <a:rPr lang="en" sz="1350">
                <a:latin typeface="Merriweather"/>
                <a:ea typeface="Merriweather"/>
                <a:cs typeface="Merriweather"/>
                <a:sym typeface="Merriweather"/>
              </a:rPr>
              <a:t>If certain sentiment classes are overrepresented or underrepresented, it might affect the performance of sentiment analysis model.</a:t>
            </a:r>
            <a:endParaRPr sz="1350">
              <a:latin typeface="Merriweather"/>
              <a:ea typeface="Merriweather"/>
              <a:cs typeface="Merriweather"/>
              <a:sym typeface="Merriweather"/>
            </a:endParaRPr>
          </a:p>
          <a:p>
            <a:pPr indent="-314325" lvl="0" marL="457200" marR="0" rtl="0" algn="l">
              <a:lnSpc>
                <a:spcPct val="150000"/>
              </a:lnSpc>
              <a:spcBef>
                <a:spcPts val="0"/>
              </a:spcBef>
              <a:spcAft>
                <a:spcPts val="0"/>
              </a:spcAft>
              <a:buSzPts val="1350"/>
              <a:buFont typeface="Merriweather"/>
              <a:buChar char="●"/>
            </a:pPr>
            <a:r>
              <a:rPr lang="en" sz="1350">
                <a:latin typeface="Merriweather"/>
                <a:ea typeface="Merriweather"/>
                <a:cs typeface="Merriweather"/>
                <a:sym typeface="Merriweather"/>
              </a:rPr>
              <a:t>Understanding the meaning and context of sentiment scores is crucial.</a:t>
            </a:r>
            <a:endParaRPr sz="1350">
              <a:latin typeface="Merriweather"/>
              <a:ea typeface="Merriweather"/>
              <a:cs typeface="Merriweather"/>
              <a:sym typeface="Merriweather"/>
            </a:endParaRPr>
          </a:p>
          <a:p>
            <a:pPr indent="-314325" lvl="0" marL="457200" marR="0" rtl="0" algn="l">
              <a:lnSpc>
                <a:spcPct val="150000"/>
              </a:lnSpc>
              <a:spcBef>
                <a:spcPts val="0"/>
              </a:spcBef>
              <a:spcAft>
                <a:spcPts val="0"/>
              </a:spcAft>
              <a:buSzPts val="1350"/>
              <a:buFont typeface="Merriweather"/>
              <a:buChar char="●"/>
            </a:pPr>
            <a:r>
              <a:rPr lang="en" sz="1350">
                <a:latin typeface="Merriweather"/>
                <a:ea typeface="Merriweather"/>
                <a:cs typeface="Merriweather"/>
                <a:sym typeface="Merriweather"/>
              </a:rPr>
              <a:t>A relatively high standard deviation (0.87) suggests variability in the sentiment scores.</a:t>
            </a:r>
            <a:endParaRPr sz="1350">
              <a:latin typeface="Merriweather"/>
              <a:ea typeface="Merriweather"/>
              <a:cs typeface="Merriweather"/>
              <a:sym typeface="Merriweather"/>
            </a:endParaRPr>
          </a:p>
          <a:p>
            <a:pPr indent="-314325" lvl="0" marL="457200" marR="0" rtl="0" algn="l">
              <a:lnSpc>
                <a:spcPct val="150000"/>
              </a:lnSpc>
              <a:spcBef>
                <a:spcPts val="0"/>
              </a:spcBef>
              <a:spcAft>
                <a:spcPts val="0"/>
              </a:spcAft>
              <a:buSzPts val="1350"/>
              <a:buFont typeface="Merriweather"/>
              <a:buChar char="●"/>
            </a:pPr>
            <a:r>
              <a:rPr lang="en" sz="1350">
                <a:latin typeface="Merriweather"/>
                <a:ea typeface="Merriweather"/>
                <a:cs typeface="Merriweather"/>
                <a:sym typeface="Merriweather"/>
              </a:rPr>
              <a:t>Unusual values or extreme outliers could impact the performance of sentiment analysis model.</a:t>
            </a:r>
            <a:endParaRPr sz="1350">
              <a:latin typeface="Merriweather"/>
              <a:ea typeface="Merriweather"/>
              <a:cs typeface="Merriweather"/>
              <a:sym typeface="Merriweather"/>
            </a:endParaRPr>
          </a:p>
          <a:p>
            <a:pPr indent="-314325" lvl="0" marL="457200" marR="0" rtl="0" algn="l">
              <a:lnSpc>
                <a:spcPct val="150000"/>
              </a:lnSpc>
              <a:spcBef>
                <a:spcPts val="0"/>
              </a:spcBef>
              <a:spcAft>
                <a:spcPts val="0"/>
              </a:spcAft>
              <a:buSzPts val="1350"/>
              <a:buFont typeface="Merriweather"/>
              <a:buChar char="●"/>
            </a:pPr>
            <a:r>
              <a:rPr lang="en" sz="1350">
                <a:latin typeface="Merriweather"/>
                <a:ea typeface="Merriweather"/>
                <a:cs typeface="Merriweather"/>
                <a:sym typeface="Merriweather"/>
              </a:rPr>
              <a:t>If the sentiment scores are not the only features in dataset, we'll need to consider how to incorporate other relevant features.</a:t>
            </a:r>
            <a:endParaRPr sz="1350">
              <a:latin typeface="Merriweather"/>
              <a:ea typeface="Merriweather"/>
              <a:cs typeface="Merriweather"/>
              <a:sym typeface="Merriweather"/>
            </a:endParaRPr>
          </a:p>
          <a:p>
            <a:pPr indent="0" lvl="0" marL="457200" marR="0" rtl="0" algn="l">
              <a:lnSpc>
                <a:spcPct val="100000"/>
              </a:lnSpc>
              <a:spcBef>
                <a:spcPts val="1200"/>
              </a:spcBef>
              <a:spcAft>
                <a:spcPts val="120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4327" name="Google Shape;4327;p7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1" name="Shape 4331"/>
        <p:cNvGrpSpPr/>
        <p:nvPr/>
      </p:nvGrpSpPr>
      <p:grpSpPr>
        <a:xfrm>
          <a:off x="0" y="0"/>
          <a:ext cx="0" cy="0"/>
          <a:chOff x="0" y="0"/>
          <a:chExt cx="0" cy="0"/>
        </a:xfrm>
      </p:grpSpPr>
      <p:sp>
        <p:nvSpPr>
          <p:cNvPr id="4332" name="Google Shape;4332;p76"/>
          <p:cNvSpPr txBox="1"/>
          <p:nvPr>
            <p:ph type="title"/>
          </p:nvPr>
        </p:nvSpPr>
        <p:spPr>
          <a:xfrm>
            <a:off x="540475" y="342800"/>
            <a:ext cx="8062200" cy="741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Dataset selection</a:t>
            </a:r>
            <a:endParaRPr/>
          </a:p>
        </p:txBody>
      </p:sp>
      <p:sp>
        <p:nvSpPr>
          <p:cNvPr id="4333" name="Google Shape;4333;p76"/>
          <p:cNvSpPr/>
          <p:nvPr/>
        </p:nvSpPr>
        <p:spPr>
          <a:xfrm>
            <a:off x="8015189" y="1184427"/>
            <a:ext cx="337500" cy="3291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4" name="Google Shape;4334;p76"/>
          <p:cNvSpPr/>
          <p:nvPr/>
        </p:nvSpPr>
        <p:spPr>
          <a:xfrm>
            <a:off x="957921" y="174426"/>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5" name="Google Shape;4335;p76"/>
          <p:cNvSpPr/>
          <p:nvPr/>
        </p:nvSpPr>
        <p:spPr>
          <a:xfrm>
            <a:off x="4571989" y="481440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6" name="Google Shape;4336;p7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337" name="Google Shape;4337;p76"/>
          <p:cNvSpPr txBox="1"/>
          <p:nvPr>
            <p:ph idx="4294967295" type="body"/>
          </p:nvPr>
        </p:nvSpPr>
        <p:spPr>
          <a:xfrm>
            <a:off x="815200" y="1599875"/>
            <a:ext cx="7513500" cy="3150000"/>
          </a:xfrm>
          <a:prstGeom prst="rect">
            <a:avLst/>
          </a:prstGeom>
          <a:noFill/>
          <a:ln>
            <a:noFill/>
          </a:ln>
        </p:spPr>
        <p:txBody>
          <a:bodyPr anchorCtr="0" anchor="ctr" bIns="91425" lIns="91425" spcFirstLastPara="1" rIns="91425" wrap="square" tIns="91425">
            <a:noAutofit/>
          </a:bodyPr>
          <a:lstStyle/>
          <a:p>
            <a:pPr indent="-314325" lvl="0" marL="457200" rtl="0" algn="l">
              <a:lnSpc>
                <a:spcPct val="150000"/>
              </a:lnSpc>
              <a:spcBef>
                <a:spcPts val="1200"/>
              </a:spcBef>
              <a:spcAft>
                <a:spcPts val="0"/>
              </a:spcAft>
              <a:buClr>
                <a:srgbClr val="000000"/>
              </a:buClr>
              <a:buSzPts val="1350"/>
              <a:buFont typeface="Merriweather"/>
              <a:buChar char="●"/>
            </a:pPr>
            <a:r>
              <a:rPr lang="en" sz="1350">
                <a:solidFill>
                  <a:srgbClr val="000000"/>
                </a:solidFill>
                <a:latin typeface="Merriweather"/>
                <a:ea typeface="Merriweather"/>
                <a:cs typeface="Merriweather"/>
                <a:sym typeface="Merriweather"/>
              </a:rPr>
              <a:t>Ensure that the dataset aligns with the specific research question or objective of your study.</a:t>
            </a:r>
            <a:endParaRPr sz="1350">
              <a:solidFill>
                <a:srgbClr val="000000"/>
              </a:solidFill>
              <a:latin typeface="Merriweather"/>
              <a:ea typeface="Merriweather"/>
              <a:cs typeface="Merriweather"/>
              <a:sym typeface="Merriweather"/>
            </a:endParaRPr>
          </a:p>
          <a:p>
            <a:pPr indent="-314325" lvl="0" marL="457200" rtl="0" algn="l">
              <a:lnSpc>
                <a:spcPct val="150000"/>
              </a:lnSpc>
              <a:spcBef>
                <a:spcPts val="0"/>
              </a:spcBef>
              <a:spcAft>
                <a:spcPts val="0"/>
              </a:spcAft>
              <a:buClr>
                <a:srgbClr val="000000"/>
              </a:buClr>
              <a:buSzPts val="1350"/>
              <a:buFont typeface="Merriweather"/>
              <a:buChar char="●"/>
            </a:pPr>
            <a:r>
              <a:rPr lang="en" sz="1350">
                <a:solidFill>
                  <a:srgbClr val="000000"/>
                </a:solidFill>
                <a:latin typeface="Merriweather"/>
                <a:ea typeface="Merriweather"/>
                <a:cs typeface="Merriweather"/>
                <a:sym typeface="Merriweather"/>
              </a:rPr>
              <a:t>Choosing an appropriate sentiment analysis model is crucial. Depending on the nature of your data (text, audio, etc.), different models may be more suitable. Deep learning models like LSTM or Transformer-based models are popular for text-based sentiment analysis.</a:t>
            </a:r>
            <a:endParaRPr sz="1350">
              <a:solidFill>
                <a:srgbClr val="000000"/>
              </a:solidFill>
              <a:latin typeface="Merriweather"/>
              <a:ea typeface="Merriweather"/>
              <a:cs typeface="Merriweather"/>
              <a:sym typeface="Merriweather"/>
            </a:endParaRPr>
          </a:p>
          <a:p>
            <a:pPr indent="-314325" lvl="0" marL="457200" rtl="0" algn="l">
              <a:lnSpc>
                <a:spcPct val="150000"/>
              </a:lnSpc>
              <a:spcBef>
                <a:spcPts val="0"/>
              </a:spcBef>
              <a:spcAft>
                <a:spcPts val="0"/>
              </a:spcAft>
              <a:buClr>
                <a:srgbClr val="000000"/>
              </a:buClr>
              <a:buSzPts val="1350"/>
              <a:buFont typeface="Merriweather"/>
              <a:buChar char="●"/>
            </a:pPr>
            <a:r>
              <a:rPr lang="en" sz="1350">
                <a:solidFill>
                  <a:srgbClr val="000000"/>
                </a:solidFill>
                <a:latin typeface="Merriweather"/>
                <a:ea typeface="Merriweather"/>
                <a:cs typeface="Merriweather"/>
                <a:sym typeface="Merriweather"/>
              </a:rPr>
              <a:t>A larger dataset generally allows for more robust model training and evaluation</a:t>
            </a:r>
            <a:endParaRPr sz="1350">
              <a:solidFill>
                <a:srgbClr val="000000"/>
              </a:solidFill>
              <a:latin typeface="Merriweather"/>
              <a:ea typeface="Merriweather"/>
              <a:cs typeface="Merriweather"/>
              <a:sym typeface="Merriweather"/>
            </a:endParaRPr>
          </a:p>
          <a:p>
            <a:pPr indent="0" lvl="0" marL="0" rtl="0" algn="l">
              <a:lnSpc>
                <a:spcPct val="115000"/>
              </a:lnSpc>
              <a:spcBef>
                <a:spcPts val="1200"/>
              </a:spcBef>
              <a:spcAft>
                <a:spcPts val="0"/>
              </a:spcAft>
              <a:buSzPts val="1400"/>
              <a:buNone/>
            </a:pPr>
            <a:r>
              <a:t/>
            </a:r>
            <a:endParaRPr b="0" sz="1200">
              <a:solidFill>
                <a:srgbClr val="000000"/>
              </a:solidFill>
              <a:latin typeface="EB Garamond"/>
              <a:ea typeface="EB Garamond"/>
              <a:cs typeface="EB Garamond"/>
              <a:sym typeface="EB Garamond"/>
            </a:endParaRPr>
          </a:p>
          <a:p>
            <a:pPr indent="0" lvl="0" marL="0" rtl="0" algn="l">
              <a:lnSpc>
                <a:spcPct val="100000"/>
              </a:lnSpc>
              <a:spcBef>
                <a:spcPts val="120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1" name="Shape 4341"/>
        <p:cNvGrpSpPr/>
        <p:nvPr/>
      </p:nvGrpSpPr>
      <p:grpSpPr>
        <a:xfrm>
          <a:off x="0" y="0"/>
          <a:ext cx="0" cy="0"/>
          <a:chOff x="0" y="0"/>
          <a:chExt cx="0" cy="0"/>
        </a:xfrm>
      </p:grpSpPr>
      <p:sp>
        <p:nvSpPr>
          <p:cNvPr id="4342" name="Google Shape;4342;p77"/>
          <p:cNvSpPr txBox="1"/>
          <p:nvPr>
            <p:ph type="title"/>
          </p:nvPr>
        </p:nvSpPr>
        <p:spPr>
          <a:xfrm>
            <a:off x="539500" y="325800"/>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Clr>
                <a:srgbClr val="000000"/>
              </a:buClr>
              <a:buSzPts val="2000"/>
              <a:buFont typeface="Arial"/>
              <a:buNone/>
            </a:pPr>
            <a:r>
              <a:rPr lang="en"/>
              <a:t>F</a:t>
            </a:r>
            <a:r>
              <a:rPr lang="en"/>
              <a:t>uture Work Plans</a:t>
            </a:r>
            <a:endParaRPr sz="3600"/>
          </a:p>
        </p:txBody>
      </p:sp>
      <p:sp>
        <p:nvSpPr>
          <p:cNvPr id="4343" name="Google Shape;4343;p77"/>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t/>
            </a:r>
            <a:endParaRPr b="0" sz="1350">
              <a:solidFill>
                <a:srgbClr val="000000"/>
              </a:solidFill>
              <a:latin typeface="Merriweather"/>
              <a:ea typeface="Merriweather"/>
              <a:cs typeface="Merriweather"/>
              <a:sym typeface="Merriweather"/>
            </a:endParaRPr>
          </a:p>
          <a:p>
            <a:pPr indent="-314325" lvl="0" marL="457200" rtl="0" algn="l">
              <a:lnSpc>
                <a:spcPct val="150000"/>
              </a:lnSpc>
              <a:spcBef>
                <a:spcPts val="0"/>
              </a:spcBef>
              <a:spcAft>
                <a:spcPts val="0"/>
              </a:spcAft>
              <a:buClr>
                <a:srgbClr val="000000"/>
              </a:buClr>
              <a:buSzPts val="1350"/>
              <a:buFont typeface="Merriweather"/>
              <a:buChar char="●"/>
            </a:pPr>
            <a:r>
              <a:rPr b="0" lang="en" sz="1350">
                <a:solidFill>
                  <a:srgbClr val="000000"/>
                </a:solidFill>
                <a:latin typeface="Merriweather"/>
                <a:ea typeface="Merriweather"/>
                <a:cs typeface="Merriweather"/>
                <a:sym typeface="Merriweather"/>
              </a:rPr>
              <a:t>Advanced Sentiment Analysis Models</a:t>
            </a:r>
            <a:endParaRPr b="0" sz="1350">
              <a:solidFill>
                <a:srgbClr val="000000"/>
              </a:solidFill>
              <a:latin typeface="Merriweather"/>
              <a:ea typeface="Merriweather"/>
              <a:cs typeface="Merriweather"/>
              <a:sym typeface="Merriweather"/>
            </a:endParaRPr>
          </a:p>
          <a:p>
            <a:pPr indent="-314325" lvl="0" marL="457200" rtl="0" algn="l">
              <a:lnSpc>
                <a:spcPct val="150000"/>
              </a:lnSpc>
              <a:spcBef>
                <a:spcPts val="0"/>
              </a:spcBef>
              <a:spcAft>
                <a:spcPts val="0"/>
              </a:spcAft>
              <a:buClr>
                <a:srgbClr val="000000"/>
              </a:buClr>
              <a:buSzPts val="1350"/>
              <a:buFont typeface="Merriweather"/>
              <a:buChar char="●"/>
            </a:pPr>
            <a:r>
              <a:rPr b="0" lang="en" sz="1350">
                <a:solidFill>
                  <a:srgbClr val="000000"/>
                </a:solidFill>
                <a:latin typeface="Merriweather"/>
                <a:ea typeface="Merriweather"/>
                <a:cs typeface="Merriweather"/>
                <a:sym typeface="Merriweather"/>
              </a:rPr>
              <a:t>Dataset Enhancement,</a:t>
            </a:r>
            <a:endParaRPr b="0" sz="1350">
              <a:solidFill>
                <a:srgbClr val="000000"/>
              </a:solidFill>
              <a:latin typeface="Merriweather"/>
              <a:ea typeface="Merriweather"/>
              <a:cs typeface="Merriweather"/>
              <a:sym typeface="Merriweather"/>
            </a:endParaRPr>
          </a:p>
          <a:p>
            <a:pPr indent="-314325" lvl="0" marL="457200" rtl="0" algn="l">
              <a:lnSpc>
                <a:spcPct val="150000"/>
              </a:lnSpc>
              <a:spcBef>
                <a:spcPts val="0"/>
              </a:spcBef>
              <a:spcAft>
                <a:spcPts val="0"/>
              </a:spcAft>
              <a:buClr>
                <a:srgbClr val="000000"/>
              </a:buClr>
              <a:buSzPts val="1350"/>
              <a:buFont typeface="Merriweather"/>
              <a:buChar char="●"/>
            </a:pPr>
            <a:r>
              <a:rPr b="0" lang="en" sz="1350">
                <a:solidFill>
                  <a:srgbClr val="000000"/>
                </a:solidFill>
                <a:latin typeface="Merriweather"/>
                <a:ea typeface="Merriweather"/>
                <a:cs typeface="Merriweather"/>
                <a:sym typeface="Merriweather"/>
              </a:rPr>
              <a:t>Real-time Adaptability</a:t>
            </a:r>
            <a:endParaRPr b="0" sz="1350">
              <a:solidFill>
                <a:srgbClr val="000000"/>
              </a:solidFill>
              <a:latin typeface="Merriweather"/>
              <a:ea typeface="Merriweather"/>
              <a:cs typeface="Merriweather"/>
              <a:sym typeface="Merriweather"/>
            </a:endParaRPr>
          </a:p>
          <a:p>
            <a:pPr indent="-314325" lvl="0" marL="457200" rtl="0" algn="l">
              <a:lnSpc>
                <a:spcPct val="150000"/>
              </a:lnSpc>
              <a:spcBef>
                <a:spcPts val="0"/>
              </a:spcBef>
              <a:spcAft>
                <a:spcPts val="0"/>
              </a:spcAft>
              <a:buClr>
                <a:srgbClr val="000000"/>
              </a:buClr>
              <a:buSzPts val="1350"/>
              <a:buFont typeface="Merriweather"/>
              <a:buChar char="●"/>
            </a:pPr>
            <a:r>
              <a:rPr b="0" lang="en" sz="1350">
                <a:solidFill>
                  <a:srgbClr val="000000"/>
                </a:solidFill>
                <a:latin typeface="Merriweather"/>
                <a:ea typeface="Merriweather"/>
                <a:cs typeface="Merriweather"/>
                <a:sym typeface="Merriweather"/>
              </a:rPr>
              <a:t>Collaboration with Music Artists</a:t>
            </a:r>
            <a:endParaRPr b="0" sz="1350">
              <a:solidFill>
                <a:srgbClr val="000000"/>
              </a:solidFill>
              <a:latin typeface="Merriweather"/>
              <a:ea typeface="Merriweather"/>
              <a:cs typeface="Merriweather"/>
              <a:sym typeface="Merriweather"/>
            </a:endParaRPr>
          </a:p>
          <a:p>
            <a:pPr indent="0" lvl="0" marL="914400" rtl="0" algn="l">
              <a:lnSpc>
                <a:spcPct val="150000"/>
              </a:lnSpc>
              <a:spcBef>
                <a:spcPts val="0"/>
              </a:spcBef>
              <a:spcAft>
                <a:spcPts val="0"/>
              </a:spcAft>
              <a:buNone/>
            </a:pPr>
            <a:r>
              <a:t/>
            </a:r>
            <a:endParaRPr b="0" sz="1350">
              <a:solidFill>
                <a:srgbClr val="000000"/>
              </a:solidFill>
              <a:latin typeface="Merriweather"/>
              <a:ea typeface="Merriweather"/>
              <a:cs typeface="Merriweather"/>
              <a:sym typeface="Merriweather"/>
            </a:endParaRPr>
          </a:p>
          <a:p>
            <a:pPr indent="0" lvl="0" marL="0" rtl="0" algn="l">
              <a:lnSpc>
                <a:spcPct val="100000"/>
              </a:lnSpc>
              <a:spcBef>
                <a:spcPts val="1200"/>
              </a:spcBef>
              <a:spcAft>
                <a:spcPts val="0"/>
              </a:spcAft>
              <a:buSzPts val="1400"/>
              <a:buNone/>
            </a:pPr>
            <a:r>
              <a:t/>
            </a:r>
            <a:endParaRPr/>
          </a:p>
        </p:txBody>
      </p:sp>
      <p:sp>
        <p:nvSpPr>
          <p:cNvPr id="4344" name="Google Shape;4344;p7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8" name="Shape 4348"/>
        <p:cNvGrpSpPr/>
        <p:nvPr/>
      </p:nvGrpSpPr>
      <p:grpSpPr>
        <a:xfrm>
          <a:off x="0" y="0"/>
          <a:ext cx="0" cy="0"/>
          <a:chOff x="0" y="0"/>
          <a:chExt cx="0" cy="0"/>
        </a:xfrm>
      </p:grpSpPr>
      <p:sp>
        <p:nvSpPr>
          <p:cNvPr id="4349" name="Google Shape;4349;p78"/>
          <p:cNvSpPr txBox="1"/>
          <p:nvPr>
            <p:ph type="title"/>
          </p:nvPr>
        </p:nvSpPr>
        <p:spPr>
          <a:xfrm>
            <a:off x="539500" y="325800"/>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lang="en"/>
              <a:t>Conclusion</a:t>
            </a:r>
            <a:endParaRPr sz="3600"/>
          </a:p>
        </p:txBody>
      </p:sp>
      <p:sp>
        <p:nvSpPr>
          <p:cNvPr id="4350" name="Google Shape;4350;p78"/>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350">
              <a:solidFill>
                <a:srgbClr val="000000"/>
              </a:solidFill>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b="0" sz="1300">
              <a:solidFill>
                <a:srgbClr val="000000"/>
              </a:solidFill>
              <a:latin typeface="Merriweather"/>
              <a:ea typeface="Merriweather"/>
              <a:cs typeface="Merriweather"/>
              <a:sym typeface="Merriweather"/>
            </a:endParaRPr>
          </a:p>
          <a:p>
            <a:pPr indent="0" lvl="0" marL="0" rtl="0" algn="ctr">
              <a:lnSpc>
                <a:spcPct val="115000"/>
              </a:lnSpc>
              <a:spcBef>
                <a:spcPts val="0"/>
              </a:spcBef>
              <a:spcAft>
                <a:spcPts val="0"/>
              </a:spcAft>
              <a:buNone/>
            </a:pPr>
            <a:r>
              <a:rPr b="0" lang="en" sz="1300">
                <a:solidFill>
                  <a:srgbClr val="000000"/>
                </a:solidFill>
                <a:latin typeface="Merriweather"/>
                <a:ea typeface="Merriweather"/>
                <a:cs typeface="Merriweather"/>
                <a:sym typeface="Merriweather"/>
              </a:rPr>
              <a:t>In exploring sentiment analysis for music recommendations, our focus has been on independent music, particularly on platforms like Spotify. Despite challenges, our strategic plan involves adopting advanced models, enhancing the dataset, and prioritizing real-time adaptability. Collaborating with music artists is a commitment to providing users with an authentic and personalized music recommendation experience. Thank you, and we're excited about the future of music recommendation systems. </a:t>
            </a:r>
            <a:endParaRPr b="0" sz="1300">
              <a:solidFill>
                <a:srgbClr val="000000"/>
              </a:solidFill>
              <a:latin typeface="Merriweather"/>
              <a:ea typeface="Merriweather"/>
              <a:cs typeface="Merriweather"/>
              <a:sym typeface="Merriweather"/>
            </a:endParaRPr>
          </a:p>
          <a:p>
            <a:pPr indent="0" lvl="0" marL="0" rtl="0" algn="l">
              <a:lnSpc>
                <a:spcPct val="115000"/>
              </a:lnSpc>
              <a:spcBef>
                <a:spcPts val="1200"/>
              </a:spcBef>
              <a:spcAft>
                <a:spcPts val="0"/>
              </a:spcAft>
              <a:buSzPts val="1400"/>
              <a:buNone/>
            </a:pPr>
            <a:r>
              <a:t/>
            </a:r>
            <a:endParaRPr b="0" sz="1350">
              <a:solidFill>
                <a:srgbClr val="000000"/>
              </a:solidFill>
              <a:latin typeface="Merriweather"/>
              <a:ea typeface="Merriweather"/>
              <a:cs typeface="Merriweather"/>
              <a:sym typeface="Merriweather"/>
            </a:endParaRPr>
          </a:p>
          <a:p>
            <a:pPr indent="0" lvl="0" marL="0" rtl="0" algn="l">
              <a:lnSpc>
                <a:spcPct val="100000"/>
              </a:lnSpc>
              <a:spcBef>
                <a:spcPts val="1200"/>
              </a:spcBef>
              <a:spcAft>
                <a:spcPts val="0"/>
              </a:spcAft>
              <a:buSzPts val="1400"/>
              <a:buNone/>
            </a:pPr>
            <a:r>
              <a:t/>
            </a:r>
            <a:endParaRPr sz="1350">
              <a:latin typeface="Merriweather"/>
              <a:ea typeface="Merriweather"/>
              <a:cs typeface="Merriweather"/>
              <a:sym typeface="Merriweather"/>
            </a:endParaRPr>
          </a:p>
        </p:txBody>
      </p:sp>
      <p:sp>
        <p:nvSpPr>
          <p:cNvPr id="4351" name="Google Shape;4351;p7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5" name="Shape 4355"/>
        <p:cNvGrpSpPr/>
        <p:nvPr/>
      </p:nvGrpSpPr>
      <p:grpSpPr>
        <a:xfrm>
          <a:off x="0" y="0"/>
          <a:ext cx="0" cy="0"/>
          <a:chOff x="0" y="0"/>
          <a:chExt cx="0" cy="0"/>
        </a:xfrm>
      </p:grpSpPr>
      <p:sp>
        <p:nvSpPr>
          <p:cNvPr id="4356" name="Google Shape;4356;p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357" name="Google Shape;4357;p79"/>
          <p:cNvSpPr txBox="1"/>
          <p:nvPr/>
        </p:nvSpPr>
        <p:spPr>
          <a:xfrm>
            <a:off x="-28525" y="51550"/>
            <a:ext cx="9144000" cy="501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Merriweather"/>
                <a:ea typeface="Merriweather"/>
                <a:cs typeface="Merriweather"/>
                <a:sym typeface="Merriweather"/>
              </a:rPr>
              <a:t>References</a:t>
            </a:r>
            <a:endParaRPr b="1" i="0" sz="1400" u="sng" cap="none" strike="noStrike">
              <a:solidFill>
                <a:srgbClr val="000000"/>
              </a:solidFill>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400"/>
              <a:buFont typeface="Arial"/>
              <a:buNone/>
            </a:pPr>
            <a:r>
              <a:t/>
            </a:r>
            <a:endParaRPr b="1" u="sng">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400"/>
              <a:buFont typeface="Arial"/>
              <a:buNone/>
            </a:pPr>
            <a:r>
              <a:t/>
            </a:r>
            <a:endParaRPr b="1" u="sng">
              <a:latin typeface="Spectral"/>
              <a:ea typeface="Spectral"/>
              <a:cs typeface="Spectral"/>
              <a:sym typeface="Spectral"/>
            </a:endParaRPr>
          </a:p>
          <a:p>
            <a:pPr indent="-304800" lvl="0" marL="457200" marR="0" rtl="0" algn="l">
              <a:lnSpc>
                <a:spcPct val="115000"/>
              </a:lnSpc>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J. C. Gope, T. Tabassum, M. M. Mabrur, K. Yu and M. Arifuzzaman, ”Sentiment Analysis of Amazon Product Reviews Using Machine Learning and Deep Learning Models,” International Conference on Advancement in Electrical and Electronic Engineering (ICAEEE), 2022, pp. 1-6, Doi: 10.1109/ICAEEE54957.2022.9836420.</a:t>
            </a:r>
            <a:endParaRPr sz="1200">
              <a:solidFill>
                <a:schemeClr val="dk1"/>
              </a:solidFill>
              <a:latin typeface="Merriweather"/>
              <a:ea typeface="Merriweather"/>
              <a:cs typeface="Merriweather"/>
              <a:sym typeface="Merriweather"/>
            </a:endParaRPr>
          </a:p>
          <a:p>
            <a:pPr indent="-304800" lvl="0" marL="457200" marR="0" rtl="0" algn="l">
              <a:lnSpc>
                <a:spcPct val="115000"/>
              </a:lnSpc>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 S. Wladislav, Z. Johannes, W. Christian, K. Andre and F. Mad- ´ jid, ”Sentilyzer: Aspect Oriented Sentiment Analysis of Product Reviews,” International Conference on Computational Science and Computational Intelligence (CSCI), 2018, pp. 270-273, Doi: 10.1109/CSCI46756.2018.00059.</a:t>
            </a:r>
            <a:endParaRPr sz="1200">
              <a:solidFill>
                <a:schemeClr val="dk1"/>
              </a:solidFill>
              <a:latin typeface="Merriweather"/>
              <a:ea typeface="Merriweather"/>
              <a:cs typeface="Merriweather"/>
              <a:sym typeface="Merriweather"/>
            </a:endParaRPr>
          </a:p>
          <a:p>
            <a:pPr indent="-304800" lvl="0" marL="457200" marR="0" rtl="0" algn="l">
              <a:lnSpc>
                <a:spcPct val="115000"/>
              </a:lnSpc>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C. Nanda, M. Dua and G. Nanda, ”Sentiment Analysis of Movie Reviews in Hindi Language Using Machine Learning,” International Conference on Communication and Signal Processing (ICCSP), 2018, pp. 1069-1072, Doi: 10.1109/ICCSP.2018.8524223.</a:t>
            </a:r>
            <a:endParaRPr sz="1200">
              <a:solidFill>
                <a:schemeClr val="dk1"/>
              </a:solidFill>
              <a:latin typeface="Merriweather"/>
              <a:ea typeface="Merriweather"/>
              <a:cs typeface="Merriweather"/>
              <a:sym typeface="Merriweather"/>
            </a:endParaRPr>
          </a:p>
          <a:p>
            <a:pPr indent="-304800" lvl="0" marL="457200" marR="0" rtl="0" algn="l">
              <a:lnSpc>
                <a:spcPct val="115000"/>
              </a:lnSpc>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 X. Fan, X. Li, F. Du, X. Li and M. Wei, ”Apply word vectors for sentiment analysis of APP reviews,” 3rd International Conference on Systems and Informatics (ICSAI), 2016, pp. 1062-1066, Doi: 10.1109/ICSAI.2016.7811108.</a:t>
            </a:r>
            <a:endParaRPr sz="1200">
              <a:solidFill>
                <a:schemeClr val="dk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name="Graph Paper Style Thesis by Slidesgo">
  <a:themeElements>
    <a:clrScheme name="Simple Light">
      <a:dk1>
        <a:srgbClr val="434343"/>
      </a:dk1>
      <a:lt1>
        <a:srgbClr val="F3F3F3"/>
      </a:lt1>
      <a:dk2>
        <a:srgbClr val="B7B7B7"/>
      </a:dk2>
      <a:lt2>
        <a:srgbClr val="859477"/>
      </a:lt2>
      <a:accent1>
        <a:srgbClr val="D9997D"/>
      </a:accent1>
      <a:accent2>
        <a:srgbClr val="F2C2AB"/>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ph Paper Style Thesis by Slidesgo">
  <a:themeElements>
    <a:clrScheme name="Simple Light">
      <a:dk1>
        <a:srgbClr val="434343"/>
      </a:dk1>
      <a:lt1>
        <a:srgbClr val="F3F3F3"/>
      </a:lt1>
      <a:dk2>
        <a:srgbClr val="B7B7B7"/>
      </a:dk2>
      <a:lt2>
        <a:srgbClr val="859477"/>
      </a:lt2>
      <a:accent1>
        <a:srgbClr val="D9997D"/>
      </a:accent1>
      <a:accent2>
        <a:srgbClr val="F2C2AB"/>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