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09480" y="4360320"/>
            <a:ext cx="8077320" cy="2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1100" b="0" i="1" strike="noStrike" spc="-1" baseline="-25000">
                <a:solidFill>
                  <a:srgbClr val="000000"/>
                </a:solidFill>
                <a:latin typeface="Arial"/>
              </a:rPr>
              <a:t>FIG. 1. Relation between vortex modes and four high-order vector modes. The upper and lower figures show the intensity profiles and phase distributions of these modes, respectively.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609480" y="5940000"/>
            <a:ext cx="8640000" cy="54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Published in: Dong Mao; Mingkun Li; Zhiwen He; Xiaoqi Cui; Hua Lu; Wending Zhang; Han Zhang; Jianlin Zhao; </a:t>
            </a:r>
            <a:r>
              <a:rPr lang="en-US" sz="1000" b="0" i="1" strike="noStrike" spc="-1">
                <a:solidFill>
                  <a:srgbClr val="000000"/>
                </a:solidFill>
                <a:latin typeface="Arial"/>
              </a:rPr>
              <a:t>APL Photonics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 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 4,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 060801 (2019)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DOI: 10.1063/1.5094599</a:t>
            </a:r>
          </a:p>
          <a:p>
            <a:r>
              <a:rPr lang="en-US" sz="1000" b="0" strike="noStrike" spc="-1">
                <a:solidFill>
                  <a:srgbClr val="000000"/>
                </a:solidFill>
                <a:latin typeface="Arial"/>
              </a:rPr>
              <a:t>Copyright © 2019 Author(s)</a:t>
            </a:r>
          </a:p>
        </p:txBody>
      </p:sp>
      <p:pic>
        <p:nvPicPr>
          <p:cNvPr id="40" name="Main graphic"/>
          <p:cNvPicPr/>
          <p:nvPr/>
        </p:nvPicPr>
        <p:blipFill>
          <a:blip r:embed="rId2"/>
          <a:stretch/>
        </p:blipFill>
        <p:spPr>
          <a:xfrm>
            <a:off x="1433880" y="402120"/>
            <a:ext cx="632736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Macintosh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박 제원</cp:lastModifiedBy>
  <cp:revision>1</cp:revision>
  <dcterms:modified xsi:type="dcterms:W3CDTF">2022-07-02T03:35:04Z</dcterms:modified>
  <dc:language>en-US</dc:language>
</cp:coreProperties>
</file>