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65" r:id="rId3"/>
    <p:sldId id="259" r:id="rId4"/>
    <p:sldId id="271" r:id="rId5"/>
    <p:sldId id="260" r:id="rId6"/>
    <p:sldId id="261" r:id="rId7"/>
    <p:sldId id="262" r:id="rId8"/>
    <p:sldId id="263" r:id="rId9"/>
    <p:sldId id="268" r:id="rId10"/>
    <p:sldId id="270" r:id="rId11"/>
    <p:sldId id="25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F3F"/>
    <a:srgbClr val="D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4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0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8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3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5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6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2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C4A5-CE4C-4CBB-9210-E891D6D244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01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C5D85-748D-9837-9892-0CEDBB59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18052"/>
            <a:ext cx="9603275" cy="16976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ANALYtics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7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82BF6-4D8C-9F22-ADF9-08713F9E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5694"/>
            <a:ext cx="9603275" cy="3610651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85D2C-38E1-3F6C-E60F-E6307895B139}"/>
              </a:ext>
            </a:extLst>
          </p:cNvPr>
          <p:cNvSpPr txBox="1"/>
          <p:nvPr/>
        </p:nvSpPr>
        <p:spPr>
          <a:xfrm>
            <a:off x="1451579" y="2756452"/>
            <a:ext cx="9110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Jignesh Patel</a:t>
            </a:r>
          </a:p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Prakhyati Sweta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Titto George</a:t>
            </a: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Mohammad Salman Khan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Amit Mishra</a:t>
            </a: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Akhilesh Pachhel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5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B6A5D5-CD7F-2492-FF66-78FB5033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408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6621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697B8E-B909-A73D-25A4-1AE8D8673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87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166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2B790-F61C-A575-7D00-3F74D5841446}"/>
              </a:ext>
            </a:extLst>
          </p:cNvPr>
          <p:cNvSpPr txBox="1"/>
          <p:nvPr/>
        </p:nvSpPr>
        <p:spPr>
          <a:xfrm>
            <a:off x="1174376" y="2027583"/>
            <a:ext cx="910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IN" sz="96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4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A83C-DB90-AAC7-89F1-007082B3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CDF7-BA3F-56D3-93C7-B01304C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402" y="1853754"/>
            <a:ext cx="7136609" cy="3450613"/>
          </a:xfrm>
          <a:ln w="57150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– HR_1,HR_2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Format – XLSX (excel)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Sheets – 2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– HR1 : 18 columns, HR2 :18 columns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– 50000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Modules- EXCEL , MYSQL , POWER BI  , TABLEAU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6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BA4-7BC8-CEF9-B28C-5EC6750A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394448"/>
            <a:ext cx="10685929" cy="116541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1 – Average Attrition rate for all Departments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3DC-849C-C9B4-BE53-74A19F26B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212" y="2030505"/>
            <a:ext cx="5238144" cy="3034554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Observation-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Departments, the Average Attrition Rate is Highest for Research &amp; Development (51.21%).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Software (50.54%), Support (50.19%), Sales (50.02%), Human Resource (49.86%).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Average Attrition Rate is for Hardware (49.44%).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0A10FF-2B82-1B44-E51B-8C183F7EB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45" y="1398527"/>
            <a:ext cx="5686379" cy="420441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98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BA4-7BC8-CEF9-B28C-5EC6750A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385483"/>
            <a:ext cx="11267640" cy="1165411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2 – Average Hourly rate of Male Research Scientist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3DC-849C-C9B4-BE53-74A19F26B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812" y="1398528"/>
            <a:ext cx="5380173" cy="4271758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Hourly Rate For Male Research Scientist is 114.45.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Hourly Rate For Female Research Scientist is 115.93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that the Average Hourly Rate for Male Research Scientist is less than Female Research Scientist.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74314D-9487-6822-CD52-60CDBC6B9F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1398527"/>
            <a:ext cx="5640389" cy="42717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62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49D-2277-26E3-F2BE-F69D9427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295836"/>
            <a:ext cx="9684960" cy="12102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3 – Attrition rate Vs Monthly income stats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BE7E-B27C-8B7B-94F6-DDF339B4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635" y="1506072"/>
            <a:ext cx="5336617" cy="3953401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Monthly Income for all Departments is almost same.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Attrition Rate is Lowest for Hardware Department and Highest for Research &amp; Development Department.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that Average Monthly Income for Research &amp; Development is Lowest and Average Attrition Rate is Highest.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39B709-32E6-2815-1688-22DC39FF4D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49" y="1506072"/>
            <a:ext cx="5623485" cy="39359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0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49D-2277-26E3-F2BE-F69D9427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8" y="286871"/>
            <a:ext cx="10992341" cy="125505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4 – Average working years for each Department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BE7E-B27C-8B7B-94F6-DDF339B4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858" y="2554942"/>
            <a:ext cx="5298141" cy="2617694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Working Years is Highest for Software Department(20.65).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Working Years is Lowest for Research &amp; Development Department(20.30).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5AC6B2-EDC8-5BDA-9B03-EB182CDA2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2026024"/>
            <a:ext cx="5535450" cy="34334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29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49D-2277-26E3-F2BE-F69D9427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484095"/>
            <a:ext cx="9962865" cy="138010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5 – Job Role Vs Work life balance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BE7E-B27C-8B7B-94F6-DDF339B4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682" y="2017342"/>
            <a:ext cx="5093303" cy="3442131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Life Balance is Highest for Research Scientist, Developer, Healthcare Representative &amp; Human Resources i.e. 2.51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Life Balance is Lowest for Sales Executive.(2.47)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AD74A4-3BFC-911A-2C32-0C31D9F61F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2017342"/>
            <a:ext cx="5539151" cy="34421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62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49D-2277-26E3-F2BE-F69D9427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12" y="367554"/>
            <a:ext cx="11869271" cy="905434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6 – Attrition rate Vs Year since last promotion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BE7E-B27C-8B7B-94F6-DDF339B4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377" y="1810871"/>
            <a:ext cx="4761608" cy="3641708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Attrition Rate for all Job roles are almost same.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Year Since Last Promotion is lowest for Developer(5.76) &amp; Highest for Manufacturing Director.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for Manufacturing Director Average Attrition Rate is lowest &amp; Average Year Since Last Promotion is  Highest.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B8A156-37E6-1823-65DA-81E9DE88F0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1882588"/>
            <a:ext cx="5499899" cy="35699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72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4A7F-DEC3-1141-40CB-204D9366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BAB9-5985-065C-7B9C-58C4154C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59" y="1853754"/>
            <a:ext cx="10228729" cy="3612591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Above Analysis, we can observe that Average Attrition Rate for all Departments &amp;  Job Role is almost 50 %.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Decrease the Average Attrition Rate we should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trategize  targeted interventions for departments with high attrition rates, ensuring fair compensation across genders and job roles, and implementing policies to improve work-life balance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early promotions.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monitoring and adjusting these strategies based on ongoing assessments will contribute to the overall success and sustainability of the organization.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the issues highlighted by these KPIs, the organization can work towards fostering a more inclusive, rewarding, and supportive work environment.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28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1396</TotalTime>
  <Words>497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Rockwell</vt:lpstr>
      <vt:lpstr>Times New Roman</vt:lpstr>
      <vt:lpstr>Gallery</vt:lpstr>
      <vt:lpstr>HR ANALYtics  Group 7 </vt:lpstr>
      <vt:lpstr>Dataset Overview</vt:lpstr>
      <vt:lpstr>KPI 1 – Average Attrition rate for all Departments </vt:lpstr>
      <vt:lpstr>KPI 2 – Average Hourly rate of Male Research Scientist </vt:lpstr>
      <vt:lpstr>KPI 3 – Attrition rate Vs Monthly income stats </vt:lpstr>
      <vt:lpstr>KPI 4 – Average working years for each Department </vt:lpstr>
      <vt:lpstr>KPI 5 – Job Role Vs Work life balance </vt:lpstr>
      <vt:lpstr>KPI 6 – Attrition rate Vs Year since last promotion relation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Pranit Dangat</dc:creator>
  <cp:lastModifiedBy>Jignesh Patel</cp:lastModifiedBy>
  <cp:revision>27</cp:revision>
  <dcterms:created xsi:type="dcterms:W3CDTF">2023-09-21T06:27:42Z</dcterms:created>
  <dcterms:modified xsi:type="dcterms:W3CDTF">2023-11-28T06:48:34Z</dcterms:modified>
</cp:coreProperties>
</file>