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6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53535-F894-4207-B0AB-A81342C4CDE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E3CB4-1263-4874-8D01-713F5D54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E3CB4-1263-4874-8D01-713F5D5465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CA1D8E-22DC-4580-AE1F-99BC0BD79ED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766A42-B999-4868-A6AA-5EB96082F5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9446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1D8E-22DC-4580-AE1F-99BC0BD79ED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6A42-B999-4868-A6AA-5EB96082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925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1D8E-22DC-4580-AE1F-99BC0BD79ED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6A42-B999-4868-A6AA-5EB96082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0317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1D8E-22DC-4580-AE1F-99BC0BD79ED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6A42-B999-4868-A6AA-5EB96082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58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1D8E-22DC-4580-AE1F-99BC0BD79ED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6A42-B999-4868-A6AA-5EB96082F5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16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1D8E-22DC-4580-AE1F-99BC0BD79ED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6A42-B999-4868-A6AA-5EB96082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416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1D8E-22DC-4580-AE1F-99BC0BD79ED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6A42-B999-4868-A6AA-5EB96082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50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1D8E-22DC-4580-AE1F-99BC0BD79ED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6A42-B999-4868-A6AA-5EB96082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9823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1D8E-22DC-4580-AE1F-99BC0BD79ED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6A42-B999-4868-A6AA-5EB96082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9782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1D8E-22DC-4580-AE1F-99BC0BD79ED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6A42-B999-4868-A6AA-5EB96082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9148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1D8E-22DC-4580-AE1F-99BC0BD79ED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6A42-B999-4868-A6AA-5EB96082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191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3CA1D8E-22DC-4580-AE1F-99BC0BD79ED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C766A42-B999-4868-A6AA-5EB96082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 разделения интерфейсов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Interface Segregation Principle </a:t>
            </a:r>
          </a:p>
        </p:txBody>
      </p:sp>
    </p:spTree>
    <p:extLst>
      <p:ext uri="{BB962C8B-B14F-4D97-AF65-F5344CB8AC3E}">
        <p14:creationId xmlns:p14="http://schemas.microsoft.com/office/powerpoint/2010/main" val="1342464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Основные положения</a:t>
            </a:r>
            <a:endParaRPr lang="en-US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200" dirty="0" smtClean="0"/>
              <a:t>Специализация интерфейсов</a:t>
            </a:r>
          </a:p>
          <a:p>
            <a:r>
              <a:rPr lang="ru-RU" sz="3200" dirty="0" smtClean="0"/>
              <a:t>Избежание </a:t>
            </a:r>
            <a:r>
              <a:rPr lang="ru-RU" sz="3200" dirty="0"/>
              <a:t>"толстых" </a:t>
            </a:r>
            <a:r>
              <a:rPr lang="ru-RU" sz="3200" dirty="0" smtClean="0"/>
              <a:t>интерфейсов</a:t>
            </a:r>
          </a:p>
          <a:p>
            <a:r>
              <a:rPr lang="ru-RU" sz="3200" dirty="0" smtClean="0"/>
              <a:t>Упрощение изменения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3813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Пример. </a:t>
            </a:r>
            <a:r>
              <a:rPr lang="en-US" u="sng" dirty="0" smtClean="0"/>
              <a:t>Java</a:t>
            </a:r>
            <a:endParaRPr lang="en-US" u="sng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12" y="2133534"/>
            <a:ext cx="5063723" cy="37634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291" y="2130027"/>
            <a:ext cx="4696580" cy="37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3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sng" dirty="0" smtClean="0"/>
              <a:t>Добавим новый </a:t>
            </a:r>
            <a:r>
              <a:rPr lang="ru-RU" u="sng" dirty="0"/>
              <a:t>метод </a:t>
            </a:r>
            <a:r>
              <a:rPr lang="ru-RU" u="sng" dirty="0" smtClean="0"/>
              <a:t>в </a:t>
            </a:r>
            <a:r>
              <a:rPr lang="ru-RU" u="sng" dirty="0"/>
              <a:t>интерфейс </a:t>
            </a:r>
            <a:endParaRPr lang="en-US" u="sng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25" y="1727893"/>
            <a:ext cx="4703523" cy="4191771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85" y="1640422"/>
            <a:ext cx="3798200" cy="19806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685" y="3823778"/>
            <a:ext cx="3879140" cy="24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5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Пример. </a:t>
            </a:r>
            <a:r>
              <a:rPr lang="en-US" u="sng" dirty="0"/>
              <a:t>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5960"/>
            <a:ext cx="4401603" cy="40174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89" y="2542785"/>
            <a:ext cx="4417326" cy="249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76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Добавим новый метод в интерфейс 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374" y="2686834"/>
            <a:ext cx="4531977" cy="17627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42" y="2330809"/>
            <a:ext cx="3854003" cy="30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56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Примеры из жизни</a:t>
            </a:r>
            <a:endParaRPr lang="en-US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ru-RU" sz="3200" dirty="0" smtClean="0"/>
              <a:t>Электронные устройства</a:t>
            </a:r>
          </a:p>
          <a:p>
            <a:pPr algn="just"/>
            <a:r>
              <a:rPr lang="ru-RU" sz="3200" dirty="0" smtClean="0"/>
              <a:t>Автомобили</a:t>
            </a:r>
          </a:p>
          <a:p>
            <a:pPr algn="just"/>
            <a:r>
              <a:rPr lang="ru-RU" sz="3200" dirty="0" smtClean="0"/>
              <a:t>Программное обеспечение</a:t>
            </a:r>
            <a:endParaRPr lang="ru-RU" sz="3200" dirty="0"/>
          </a:p>
        </p:txBody>
      </p:sp>
      <p:pic>
        <p:nvPicPr>
          <p:cNvPr id="1026" name="Picture 2" descr="Электронные устройства Vector приборы мультимедиа электроники ПК технологии  значков Ежедневные объекты технологии управление Иллюстрация вектора -  иллюстрации насчитывающей маршрутизатор, лично: 1111534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71" y="1081100"/>
            <a:ext cx="2119300" cy="21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Более 3 278 300 работ на тему «автомобиль»: стоковые фото, картинки и  изображения royalty-free - iSt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29" y="2374226"/>
            <a:ext cx="2305789" cy="230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Программное обеспеч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418" y="4322840"/>
            <a:ext cx="2481153" cy="16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14</TotalTime>
  <Words>42</Words>
  <Application>Microsoft Office PowerPoint</Application>
  <PresentationFormat>Широкоэкранный</PresentationFormat>
  <Paragraphs>15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Базис</vt:lpstr>
      <vt:lpstr>принцип разделения интерфейсов</vt:lpstr>
      <vt:lpstr>Основные положения</vt:lpstr>
      <vt:lpstr>Пример. Java</vt:lpstr>
      <vt:lpstr>Добавим новый метод в интерфейс </vt:lpstr>
      <vt:lpstr>Пример. Python</vt:lpstr>
      <vt:lpstr>Добавим новый метод в интерфейс </vt:lpstr>
      <vt:lpstr>Примеры из жизни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 разделения интерфейсов</dc:title>
  <dc:creator>Julia</dc:creator>
  <cp:lastModifiedBy>Julia</cp:lastModifiedBy>
  <cp:revision>9</cp:revision>
  <dcterms:created xsi:type="dcterms:W3CDTF">2024-12-16T20:38:46Z</dcterms:created>
  <dcterms:modified xsi:type="dcterms:W3CDTF">2024-12-16T20:53:46Z</dcterms:modified>
</cp:coreProperties>
</file>