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notesMasterIdLst>
    <p:notesMasterId r:id="rId10"/>
  </p:notesMasterIdLst>
  <p:sldIdLst>
    <p:sldId id="257" r:id="rId2"/>
    <p:sldId id="294" r:id="rId3"/>
    <p:sldId id="295" r:id="rId4"/>
    <p:sldId id="296" r:id="rId5"/>
    <p:sldId id="298" r:id="rId6"/>
    <p:sldId id="297" r:id="rId7"/>
    <p:sldId id="293" r:id="rId8"/>
    <p:sldId id="276" r:id="rId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A11919"/>
    <a:srgbClr val="D34817"/>
    <a:srgbClr val="FAC103"/>
    <a:srgbClr val="1E4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63"/>
    <p:restoredTop sz="94654"/>
  </p:normalViewPr>
  <p:slideViewPr>
    <p:cSldViewPr snapToGrid="0" snapToObjects="1">
      <p:cViewPr varScale="1">
        <p:scale>
          <a:sx n="91" d="100"/>
          <a:sy n="91" d="100"/>
        </p:scale>
        <p:origin x="6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4891C-62CB-A34B-BFEB-B25D24304BD2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D5858-D1CB-EF46-A0F4-0A499CC3F8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66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90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0464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4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4FBFF0B2-8290-2949-93A0-52654FAD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618F7616-DBE1-124B-B49D-925D8ACB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52F0DA7-AB91-884F-B791-0D630B55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06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37D03584-3ED3-B148-8189-B007DA4EE1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05208" y="1263508"/>
            <a:ext cx="2781584" cy="2781584"/>
          </a:xfrm>
          <a:custGeom>
            <a:avLst/>
            <a:gdLst>
              <a:gd name="connsiteX0" fmla="*/ 1390792 w 2781584"/>
              <a:gd name="connsiteY0" fmla="*/ 0 h 2781584"/>
              <a:gd name="connsiteX1" fmla="*/ 2781584 w 2781584"/>
              <a:gd name="connsiteY1" fmla="*/ 1390792 h 2781584"/>
              <a:gd name="connsiteX2" fmla="*/ 1390792 w 2781584"/>
              <a:gd name="connsiteY2" fmla="*/ 2781584 h 2781584"/>
              <a:gd name="connsiteX3" fmla="*/ 0 w 2781584"/>
              <a:gd name="connsiteY3" fmla="*/ 1390792 h 2781584"/>
              <a:gd name="connsiteX4" fmla="*/ 1390792 w 2781584"/>
              <a:gd name="connsiteY4" fmla="*/ 0 h 2781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1584" h="2781584">
                <a:moveTo>
                  <a:pt x="1390792" y="0"/>
                </a:moveTo>
                <a:cubicBezTo>
                  <a:pt x="2158905" y="0"/>
                  <a:pt x="2781584" y="622679"/>
                  <a:pt x="2781584" y="1390792"/>
                </a:cubicBezTo>
                <a:cubicBezTo>
                  <a:pt x="2781584" y="2158905"/>
                  <a:pt x="2158905" y="2781584"/>
                  <a:pt x="1390792" y="2781584"/>
                </a:cubicBezTo>
                <a:cubicBezTo>
                  <a:pt x="622679" y="2781584"/>
                  <a:pt x="0" y="2158905"/>
                  <a:pt x="0" y="1390792"/>
                </a:cubicBezTo>
                <a:cubicBezTo>
                  <a:pt x="0" y="622679"/>
                  <a:pt x="622679" y="0"/>
                  <a:pt x="139079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1A19795-AAB7-3A49-96F1-9CB07B64D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FE5B106-8783-344E-8670-59ADDADA1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50D01AF0-CE2C-C643-8BD5-989B9FD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84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DE344CF-B34B-E149-BDB0-170455AA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B393000-3599-B84D-8F6E-4D0299A47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8D08D3B-EB30-044D-8B0E-2DFC9220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E47983E2-F587-E946-8CA9-BB3984A850E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02318" y="4214002"/>
            <a:ext cx="3870304" cy="2643998"/>
          </a:xfrm>
          <a:custGeom>
            <a:avLst/>
            <a:gdLst>
              <a:gd name="connsiteX0" fmla="*/ 1935152 w 3870304"/>
              <a:gd name="connsiteY0" fmla="*/ 0 h 2643998"/>
              <a:gd name="connsiteX1" fmla="*/ 3870304 w 3870304"/>
              <a:gd name="connsiteY1" fmla="*/ 1935152 h 2643998"/>
              <a:gd name="connsiteX2" fmla="*/ 3783303 w 3870304"/>
              <a:gd name="connsiteY2" fmla="*/ 2510607 h 2643998"/>
              <a:gd name="connsiteX3" fmla="*/ 3734482 w 3870304"/>
              <a:gd name="connsiteY3" fmla="*/ 2643998 h 2643998"/>
              <a:gd name="connsiteX4" fmla="*/ 135823 w 3870304"/>
              <a:gd name="connsiteY4" fmla="*/ 2643998 h 2643998"/>
              <a:gd name="connsiteX5" fmla="*/ 87001 w 3870304"/>
              <a:gd name="connsiteY5" fmla="*/ 2510607 h 2643998"/>
              <a:gd name="connsiteX6" fmla="*/ 0 w 3870304"/>
              <a:gd name="connsiteY6" fmla="*/ 1935152 h 2643998"/>
              <a:gd name="connsiteX7" fmla="*/ 1935152 w 3870304"/>
              <a:gd name="connsiteY7" fmla="*/ 0 h 264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0304" h="2643998">
                <a:moveTo>
                  <a:pt x="1935152" y="0"/>
                </a:moveTo>
                <a:cubicBezTo>
                  <a:pt x="3003907" y="0"/>
                  <a:pt x="3870304" y="866397"/>
                  <a:pt x="3870304" y="1935152"/>
                </a:cubicBezTo>
                <a:cubicBezTo>
                  <a:pt x="3870304" y="2135544"/>
                  <a:pt x="3839845" y="2328821"/>
                  <a:pt x="3783303" y="2510607"/>
                </a:cubicBezTo>
                <a:lnTo>
                  <a:pt x="3734482" y="2643998"/>
                </a:lnTo>
                <a:lnTo>
                  <a:pt x="135823" y="2643998"/>
                </a:lnTo>
                <a:lnTo>
                  <a:pt x="87001" y="2510607"/>
                </a:lnTo>
                <a:cubicBezTo>
                  <a:pt x="30460" y="2328821"/>
                  <a:pt x="0" y="2135544"/>
                  <a:pt x="0" y="1935152"/>
                </a:cubicBezTo>
                <a:cubicBezTo>
                  <a:pt x="0" y="866397"/>
                  <a:pt x="866397" y="0"/>
                  <a:pt x="193515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0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EFFF2CA-663A-454C-9221-16B8473E95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78400" y="1705215"/>
            <a:ext cx="5442049" cy="2460385"/>
          </a:xfrm>
        </p:spPr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F8D204-FDC7-0F4D-9941-E3D59495D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399D53-EB76-8A40-AAFA-05AF8DE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8E9875-F75D-AF41-B425-F938B00D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973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468CFE7-8647-3142-8398-088D466C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636D787-0D02-344A-B040-695BD461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5BE4B2-6927-EA4E-B97C-AB3CF3A3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C400195B-2B16-224D-BF37-8CC1F8F46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4900" y="0"/>
            <a:ext cx="9982200" cy="2590800"/>
          </a:xfrm>
          <a:custGeom>
            <a:avLst/>
            <a:gdLst>
              <a:gd name="connsiteX0" fmla="*/ 0 w 9982200"/>
              <a:gd name="connsiteY0" fmla="*/ 0 h 2590800"/>
              <a:gd name="connsiteX1" fmla="*/ 9982200 w 9982200"/>
              <a:gd name="connsiteY1" fmla="*/ 0 h 2590800"/>
              <a:gd name="connsiteX2" fmla="*/ 9982200 w 9982200"/>
              <a:gd name="connsiteY2" fmla="*/ 1968488 h 2590800"/>
              <a:gd name="connsiteX3" fmla="*/ 9359888 w 9982200"/>
              <a:gd name="connsiteY3" fmla="*/ 2590800 h 2590800"/>
              <a:gd name="connsiteX4" fmla="*/ 622312 w 9982200"/>
              <a:gd name="connsiteY4" fmla="*/ 2590800 h 2590800"/>
              <a:gd name="connsiteX5" fmla="*/ 0 w 9982200"/>
              <a:gd name="connsiteY5" fmla="*/ 1968488 h 259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2200" h="2590800">
                <a:moveTo>
                  <a:pt x="0" y="0"/>
                </a:moveTo>
                <a:lnTo>
                  <a:pt x="9982200" y="0"/>
                </a:lnTo>
                <a:lnTo>
                  <a:pt x="9982200" y="1968488"/>
                </a:lnTo>
                <a:cubicBezTo>
                  <a:pt x="9982200" y="2312181"/>
                  <a:pt x="9703581" y="2590800"/>
                  <a:pt x="9359888" y="2590800"/>
                </a:cubicBezTo>
                <a:lnTo>
                  <a:pt x="622312" y="2590800"/>
                </a:lnTo>
                <a:cubicBezTo>
                  <a:pt x="278619" y="2590800"/>
                  <a:pt x="0" y="2312181"/>
                  <a:pt x="0" y="1968488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27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B68AA312-AB1B-8D43-951C-006682DB25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74751" y="1473200"/>
            <a:ext cx="3537247" cy="3911600"/>
          </a:xfrm>
          <a:custGeom>
            <a:avLst/>
            <a:gdLst>
              <a:gd name="connsiteX0" fmla="*/ 0 w 3537247"/>
              <a:gd name="connsiteY0" fmla="*/ 0 h 3911600"/>
              <a:gd name="connsiteX1" fmla="*/ 3537247 w 3537247"/>
              <a:gd name="connsiteY1" fmla="*/ 0 h 3911600"/>
              <a:gd name="connsiteX2" fmla="*/ 3537247 w 3537247"/>
              <a:gd name="connsiteY2" fmla="*/ 3911600 h 3911600"/>
              <a:gd name="connsiteX3" fmla="*/ 0 w 3537247"/>
              <a:gd name="connsiteY3" fmla="*/ 3911600 h 391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37247" h="3911600">
                <a:moveTo>
                  <a:pt x="0" y="0"/>
                </a:moveTo>
                <a:lnTo>
                  <a:pt x="3537247" y="0"/>
                </a:lnTo>
                <a:lnTo>
                  <a:pt x="3537247" y="3911600"/>
                </a:lnTo>
                <a:lnTo>
                  <a:pt x="0" y="3911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1ADEE5-E9CF-B041-9E31-D6048A92E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1F6393-0852-A64D-91AC-88EC48A12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8D9DFFF-DE1E-6E40-AD61-1469FE63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4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="" xmlns:a16="http://schemas.microsoft.com/office/drawing/2014/main" id="{1969B683-91B8-C240-80CC-589FEF46E6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07202" y="0"/>
            <a:ext cx="5384799" cy="4598050"/>
          </a:xfrm>
          <a:custGeom>
            <a:avLst/>
            <a:gdLst>
              <a:gd name="connsiteX0" fmla="*/ 328518 w 5384799"/>
              <a:gd name="connsiteY0" fmla="*/ 0 h 4598050"/>
              <a:gd name="connsiteX1" fmla="*/ 5384799 w 5384799"/>
              <a:gd name="connsiteY1" fmla="*/ 0 h 4598050"/>
              <a:gd name="connsiteX2" fmla="*/ 5384799 w 5384799"/>
              <a:gd name="connsiteY2" fmla="*/ 3723962 h 4598050"/>
              <a:gd name="connsiteX3" fmla="*/ 5225528 w 5384799"/>
              <a:gd name="connsiteY3" fmla="*/ 3868717 h 4598050"/>
              <a:gd name="connsiteX4" fmla="*/ 3193907 w 5384799"/>
              <a:gd name="connsiteY4" fmla="*/ 4598050 h 4598050"/>
              <a:gd name="connsiteX5" fmla="*/ 0 w 5384799"/>
              <a:gd name="connsiteY5" fmla="*/ 1404143 h 4598050"/>
              <a:gd name="connsiteX6" fmla="*/ 250993 w 5384799"/>
              <a:gd name="connsiteY6" fmla="*/ 160930 h 459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84799" h="4598050">
                <a:moveTo>
                  <a:pt x="328518" y="0"/>
                </a:moveTo>
                <a:lnTo>
                  <a:pt x="5384799" y="0"/>
                </a:lnTo>
                <a:lnTo>
                  <a:pt x="5384799" y="3723962"/>
                </a:lnTo>
                <a:lnTo>
                  <a:pt x="5225528" y="3868717"/>
                </a:lnTo>
                <a:cubicBezTo>
                  <a:pt x="4673433" y="4324347"/>
                  <a:pt x="3965633" y="4598050"/>
                  <a:pt x="3193907" y="4598050"/>
                </a:cubicBezTo>
                <a:cubicBezTo>
                  <a:pt x="1429961" y="4598050"/>
                  <a:pt x="0" y="3168089"/>
                  <a:pt x="0" y="1404143"/>
                </a:cubicBezTo>
                <a:cubicBezTo>
                  <a:pt x="0" y="963157"/>
                  <a:pt x="89373" y="543044"/>
                  <a:pt x="250993" y="16093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FDAD394-CB10-B246-BF0A-9DDE45F1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EA129E6-D761-B146-8789-53AABB40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1F9B3FF-E5B4-DA4F-81AA-68688C43B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4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F4E3A60-3299-4541-9B12-0D9771C1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F31036B-67B2-9746-82C9-8B1BE04C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C9B1855-D761-C341-8748-5156FEC5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656B4C54-3969-CF47-BD7D-A8DD392A71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4198" y="1913128"/>
            <a:ext cx="2743201" cy="30480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8">
            <a:extLst>
              <a:ext uri="{FF2B5EF4-FFF2-40B4-BE49-F238E27FC236}">
                <a16:creationId xmlns="" xmlns:a16="http://schemas.microsoft.com/office/drawing/2014/main" id="{42353100-F31B-5646-A8BB-7D1EADA296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86513" y="1913128"/>
            <a:ext cx="2743201" cy="30480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53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42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F382E7A-F166-4E49-BCF4-7699510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479542-98D7-7845-AED9-402C934F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8AAB2EF-1FB0-E943-8873-C124A4D6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50F436F3-9F62-2B4A-9076-49BC1A5281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19200" y="1828800"/>
            <a:ext cx="2540000" cy="2895600"/>
          </a:xfrm>
        </p:spPr>
        <p:txBody>
          <a:bodyPr/>
          <a:lstStyle/>
          <a:p>
            <a:endParaRPr lang="en-GB"/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4025A556-29A0-514C-9BB8-B8F31A78029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26000" y="1890794"/>
            <a:ext cx="2540000" cy="2895600"/>
          </a:xfrm>
        </p:spPr>
        <p:txBody>
          <a:bodyPr/>
          <a:lstStyle/>
          <a:p>
            <a:endParaRPr lang="en-GB"/>
          </a:p>
        </p:txBody>
      </p:sp>
      <p:sp>
        <p:nvSpPr>
          <p:cNvPr id="10" name="Picture Placeholder 7">
            <a:extLst>
              <a:ext uri="{FF2B5EF4-FFF2-40B4-BE49-F238E27FC236}">
                <a16:creationId xmlns="" xmlns:a16="http://schemas.microsoft.com/office/drawing/2014/main" id="{ECB6615B-E0F1-2B43-A456-EB18D51B0E0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32800" y="1890794"/>
            <a:ext cx="2540000" cy="2895600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15E8C03F-071D-0347-97C3-2BA4B48493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37258" y="1927635"/>
            <a:ext cx="4120322" cy="2706994"/>
          </a:xfrm>
        </p:spPr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D09CD88-8433-7944-93FC-6409FDC9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F4BAD65-0B79-2B43-B433-81C1C9CA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0E57F9C-386B-A243-A75D-081E4D12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39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30364D-94F9-AB40-B7E4-BDF7EE77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1E232B-C73A-0B4D-B244-8FB7F5381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EE054-3188-404D-9BD8-C17821F2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  <p:sp>
        <p:nvSpPr>
          <p:cNvPr id="6" name="Picture Placeholder 9">
            <a:extLst>
              <a:ext uri="{FF2B5EF4-FFF2-40B4-BE49-F238E27FC236}">
                <a16:creationId xmlns="" xmlns:a16="http://schemas.microsoft.com/office/drawing/2014/main" id="{68850009-F481-4F49-A042-A268ED6550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45696" y="834072"/>
            <a:ext cx="2440618" cy="5256167"/>
          </a:xfrm>
          <a:custGeom>
            <a:avLst/>
            <a:gdLst>
              <a:gd name="connsiteX0" fmla="*/ 158949 w 1589485"/>
              <a:gd name="connsiteY0" fmla="*/ 0 h 3423148"/>
              <a:gd name="connsiteX1" fmla="*/ 167314 w 1589485"/>
              <a:gd name="connsiteY1" fmla="*/ 0 h 3423148"/>
              <a:gd name="connsiteX2" fmla="*/ 331840 w 1589485"/>
              <a:gd name="connsiteY2" fmla="*/ 0 h 3423148"/>
              <a:gd name="connsiteX3" fmla="*/ 354149 w 1589485"/>
              <a:gd name="connsiteY3" fmla="*/ 19450 h 3423148"/>
              <a:gd name="connsiteX4" fmla="*/ 354149 w 1589485"/>
              <a:gd name="connsiteY4" fmla="*/ 44456 h 3423148"/>
              <a:gd name="connsiteX5" fmla="*/ 432229 w 1589485"/>
              <a:gd name="connsiteY5" fmla="*/ 125034 h 3423148"/>
              <a:gd name="connsiteX6" fmla="*/ 435017 w 1589485"/>
              <a:gd name="connsiteY6" fmla="*/ 125034 h 3423148"/>
              <a:gd name="connsiteX7" fmla="*/ 437806 w 1589485"/>
              <a:gd name="connsiteY7" fmla="*/ 125034 h 3423148"/>
              <a:gd name="connsiteX8" fmla="*/ 1154468 w 1589485"/>
              <a:gd name="connsiteY8" fmla="*/ 125034 h 3423148"/>
              <a:gd name="connsiteX9" fmla="*/ 1157257 w 1589485"/>
              <a:gd name="connsiteY9" fmla="*/ 125034 h 3423148"/>
              <a:gd name="connsiteX10" fmla="*/ 1238125 w 1589485"/>
              <a:gd name="connsiteY10" fmla="*/ 44456 h 3423148"/>
              <a:gd name="connsiteX11" fmla="*/ 1238125 w 1589485"/>
              <a:gd name="connsiteY11" fmla="*/ 22228 h 3423148"/>
              <a:gd name="connsiteX12" fmla="*/ 1238125 w 1589485"/>
              <a:gd name="connsiteY12" fmla="*/ 19450 h 3423148"/>
              <a:gd name="connsiteX13" fmla="*/ 1260434 w 1589485"/>
              <a:gd name="connsiteY13" fmla="*/ 0 h 3423148"/>
              <a:gd name="connsiteX14" fmla="*/ 1422171 w 1589485"/>
              <a:gd name="connsiteY14" fmla="*/ 0 h 3423148"/>
              <a:gd name="connsiteX15" fmla="*/ 1589485 w 1589485"/>
              <a:gd name="connsiteY15" fmla="*/ 166712 h 3423148"/>
              <a:gd name="connsiteX16" fmla="*/ 1589485 w 1589485"/>
              <a:gd name="connsiteY16" fmla="*/ 3253658 h 3423148"/>
              <a:gd name="connsiteX17" fmla="*/ 1422171 w 1589485"/>
              <a:gd name="connsiteY17" fmla="*/ 3423148 h 3423148"/>
              <a:gd name="connsiteX18" fmla="*/ 167314 w 1589485"/>
              <a:gd name="connsiteY18" fmla="*/ 3423148 h 3423148"/>
              <a:gd name="connsiteX19" fmla="*/ 0 w 1589485"/>
              <a:gd name="connsiteY19" fmla="*/ 3253658 h 3423148"/>
              <a:gd name="connsiteX20" fmla="*/ 0 w 1589485"/>
              <a:gd name="connsiteY20" fmla="*/ 166712 h 3423148"/>
              <a:gd name="connsiteX21" fmla="*/ 158949 w 1589485"/>
              <a:gd name="connsiteY21" fmla="*/ 0 h 342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89485" h="3423148">
                <a:moveTo>
                  <a:pt x="158949" y="0"/>
                </a:moveTo>
                <a:cubicBezTo>
                  <a:pt x="158949" y="0"/>
                  <a:pt x="158949" y="0"/>
                  <a:pt x="167314" y="0"/>
                </a:cubicBezTo>
                <a:cubicBezTo>
                  <a:pt x="167314" y="0"/>
                  <a:pt x="167314" y="0"/>
                  <a:pt x="331840" y="0"/>
                </a:cubicBezTo>
                <a:cubicBezTo>
                  <a:pt x="345783" y="0"/>
                  <a:pt x="354149" y="8336"/>
                  <a:pt x="354149" y="19450"/>
                </a:cubicBezTo>
                <a:cubicBezTo>
                  <a:pt x="354149" y="19450"/>
                  <a:pt x="354149" y="19450"/>
                  <a:pt x="354149" y="44456"/>
                </a:cubicBezTo>
                <a:cubicBezTo>
                  <a:pt x="354149" y="86134"/>
                  <a:pt x="390400" y="122255"/>
                  <a:pt x="432229" y="125034"/>
                </a:cubicBezTo>
                <a:cubicBezTo>
                  <a:pt x="435017" y="125034"/>
                  <a:pt x="435017" y="125034"/>
                  <a:pt x="435017" y="125034"/>
                </a:cubicBezTo>
                <a:cubicBezTo>
                  <a:pt x="435017" y="125034"/>
                  <a:pt x="437806" y="125034"/>
                  <a:pt x="437806" y="125034"/>
                </a:cubicBezTo>
                <a:cubicBezTo>
                  <a:pt x="437806" y="125034"/>
                  <a:pt x="437806" y="125034"/>
                  <a:pt x="1154468" y="125034"/>
                </a:cubicBezTo>
                <a:cubicBezTo>
                  <a:pt x="1154468" y="125034"/>
                  <a:pt x="1154468" y="125034"/>
                  <a:pt x="1157257" y="125034"/>
                </a:cubicBezTo>
                <a:cubicBezTo>
                  <a:pt x="1201874" y="125034"/>
                  <a:pt x="1238125" y="88913"/>
                  <a:pt x="1238125" y="44456"/>
                </a:cubicBezTo>
                <a:cubicBezTo>
                  <a:pt x="1238125" y="44456"/>
                  <a:pt x="1238125" y="44456"/>
                  <a:pt x="1238125" y="22228"/>
                </a:cubicBezTo>
                <a:cubicBezTo>
                  <a:pt x="1238125" y="22228"/>
                  <a:pt x="1238125" y="22228"/>
                  <a:pt x="1238125" y="19450"/>
                </a:cubicBezTo>
                <a:cubicBezTo>
                  <a:pt x="1238125" y="8336"/>
                  <a:pt x="1246491" y="0"/>
                  <a:pt x="1260434" y="0"/>
                </a:cubicBezTo>
                <a:cubicBezTo>
                  <a:pt x="1260434" y="0"/>
                  <a:pt x="1260434" y="0"/>
                  <a:pt x="1422171" y="0"/>
                </a:cubicBezTo>
                <a:cubicBezTo>
                  <a:pt x="1514194" y="0"/>
                  <a:pt x="1589485" y="75020"/>
                  <a:pt x="1589485" y="166712"/>
                </a:cubicBezTo>
                <a:cubicBezTo>
                  <a:pt x="1589485" y="166712"/>
                  <a:pt x="1589485" y="166712"/>
                  <a:pt x="1589485" y="3253658"/>
                </a:cubicBezTo>
                <a:cubicBezTo>
                  <a:pt x="1589485" y="3348128"/>
                  <a:pt x="1514194" y="3423148"/>
                  <a:pt x="1422171" y="3423148"/>
                </a:cubicBezTo>
                <a:cubicBezTo>
                  <a:pt x="1422171" y="3423148"/>
                  <a:pt x="1422171" y="3423148"/>
                  <a:pt x="167314" y="3423148"/>
                </a:cubicBezTo>
                <a:cubicBezTo>
                  <a:pt x="75291" y="3423148"/>
                  <a:pt x="0" y="3348128"/>
                  <a:pt x="0" y="3253658"/>
                </a:cubicBezTo>
                <a:cubicBezTo>
                  <a:pt x="0" y="3253658"/>
                  <a:pt x="0" y="3253658"/>
                  <a:pt x="0" y="166712"/>
                </a:cubicBezTo>
                <a:cubicBezTo>
                  <a:pt x="0" y="75020"/>
                  <a:pt x="69714" y="2778"/>
                  <a:pt x="158949" y="0"/>
                </a:cubicBezTo>
                <a:close/>
              </a:path>
            </a:pathLst>
          </a:custGeom>
        </p:spPr>
        <p:txBody>
          <a:bodyPr vert="horz" lIns="91440" tIns="45720" rIns="91440" bIns="45720" rtlCol="0">
            <a:normAutofit/>
          </a:bodyPr>
          <a:lstStyle>
            <a:lvl1pPr>
              <a:defRPr lang="id-ID" altLang="zh-CN" dirty="0"/>
            </a:lvl1pPr>
          </a:lstStyle>
          <a:p>
            <a:pPr lvl="0"/>
            <a:endParaRPr lang="id-ID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3104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36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99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1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64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10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C56B8-D408-0A4C-A038-F1E9F1D0DCDB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4D0CA-A9FD-9349-A446-78B3FA5201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4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660" r:id="rId13"/>
    <p:sldLayoutId id="2147483663" r:id="rId14"/>
    <p:sldLayoutId id="2147483662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70" r:id="rId21"/>
    <p:sldLayoutId id="214748367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3284467" y="-1043047"/>
            <a:ext cx="8301536" cy="8301514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8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-355600" y="-624455"/>
            <a:ext cx="2860796" cy="2841786"/>
          </a:xfrm>
          <a:prstGeom prst="ellipse">
            <a:avLst/>
          </a:prstGeom>
          <a:solidFill>
            <a:srgbClr val="FF00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9845800" y="1549820"/>
            <a:ext cx="756694" cy="756694"/>
          </a:xfrm>
          <a:prstGeom prst="ellipse">
            <a:avLst/>
          </a:prstGeom>
          <a:solidFill>
            <a:schemeClr val="accent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>
            <a:off x="9325448" y="-533545"/>
            <a:ext cx="2554092" cy="2382325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reeform 14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>
            <a:extLst>
              <a:ext uri="{FF2B5EF4-FFF2-40B4-BE49-F238E27FC236}">
                <a16:creationId xmlns="" xmlns:a16="http://schemas.microsoft.com/office/drawing/2014/main" id="{D49A96BF-030B-AD43-B0FB-508DEA8F684F}"/>
              </a:ext>
            </a:extLst>
          </p:cNvPr>
          <p:cNvSpPr/>
          <p:nvPr/>
        </p:nvSpPr>
        <p:spPr>
          <a:xfrm>
            <a:off x="333039" y="5029336"/>
            <a:ext cx="2873610" cy="1829702"/>
          </a:xfrm>
          <a:custGeom>
            <a:avLst/>
            <a:gdLst>
              <a:gd name="connsiteX0" fmla="*/ 1436805 w 2873610"/>
              <a:gd name="connsiteY0" fmla="*/ 0 h 1829702"/>
              <a:gd name="connsiteX1" fmla="*/ 2873610 w 2873610"/>
              <a:gd name="connsiteY1" fmla="*/ 1436805 h 1829702"/>
              <a:gd name="connsiteX2" fmla="*/ 2844419 w 2873610"/>
              <a:gd name="connsiteY2" fmla="*/ 1726371 h 1829702"/>
              <a:gd name="connsiteX3" fmla="*/ 2817850 w 2873610"/>
              <a:gd name="connsiteY3" fmla="*/ 1829702 h 1829702"/>
              <a:gd name="connsiteX4" fmla="*/ 55760 w 2873610"/>
              <a:gd name="connsiteY4" fmla="*/ 1829702 h 1829702"/>
              <a:gd name="connsiteX5" fmla="*/ 29191 w 2873610"/>
              <a:gd name="connsiteY5" fmla="*/ 1726371 h 1829702"/>
              <a:gd name="connsiteX6" fmla="*/ 0 w 2873610"/>
              <a:gd name="connsiteY6" fmla="*/ 1436805 h 1829702"/>
              <a:gd name="connsiteX7" fmla="*/ 1436805 w 2873610"/>
              <a:gd name="connsiteY7" fmla="*/ 0 h 182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3610" h="1829702">
                <a:moveTo>
                  <a:pt x="1436805" y="0"/>
                </a:moveTo>
                <a:cubicBezTo>
                  <a:pt x="2230330" y="0"/>
                  <a:pt x="2873610" y="643280"/>
                  <a:pt x="2873610" y="1436805"/>
                </a:cubicBezTo>
                <a:cubicBezTo>
                  <a:pt x="2873610" y="1535996"/>
                  <a:pt x="2863559" y="1632839"/>
                  <a:pt x="2844419" y="1726371"/>
                </a:cubicBezTo>
                <a:lnTo>
                  <a:pt x="2817850" y="1829702"/>
                </a:lnTo>
                <a:lnTo>
                  <a:pt x="55760" y="1829702"/>
                </a:lnTo>
                <a:lnTo>
                  <a:pt x="29191" y="1726371"/>
                </a:lnTo>
                <a:cubicBezTo>
                  <a:pt x="10051" y="1632839"/>
                  <a:pt x="0" y="1535996"/>
                  <a:pt x="0" y="1436805"/>
                </a:cubicBezTo>
                <a:cubicBezTo>
                  <a:pt x="0" y="643280"/>
                  <a:pt x="643280" y="0"/>
                  <a:pt x="1436805" y="0"/>
                </a:cubicBezTo>
                <a:close/>
              </a:path>
            </a:pathLst>
          </a:custGeom>
          <a:solidFill>
            <a:srgbClr val="FF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898649" y="1132289"/>
            <a:ext cx="756693" cy="756693"/>
          </a:xfrm>
          <a:prstGeom prst="ellipse">
            <a:avLst/>
          </a:prstGeom>
          <a:solidFill>
            <a:srgbClr val="C0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4515684" y="3272179"/>
            <a:ext cx="3160628" cy="210778"/>
          </a:xfrm>
          <a:prstGeom prst="roundRect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7d195523061f1c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 hidden="1">
            <a:extLst>
              <a:ext uri="{FF2B5EF4-FFF2-40B4-BE49-F238E27FC236}">
                <a16:creationId xmlns="" xmlns:a16="http://schemas.microsoft.com/office/drawing/2014/main" id="{D1F1F118-BAA8-4F87-97EB-32B5D9C6FA58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e7d195523061f1c0d318120d6aeaf1b6ccceb6ba3da59c0775C5DE19DDDEBC09ED96DBD9900D9848D623ECAD1D4904B78047D0015C22C8BE97228BE8B5BFF08FE7A3AE04126DA07312A96C0F69F9BAB7E97172CB65E6D1733221CC266A4C74C4242E79D67D5AA15228EF9FD703FDF85E951DC2E3384D5D52907BFF13C7CB783AB36DBF26A4AD1562</a:t>
            </a:r>
            <a:endParaRPr lang="zh-CN" altLang="en-US" sz="100"/>
          </a:p>
        </p:txBody>
      </p:sp>
      <p:sp>
        <p:nvSpPr>
          <p:cNvPr id="26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2144025" y="2256516"/>
            <a:ext cx="7903949" cy="101566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0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MIDIOT</a:t>
            </a:r>
            <a:endParaRPr kumimoji="1" lang="zh-CN" altLang="en-US" sz="6000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27" name="文本框 7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51BD0A7C-1F82-B34C-B02E-127C621D33D7}"/>
              </a:ext>
            </a:extLst>
          </p:cNvPr>
          <p:cNvSpPr txBox="1"/>
          <p:nvPr/>
        </p:nvSpPr>
        <p:spPr>
          <a:xfrm>
            <a:off x="2778796" y="3882936"/>
            <a:ext cx="66344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zh-CN" sz="1400" spc="300" dirty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решение для </a:t>
            </a:r>
            <a:r>
              <a:rPr lang="ru-RU" altLang="zh-CN" sz="1400" spc="3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физических </a:t>
            </a:r>
            <a:r>
              <a:rPr lang="ru-RU" altLang="zh-CN" sz="1400" spc="300" dirty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и </a:t>
            </a:r>
            <a:r>
              <a:rPr lang="ru-RU" altLang="zh-CN" sz="1400" spc="3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юридических лиц, </a:t>
            </a:r>
            <a:r>
              <a:rPr lang="ru-RU" altLang="zh-CN" sz="1400" spc="300" dirty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позволяющее управлять </a:t>
            </a:r>
            <a:r>
              <a:rPr lang="ru-RU" altLang="zh-CN" sz="1400" spc="3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устройствами (</a:t>
            </a:r>
            <a:r>
              <a:rPr lang="ru-RU" altLang="zh-CN" sz="1400" spc="300" dirty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датчиками, сенсорами) в сети </a:t>
            </a:r>
            <a:r>
              <a:rPr lang="ru-RU" altLang="zh-CN" sz="1400" spc="3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NB-I</a:t>
            </a:r>
            <a:r>
              <a:rPr lang="en-US" altLang="zh-CN" sz="1400" spc="3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o</a:t>
            </a:r>
            <a:r>
              <a:rPr lang="ru-RU" altLang="zh-CN" sz="1400" spc="3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T</a:t>
            </a:r>
            <a:endParaRPr lang="zh-CN" altLang="en-US" sz="1400" spc="3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4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2778796" y="5565840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9010511" y="5539827"/>
            <a:ext cx="1565414" cy="156541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7d195523061f1c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 hidden="1">
            <a:extLst>
              <a:ext uri="{FF2B5EF4-FFF2-40B4-BE49-F238E27FC236}">
                <a16:creationId xmlns="" xmlns:a16="http://schemas.microsoft.com/office/drawing/2014/main" id="{4B69FBDF-6559-47D1-B381-DC3F0235552A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e7d195523061f1c0d318120d6aeaf1b6ccceb6ba3da59c0775C5DE19DDDEBC09ED96DBD9900D9848D623ECAD1D4904B78047D0015C22C8BE97228BE8B5BFF08FE7A3AE04126DA07312A96C0F69F9BAB7E97172CB65E6D1733221CC266A4C74C4242E79D67D5AA15228EF9FD703FDF85E951DC2E3384D5D52907BFF13C7CB783AB36DBF26A4AD1562</a:t>
            </a:r>
            <a:endParaRPr lang="zh-CN" altLang="en-US" sz="100"/>
          </a:p>
        </p:txBody>
      </p:sp>
      <p:sp>
        <p:nvSpPr>
          <p:cNvPr id="30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624997" y="1292475"/>
            <a:ext cx="756693" cy="756693"/>
          </a:xfrm>
          <a:prstGeom prst="ellipse">
            <a:avLst/>
          </a:prstGeom>
          <a:solidFill>
            <a:srgbClr val="C00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123460" y="-765167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7364128" y="1726836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206102" y="0"/>
            <a:ext cx="964809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028490" y="3977082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420503" y="5103952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2188526" y="646237"/>
            <a:ext cx="8011073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sz="48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КОМАНДА ПРОЕКТА</a:t>
            </a:r>
            <a:endParaRPr kumimoji="1" lang="zh-CN" altLang="en-US" sz="4800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26" name="矩形 2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0381079" y="252253"/>
            <a:ext cx="1289553" cy="210778"/>
          </a:xfrm>
          <a:prstGeom prst="roundRect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10313573" y="172976"/>
            <a:ext cx="15510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MIDIOT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37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2200705" y="2699317"/>
            <a:ext cx="2024252" cy="2024252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4513574" y="1945639"/>
            <a:ext cx="3255489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b="1" spc="600" dirty="0" err="1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Сласси</a:t>
            </a:r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</a:t>
            </a:r>
            <a:r>
              <a:rPr kumimoji="1" lang="ru-RU" altLang="zh-CN" b="1" spc="600" dirty="0" err="1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Мутабир</a:t>
            </a:r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 </a:t>
            </a:r>
          </a:p>
          <a:p>
            <a:pPr algn="ctr"/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Илья </a:t>
            </a:r>
            <a:r>
              <a:rPr kumimoji="1" lang="ru-RU" altLang="zh-CN" b="1" spc="600" dirty="0" err="1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Каримович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41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6986793" y="5028507"/>
            <a:ext cx="4039062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Иванов Константин </a:t>
            </a:r>
            <a:b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</a:br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Александрович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42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1625973" y="4891454"/>
            <a:ext cx="3470973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Найден Антонина </a:t>
            </a:r>
          </a:p>
          <a:p>
            <a:pPr algn="ctr"/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Сергеевна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44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5096946" y="2691192"/>
            <a:ext cx="2024252" cy="2024252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7979382" y="2766183"/>
            <a:ext cx="2024252" cy="2024252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0105218" y="5605649"/>
            <a:ext cx="1565414" cy="156541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11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8708187" y="-1505911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878299" y="-2212346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1985835" y="583176"/>
            <a:ext cx="7862506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sz="48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ВОЗМОЖНОСТИ</a:t>
            </a:r>
            <a:r>
              <a:rPr kumimoji="1" lang="ru-RU" altLang="zh-CN" sz="4800" b="1" spc="600" dirty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	</a:t>
            </a:r>
            <a:r>
              <a:rPr kumimoji="1" lang="ru-RU" altLang="zh-CN" sz="48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			ПРИЛОЖЕНИЯ:</a:t>
            </a:r>
            <a:endParaRPr kumimoji="1" lang="zh-CN" altLang="en-US" sz="4800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1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2098987" y="3096141"/>
            <a:ext cx="327071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Регистрация пользователя //</a:t>
            </a:r>
          </a:p>
          <a:p>
            <a:pPr algn="ctr"/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Вход в аккаунт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8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1926586" y="5119245"/>
            <a:ext cx="327071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Добавление датчиков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20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6803511" y="3096141"/>
            <a:ext cx="327071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Настройка управления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21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6943260" y="5119245"/>
            <a:ext cx="327071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b="1" spc="60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Получение уведомлений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384" y="4612730"/>
            <a:ext cx="458963" cy="50651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21" y="2517052"/>
            <a:ext cx="579087" cy="579087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2058" y="2587965"/>
            <a:ext cx="484807" cy="506515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315" y="4618770"/>
            <a:ext cx="542550" cy="500475"/>
          </a:xfrm>
          <a:prstGeom prst="rect">
            <a:avLst/>
          </a:prstGeom>
        </p:spPr>
      </p:pic>
      <p:sp>
        <p:nvSpPr>
          <p:cNvPr id="32" name="矩形 2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0381079" y="252253"/>
            <a:ext cx="1289553" cy="210778"/>
          </a:xfrm>
          <a:prstGeom prst="roundRect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10313573" y="172976"/>
            <a:ext cx="15510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MIDIOT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5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670275" y="736489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-353824" y="1565081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1081950" y="2454057"/>
            <a:ext cx="1565414" cy="156541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3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4101095" y="4454759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9066577" y="2538923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-1" y="0"/>
            <a:ext cx="4626143" cy="6858000"/>
          </a:xfrm>
          <a:prstGeom prst="rect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307589" y="2644170"/>
            <a:ext cx="4144095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BUSINESS</a:t>
            </a:r>
          </a:p>
          <a:p>
            <a:pPr algn="ctr"/>
            <a:r>
              <a:rPr kumimoji="1" lang="en-US" altLang="zh-CN" sz="48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VALUE</a:t>
            </a:r>
            <a:endParaRPr kumimoji="1" lang="zh-CN" altLang="en-US" sz="4800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5" name="矩形 2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0381079" y="252253"/>
            <a:ext cx="1289553" cy="210778"/>
          </a:xfrm>
          <a:prstGeom prst="roundRect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10313573" y="172976"/>
            <a:ext cx="15510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MIDIOT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79725" y="1048187"/>
            <a:ext cx="4339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Решение реальных </a:t>
            </a:r>
            <a:r>
              <a:rPr lang="ru-RU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бизнес-проблем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079725" y="2277019"/>
            <a:ext cx="3279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chemeClr val="bg1"/>
                </a:solidFill>
              </a:rPr>
              <a:t>Гибкость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и </a:t>
            </a:r>
            <a:r>
              <a:rPr lang="en-US" b="1" dirty="0" err="1">
                <a:solidFill>
                  <a:schemeClr val="bg1"/>
                </a:solidFill>
              </a:rPr>
              <a:t>масштабируемость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079725" y="3537867"/>
            <a:ext cx="33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Высокий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уровень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безопасности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079725" y="4611278"/>
            <a:ext cx="51592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Повышение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эффективности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работы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предприятий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079725" y="1415374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нижает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финансовые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потери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вызванные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поломками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неэффективной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эксплуатацией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79725" y="2637946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А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рхитектура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приложения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позволяет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легко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добавлять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новые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типы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датчиков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и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интеграции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079725" y="3907135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В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системе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реализованы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современные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методы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защиты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данных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79725" y="498061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Менеджеры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получают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отчёты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и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прогнозы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по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работе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датчиков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Сотрудники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службы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эксплуатации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получают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уведомления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о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критических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событиях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.</a:t>
            </a:r>
            <a:r>
              <a:rPr lang="ru-RU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bg1">
                    <a:lumMod val="75000"/>
                  </a:schemeClr>
                </a:solidFill>
              </a:rPr>
              <a:t>Руководство</a:t>
            </a:r>
            <a:r>
              <a:rPr lang="en-US" sz="1600" dirty="0" smtClean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видит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полную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картину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состояния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производства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5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4101095" y="803333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4096240" y="2173639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4073337" y="3429000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24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9178794" y="164551"/>
            <a:ext cx="3573312" cy="3573302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-628407" y="-698993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2050163" y="381542"/>
            <a:ext cx="8011073" cy="15696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sz="48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ПРОЦЕСС РАБОТЫ 			ПРИЛОЖЕНИЯ</a:t>
            </a:r>
            <a:endParaRPr kumimoji="1" lang="zh-CN" altLang="en-US" sz="4800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l="1567" r="-1"/>
          <a:stretch/>
        </p:blipFill>
        <p:spPr>
          <a:xfrm>
            <a:off x="1028700" y="2057400"/>
            <a:ext cx="2207794" cy="4485856"/>
          </a:xfrm>
          <a:prstGeom prst="round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027" y="2053283"/>
            <a:ext cx="2296322" cy="4494089"/>
          </a:xfrm>
          <a:prstGeom prst="round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639" t="781" r="4022" b="1043"/>
          <a:stretch/>
        </p:blipFill>
        <p:spPr>
          <a:xfrm>
            <a:off x="8935776" y="2053283"/>
            <a:ext cx="2250919" cy="4385511"/>
          </a:xfrm>
          <a:prstGeom prst="roundRect">
            <a:avLst/>
          </a:prstGeom>
        </p:spPr>
      </p:pic>
      <p:sp>
        <p:nvSpPr>
          <p:cNvPr id="8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8179082" y="6162528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560413" y="97588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94629" y="3278283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3548467" y="6389698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9925907" y="97588"/>
            <a:ext cx="756694" cy="75669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1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276726" y="276726"/>
            <a:ext cx="11640553" cy="6310563"/>
          </a:xfrm>
          <a:prstGeom prst="roundRect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1057557" y="415316"/>
            <a:ext cx="10456664" cy="193899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sz="40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АРХИТЕКТУРА КЛИЕНТ-СЕРВЕРНОГО ВЗАИМОДЕЙСТВИЯ </a:t>
            </a:r>
            <a:r>
              <a:rPr kumimoji="1" lang="en-US" altLang="zh-CN" sz="40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MIDIOT</a:t>
            </a:r>
            <a:endParaRPr kumimoji="1"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" t="5466" r="1057" b="2521"/>
          <a:stretch/>
        </p:blipFill>
        <p:spPr>
          <a:xfrm>
            <a:off x="2460457" y="2683042"/>
            <a:ext cx="7351295" cy="3693695"/>
          </a:xfrm>
          <a:prstGeom prst="roundRect">
            <a:avLst/>
          </a:prstGeom>
        </p:spPr>
      </p:pic>
      <p:sp>
        <p:nvSpPr>
          <p:cNvPr id="8" name="Freeform 14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>
            <a:extLst>
              <a:ext uri="{FF2B5EF4-FFF2-40B4-BE49-F238E27FC236}">
                <a16:creationId xmlns="" xmlns:a16="http://schemas.microsoft.com/office/drawing/2014/main" id="{D49A96BF-030B-AD43-B0FB-508DEA8F684F}"/>
              </a:ext>
            </a:extLst>
          </p:cNvPr>
          <p:cNvSpPr/>
          <p:nvPr/>
        </p:nvSpPr>
        <p:spPr>
          <a:xfrm>
            <a:off x="-68213" y="5028298"/>
            <a:ext cx="2873610" cy="1829702"/>
          </a:xfrm>
          <a:custGeom>
            <a:avLst/>
            <a:gdLst>
              <a:gd name="connsiteX0" fmla="*/ 1436805 w 2873610"/>
              <a:gd name="connsiteY0" fmla="*/ 0 h 1829702"/>
              <a:gd name="connsiteX1" fmla="*/ 2873610 w 2873610"/>
              <a:gd name="connsiteY1" fmla="*/ 1436805 h 1829702"/>
              <a:gd name="connsiteX2" fmla="*/ 2844419 w 2873610"/>
              <a:gd name="connsiteY2" fmla="*/ 1726371 h 1829702"/>
              <a:gd name="connsiteX3" fmla="*/ 2817850 w 2873610"/>
              <a:gd name="connsiteY3" fmla="*/ 1829702 h 1829702"/>
              <a:gd name="connsiteX4" fmla="*/ 55760 w 2873610"/>
              <a:gd name="connsiteY4" fmla="*/ 1829702 h 1829702"/>
              <a:gd name="connsiteX5" fmla="*/ 29191 w 2873610"/>
              <a:gd name="connsiteY5" fmla="*/ 1726371 h 1829702"/>
              <a:gd name="connsiteX6" fmla="*/ 0 w 2873610"/>
              <a:gd name="connsiteY6" fmla="*/ 1436805 h 1829702"/>
              <a:gd name="connsiteX7" fmla="*/ 1436805 w 2873610"/>
              <a:gd name="connsiteY7" fmla="*/ 0 h 1829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73610" h="1829702">
                <a:moveTo>
                  <a:pt x="1436805" y="0"/>
                </a:moveTo>
                <a:cubicBezTo>
                  <a:pt x="2230330" y="0"/>
                  <a:pt x="2873610" y="643280"/>
                  <a:pt x="2873610" y="1436805"/>
                </a:cubicBezTo>
                <a:cubicBezTo>
                  <a:pt x="2873610" y="1535996"/>
                  <a:pt x="2863559" y="1632839"/>
                  <a:pt x="2844419" y="1726371"/>
                </a:cubicBezTo>
                <a:lnTo>
                  <a:pt x="2817850" y="1829702"/>
                </a:lnTo>
                <a:lnTo>
                  <a:pt x="55760" y="1829702"/>
                </a:lnTo>
                <a:lnTo>
                  <a:pt x="29191" y="1726371"/>
                </a:lnTo>
                <a:cubicBezTo>
                  <a:pt x="10051" y="1632839"/>
                  <a:pt x="0" y="1535996"/>
                  <a:pt x="0" y="1436805"/>
                </a:cubicBezTo>
                <a:cubicBezTo>
                  <a:pt x="0" y="643280"/>
                  <a:pt x="643280" y="0"/>
                  <a:pt x="1436805" y="0"/>
                </a:cubicBezTo>
                <a:close/>
              </a:path>
            </a:pathLst>
          </a:custGeom>
          <a:solidFill>
            <a:srgbClr val="C00000">
              <a:alpha val="6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560654" y="-275146"/>
            <a:ext cx="1380924" cy="13809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9839657" y="5758237"/>
            <a:ext cx="1380924" cy="138092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1311093" y="553453"/>
            <a:ext cx="756693" cy="756693"/>
          </a:xfrm>
          <a:prstGeom prst="ellipse">
            <a:avLst/>
          </a:prstGeom>
          <a:solidFill>
            <a:srgbClr val="A11919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2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0381079" y="252253"/>
            <a:ext cx="1289553" cy="210778"/>
          </a:xfrm>
          <a:prstGeom prst="roundRect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10313573" y="172976"/>
            <a:ext cx="1551084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MIDIOT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7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-846239" y="-745449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8446877" y="2469950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354603" y="0"/>
            <a:ext cx="9648092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485115" y="1337640"/>
            <a:ext cx="3028529" cy="4924263"/>
          </a:xfrm>
          <a:prstGeom prst="roundRect">
            <a:avLst>
              <a:gd name="adj" fmla="val 109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kumimoji="1" lang="ru-RU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ru-RU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Информация о пользователе.</a:t>
            </a:r>
          </a:p>
          <a:p>
            <a:pPr algn="just"/>
            <a:endParaRPr kumimoji="1" lang="ru-RU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ru-RU" altLang="zh-CN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Имя: </a:t>
            </a:r>
            <a:r>
              <a:rPr kumimoji="1" lang="ru-RU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Алексей</a:t>
            </a:r>
          </a:p>
          <a:p>
            <a:pPr algn="just"/>
            <a:endParaRPr kumimoji="1" lang="ru-RU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ru-RU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Роль: </a:t>
            </a:r>
            <a:r>
              <a:rPr kumimoji="1" lang="ru-R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Владелец небольшого производственного </a:t>
            </a:r>
            <a:r>
              <a:rPr kumimoji="1" lang="ru-RU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цеха</a:t>
            </a:r>
          </a:p>
          <a:p>
            <a:pPr algn="just"/>
            <a:endParaRPr kumimoji="1" lang="ru-RU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ru-RU" altLang="zh-CN" sz="14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Проблема</a:t>
            </a:r>
            <a:r>
              <a:rPr kumimoji="1" lang="ru-RU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ru-R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Опасается поломок оборудования, несоблюдения температурных режимов и других аварийных ситуаций. Ему нужна простая система мониторинга без сложного внедрения</a:t>
            </a:r>
            <a:r>
              <a:rPr kumimoji="1" lang="ru-RU" altLang="zh-CN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kumimoji="1" lang="ru-RU" altLang="zh-C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kumimoji="1" lang="ru-RU" altLang="zh-CN" sz="1400" b="1" i="1" dirty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kumimoji="1" lang="ru-RU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Контролировать состояние датчиков, получать уведомления о критических изменениях и анализировать статистику работы оборудования.</a:t>
            </a:r>
            <a:endParaRPr kumimoji="1" lang="ru-RU" altLang="zh-CN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7d195523061f1c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 hidden="1">
            <a:extLst>
              <a:ext uri="{FF2B5EF4-FFF2-40B4-BE49-F238E27FC236}">
                <a16:creationId xmlns="" xmlns:a16="http://schemas.microsoft.com/office/drawing/2014/main" id="{4B69FBDF-6559-47D1-B381-DC3F0235552A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e7d195523061f1c0d318120d6aeaf1b6ccceb6ba3da59c0775C5DE19DDDEBC09ED96DBD9900D9848D623ECAD1D4904B78047D0015C22C8BE97228BE8B5BFF08FE7A3AE04126DA07312A96C0F69F9BAB7E97172CB65E6D1733221CC266A4C74C4242E79D67D5AA15228EF9FD703FDF85E951DC2E3384D5D52907BFF13C7CB783AB36DBF26A4AD1562</a:t>
            </a:r>
            <a:endParaRPr lang="zh-CN" altLang="en-US" sz="100"/>
          </a:p>
        </p:txBody>
      </p:sp>
      <p:grpSp>
        <p:nvGrpSpPr>
          <p:cNvPr id="20" name="PA-组合 12" descr="e7d195523061f1c0d318120d6aeaf1b6ccceb6ba3da59c0775C5DE19DDDEBC09ED96DBD9900D9848D623ECAD1D4904B78047D0015C22C8BE97228BE8B5BFF08FE7A3AE04126DA07312A96C0F69F9BAB72D778D4EF4EAE3C6AC6F7F4DDEAA2C810327E1737C141372A4A10AFB6993327CAAD8B2B61DF796239CA5AF059674B20218258E5E43305FCE">
            <a:extLst>
              <a:ext uri="{FF2B5EF4-FFF2-40B4-BE49-F238E27FC236}">
                <a16:creationId xmlns="" xmlns:a16="http://schemas.microsoft.com/office/drawing/2014/main" id="{F243054F-F635-724F-8763-CF725F76C98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 flipH="1" flipV="1">
            <a:off x="236854" y="934184"/>
            <a:ext cx="721447" cy="651445"/>
            <a:chOff x="5934075" y="857250"/>
            <a:chExt cx="801688" cy="723900"/>
          </a:xfrm>
          <a:solidFill>
            <a:srgbClr val="C00000"/>
          </a:solidFill>
        </p:grpSpPr>
        <p:sp>
          <p:nvSpPr>
            <p:cNvPr id="21" name="PA-任意多边形 5">
              <a:extLst>
                <a:ext uri="{FF2B5EF4-FFF2-40B4-BE49-F238E27FC236}">
                  <a16:creationId xmlns="" xmlns:a16="http://schemas.microsoft.com/office/drawing/2014/main" id="{D11C4452-CE92-3B4C-BCCD-33B77250DF0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34075" y="857250"/>
              <a:ext cx="322263" cy="723900"/>
            </a:xfrm>
            <a:custGeom>
              <a:avLst/>
              <a:gdLst>
                <a:gd name="T0" fmla="*/ 1 w 198"/>
                <a:gd name="T1" fmla="*/ 444 h 444"/>
                <a:gd name="T2" fmla="*/ 1 w 198"/>
                <a:gd name="T3" fmla="*/ 232 h 444"/>
                <a:gd name="T4" fmla="*/ 14 w 198"/>
                <a:gd name="T5" fmla="*/ 146 h 444"/>
                <a:gd name="T6" fmla="*/ 55 w 198"/>
                <a:gd name="T7" fmla="*/ 76 h 444"/>
                <a:gd name="T8" fmla="*/ 118 w 198"/>
                <a:gd name="T9" fmla="*/ 25 h 444"/>
                <a:gd name="T10" fmla="*/ 198 w 198"/>
                <a:gd name="T11" fmla="*/ 0 h 444"/>
                <a:gd name="T12" fmla="*/ 198 w 198"/>
                <a:gd name="T13" fmla="*/ 91 h 444"/>
                <a:gd name="T14" fmla="*/ 126 w 198"/>
                <a:gd name="T15" fmla="*/ 144 h 444"/>
                <a:gd name="T16" fmla="*/ 106 w 198"/>
                <a:gd name="T17" fmla="*/ 231 h 444"/>
                <a:gd name="T18" fmla="*/ 198 w 198"/>
                <a:gd name="T19" fmla="*/ 231 h 444"/>
                <a:gd name="T20" fmla="*/ 198 w 198"/>
                <a:gd name="T21" fmla="*/ 444 h 444"/>
                <a:gd name="T22" fmla="*/ 1 w 198"/>
                <a:gd name="T2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444">
                  <a:moveTo>
                    <a:pt x="1" y="444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02"/>
                    <a:pt x="5" y="173"/>
                    <a:pt x="14" y="146"/>
                  </a:cubicBezTo>
                  <a:cubicBezTo>
                    <a:pt x="24" y="120"/>
                    <a:pt x="38" y="96"/>
                    <a:pt x="55" y="76"/>
                  </a:cubicBezTo>
                  <a:cubicBezTo>
                    <a:pt x="73" y="55"/>
                    <a:pt x="94" y="39"/>
                    <a:pt x="118" y="25"/>
                  </a:cubicBezTo>
                  <a:cubicBezTo>
                    <a:pt x="143" y="12"/>
                    <a:pt x="169" y="3"/>
                    <a:pt x="198" y="0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63" y="103"/>
                    <a:pt x="139" y="121"/>
                    <a:pt x="126" y="144"/>
                  </a:cubicBezTo>
                  <a:cubicBezTo>
                    <a:pt x="113" y="168"/>
                    <a:pt x="106" y="197"/>
                    <a:pt x="106" y="231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8" y="444"/>
                    <a:pt x="198" y="444"/>
                    <a:pt x="198" y="444"/>
                  </a:cubicBezTo>
                  <a:cubicBezTo>
                    <a:pt x="1" y="444"/>
                    <a:pt x="1" y="444"/>
                    <a:pt x="1" y="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PA-任意多边形 6">
              <a:extLst>
                <a:ext uri="{FF2B5EF4-FFF2-40B4-BE49-F238E27FC236}">
                  <a16:creationId xmlns="" xmlns:a16="http://schemas.microsoft.com/office/drawing/2014/main" id="{1F8F07F4-EF89-6F4F-910E-54660D2801D8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6413500" y="857250"/>
              <a:ext cx="322263" cy="723900"/>
            </a:xfrm>
            <a:custGeom>
              <a:avLst/>
              <a:gdLst>
                <a:gd name="T0" fmla="*/ 1 w 198"/>
                <a:gd name="T1" fmla="*/ 444 h 444"/>
                <a:gd name="T2" fmla="*/ 1 w 198"/>
                <a:gd name="T3" fmla="*/ 232 h 444"/>
                <a:gd name="T4" fmla="*/ 14 w 198"/>
                <a:gd name="T5" fmla="*/ 146 h 444"/>
                <a:gd name="T6" fmla="*/ 55 w 198"/>
                <a:gd name="T7" fmla="*/ 76 h 444"/>
                <a:gd name="T8" fmla="*/ 118 w 198"/>
                <a:gd name="T9" fmla="*/ 25 h 444"/>
                <a:gd name="T10" fmla="*/ 198 w 198"/>
                <a:gd name="T11" fmla="*/ 0 h 444"/>
                <a:gd name="T12" fmla="*/ 198 w 198"/>
                <a:gd name="T13" fmla="*/ 91 h 444"/>
                <a:gd name="T14" fmla="*/ 126 w 198"/>
                <a:gd name="T15" fmla="*/ 144 h 444"/>
                <a:gd name="T16" fmla="*/ 107 w 198"/>
                <a:gd name="T17" fmla="*/ 231 h 444"/>
                <a:gd name="T18" fmla="*/ 198 w 198"/>
                <a:gd name="T19" fmla="*/ 231 h 444"/>
                <a:gd name="T20" fmla="*/ 198 w 198"/>
                <a:gd name="T21" fmla="*/ 444 h 444"/>
                <a:gd name="T22" fmla="*/ 1 w 198"/>
                <a:gd name="T23" fmla="*/ 444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8" h="444">
                  <a:moveTo>
                    <a:pt x="1" y="444"/>
                  </a:moveTo>
                  <a:cubicBezTo>
                    <a:pt x="1" y="232"/>
                    <a:pt x="1" y="232"/>
                    <a:pt x="1" y="232"/>
                  </a:cubicBezTo>
                  <a:cubicBezTo>
                    <a:pt x="0" y="202"/>
                    <a:pt x="5" y="173"/>
                    <a:pt x="14" y="146"/>
                  </a:cubicBezTo>
                  <a:cubicBezTo>
                    <a:pt x="24" y="120"/>
                    <a:pt x="38" y="96"/>
                    <a:pt x="55" y="76"/>
                  </a:cubicBezTo>
                  <a:cubicBezTo>
                    <a:pt x="73" y="55"/>
                    <a:pt x="94" y="39"/>
                    <a:pt x="118" y="25"/>
                  </a:cubicBezTo>
                  <a:cubicBezTo>
                    <a:pt x="143" y="12"/>
                    <a:pt x="169" y="3"/>
                    <a:pt x="198" y="0"/>
                  </a:cubicBezTo>
                  <a:cubicBezTo>
                    <a:pt x="198" y="91"/>
                    <a:pt x="198" y="91"/>
                    <a:pt x="198" y="91"/>
                  </a:cubicBezTo>
                  <a:cubicBezTo>
                    <a:pt x="163" y="103"/>
                    <a:pt x="139" y="121"/>
                    <a:pt x="126" y="144"/>
                  </a:cubicBezTo>
                  <a:cubicBezTo>
                    <a:pt x="113" y="168"/>
                    <a:pt x="107" y="197"/>
                    <a:pt x="107" y="231"/>
                  </a:cubicBezTo>
                  <a:cubicBezTo>
                    <a:pt x="198" y="231"/>
                    <a:pt x="198" y="231"/>
                    <a:pt x="198" y="231"/>
                  </a:cubicBezTo>
                  <a:cubicBezTo>
                    <a:pt x="198" y="444"/>
                    <a:pt x="198" y="444"/>
                    <a:pt x="198" y="444"/>
                  </a:cubicBezTo>
                  <a:cubicBezTo>
                    <a:pt x="1" y="444"/>
                    <a:pt x="1" y="444"/>
                    <a:pt x="1" y="4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PA-Line 7">
              <a:extLst>
                <a:ext uri="{FF2B5EF4-FFF2-40B4-BE49-F238E27FC236}">
                  <a16:creationId xmlns="" xmlns:a16="http://schemas.microsoft.com/office/drawing/2014/main" id="{E0A6A5B2-76E0-484D-9C8E-5C0B8F4BE5D1}"/>
                </a:ext>
              </a:extLst>
            </p:cNvPr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6415088" y="1581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PA-Line 8">
              <a:extLst>
                <a:ext uri="{FF2B5EF4-FFF2-40B4-BE49-F238E27FC236}">
                  <a16:creationId xmlns="" xmlns:a16="http://schemas.microsoft.com/office/drawing/2014/main" id="{5CAAF353-AA3A-3E4D-803E-8863A83A3145}"/>
                </a:ext>
              </a:extLst>
            </p:cNvPr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6415088" y="1581150"/>
              <a:ext cx="0" cy="0"/>
            </a:xfrm>
            <a:prstGeom prst="lin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矩形 2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0381079" y="252253"/>
            <a:ext cx="1289553" cy="210778"/>
          </a:xfrm>
          <a:prstGeom prst="roundRect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10247173" y="172899"/>
            <a:ext cx="171811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MIDIOT</a:t>
            </a:r>
            <a:endParaRPr kumimoji="1" lang="zh-CN" altLang="en-US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16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994845" y="371144"/>
            <a:ext cx="10534869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800" b="1" spc="600" dirty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CUSTOMER </a:t>
            </a:r>
            <a:r>
              <a:rPr kumimoji="1" lang="en-US" altLang="zh-CN" sz="48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JOURNEY MAP</a:t>
            </a:r>
            <a:endParaRPr kumimoji="1" lang="zh-CN" altLang="en-US" sz="4800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3713" y="1406882"/>
            <a:ext cx="6964248" cy="47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2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2846155" y="2926911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16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 flipH="1" flipV="1">
            <a:off x="96623" y="90746"/>
            <a:ext cx="4662168" cy="4662156"/>
          </a:xfrm>
          <a:prstGeom prst="ellipse">
            <a:avLst/>
          </a:prstGeom>
          <a:solidFill>
            <a:srgbClr val="C000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>
            <a:extLst>
              <a:ext uri="{FF2B5EF4-FFF2-40B4-BE49-F238E27FC236}">
                <a16:creationId xmlns="" xmlns:a16="http://schemas.microsoft.com/office/drawing/2014/main" id="{E7ABC399-1E12-E640-8EAE-89FB0B44A6A5}"/>
              </a:ext>
            </a:extLst>
          </p:cNvPr>
          <p:cNvSpPr/>
          <p:nvPr/>
        </p:nvSpPr>
        <p:spPr>
          <a:xfrm>
            <a:off x="-1" y="1738563"/>
            <a:ext cx="12192000" cy="38561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本框 19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 txBox="1"/>
          <p:nvPr/>
        </p:nvSpPr>
        <p:spPr>
          <a:xfrm>
            <a:off x="1144515" y="2819399"/>
            <a:ext cx="10649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ru-RU" altLang="zh-CN" sz="5400" b="1" dirty="0" smtClean="0">
                <a:solidFill>
                  <a:schemeClr val="bg1"/>
                </a:solidFill>
                <a:latin typeface="Arial" panose="020B0604020202020204" pitchFamily="34" charset="0"/>
                <a:ea typeface="Open Sans" charset="0"/>
                <a:cs typeface="Arial" panose="020B0604020202020204" pitchFamily="34" charset="0"/>
              </a:rPr>
              <a:t>СПАСИБО ЗА ВНИМАНИЕ</a:t>
            </a:r>
            <a:endParaRPr kumimoji="1" lang="zh-CN" altLang="en-US" sz="5400" b="1" dirty="0">
              <a:solidFill>
                <a:schemeClr val="bg1"/>
              </a:solidFill>
              <a:latin typeface="Arial" panose="020B0604020202020204" pitchFamily="34" charset="0"/>
              <a:ea typeface="Open Sans" charset="0"/>
              <a:cs typeface="Arial" panose="020B0604020202020204" pitchFamily="34" charset="0"/>
            </a:endParaRPr>
          </a:p>
        </p:txBody>
      </p:sp>
      <p:sp>
        <p:nvSpPr>
          <p:cNvPr id="3" name="e7d195523061f1c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 hidden="1">
            <a:extLst>
              <a:ext uri="{FF2B5EF4-FFF2-40B4-BE49-F238E27FC236}">
                <a16:creationId xmlns="" xmlns:a16="http://schemas.microsoft.com/office/drawing/2014/main" id="{550A50DE-FC89-4E35-B8F3-E25CC8415DBB}"/>
              </a:ext>
            </a:extLst>
          </p:cNvPr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r>
              <a:rPr lang="en-US" altLang="zh-CN" sz="100"/>
              <a:t>e7d195523061f1c0d318120d6aeaf1b6ccceb6ba3da59c0775C5DE19DDDEBC09ED96DBD9900D9848D623ECAD1D4904B78047D0015C22C8BE97228BE8B5BFF08FE7A3AE04126DA07312A96C0F69F9BAB7E97172CB65E6D1733221CC266A4C74C4242E79D67D5AA15228EF9FD703FDF85E951DC2E3384D5D52907BFF13C7CB783AB36DBF26A4AD1562</a:t>
            </a:r>
            <a:endParaRPr lang="zh-CN" altLang="en-US" sz="100"/>
          </a:p>
        </p:txBody>
      </p:sp>
      <p:sp>
        <p:nvSpPr>
          <p:cNvPr id="12" name="矩形 20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4563997" y="3786214"/>
            <a:ext cx="3160628" cy="210778"/>
          </a:xfrm>
          <a:prstGeom prst="roundRect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4" descr="e7d195523061f1c0d318120d6aeaf1b6ccceb6ba3da59c0775C5DE19DDDEBC09ED96DBD9900D9848D623ECAD1D4904B78047D0015C22C8BE97228BE8B5BFF08FE7A3AE04126DA07312A96C0F69F9BAB79BD57BDA4C648ACFFF36C520787BCAC9BE242810897755AD3CE936D02C0955B78C06EB4E2BDEF0459C5557A5D2FB6FCC4E615929A14CC3A6">
            <a:extLst>
              <a:ext uri="{FF2B5EF4-FFF2-40B4-BE49-F238E27FC236}">
                <a16:creationId xmlns="" xmlns:a16="http://schemas.microsoft.com/office/drawing/2014/main" id="{FD515F71-F02E-F84C-8D6B-ABF14BEA6AB1}"/>
              </a:ext>
            </a:extLst>
          </p:cNvPr>
          <p:cNvSpPr txBox="1"/>
          <p:nvPr/>
        </p:nvSpPr>
        <p:spPr>
          <a:xfrm>
            <a:off x="2353906" y="4144128"/>
            <a:ext cx="7903949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00" b="1" spc="600" dirty="0" smtClean="0">
                <a:solidFill>
                  <a:schemeClr val="bg1"/>
                </a:solidFill>
                <a:latin typeface="Arial" panose="020B0604020202020204" pitchFamily="34" charset="0"/>
                <a:ea typeface="Microsoft YaHei" charset="-122"/>
                <a:cs typeface="Arial" panose="020B0604020202020204" pitchFamily="34" charset="0"/>
              </a:rPr>
              <a:t>MIDIOT</a:t>
            </a:r>
            <a:endParaRPr kumimoji="1" lang="zh-CN" altLang="en-US" sz="4000" b="1" spc="600" dirty="0">
              <a:solidFill>
                <a:schemeClr val="bg1"/>
              </a:solidFill>
              <a:latin typeface="Arial" panose="020B0604020202020204" pitchFamily="34" charset="0"/>
              <a:ea typeface="Microsoft YaHei" charset="-122"/>
              <a:cs typeface="Arial" panose="020B0604020202020204" pitchFamily="34" charset="0"/>
            </a:endParaRPr>
          </a:p>
        </p:txBody>
      </p:sp>
      <p:sp>
        <p:nvSpPr>
          <p:cNvPr id="9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3474491" y="547314"/>
            <a:ext cx="1380924" cy="1380924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7151077" y="5307910"/>
            <a:ext cx="573548" cy="573548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3" descr="e7d195523061f1c0d318120d6aeaf1b6ccceb6ba3da59c0775C5DE19DDDEBC09ED96DBD9900D9848D623ECAD1D4904B78047D0015C22C8BE97228BE8B5BFF08FE7A3AE04126DA07312A96C0F69F9BAB7E97172CB65E6D1733221CC266A4C74C4242E79D67D5AA15228EF9FD703FDF85E951DC2E3384D5D52907BFF13C7CB783AB36DBF26A4AD1562"/>
          <p:cNvSpPr/>
          <p:nvPr/>
        </p:nvSpPr>
        <p:spPr>
          <a:xfrm>
            <a:off x="10541956" y="1522452"/>
            <a:ext cx="573548" cy="573548"/>
          </a:xfrm>
          <a:prstGeom prst="ellipse">
            <a:avLst/>
          </a:prstGeom>
          <a:solidFill>
            <a:srgbClr val="A1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2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heme/theme1.xml><?xml version="1.0" encoding="utf-8"?>
<a:theme xmlns:a="http://schemas.openxmlformats.org/drawingml/2006/main" name="Office Theme">
  <a:themeElements>
    <a:clrScheme name="Оранжевый и красный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309</TotalTime>
  <Words>191</Words>
  <Application>Microsoft Office PowerPoint</Application>
  <PresentationFormat>Широкоэкранный</PresentationFormat>
  <Paragraphs>48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Microsoft YaHei</vt:lpstr>
      <vt:lpstr>宋体</vt:lpstr>
      <vt:lpstr>Arial</vt:lpstr>
      <vt:lpstr>Calibri</vt:lpstr>
      <vt:lpstr>Calibri Light</vt:lpstr>
      <vt:lpstr>Open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Sam</dc:creator>
  <cp:lastModifiedBy>Julia</cp:lastModifiedBy>
  <cp:revision>92</cp:revision>
  <dcterms:created xsi:type="dcterms:W3CDTF">2021-07-26T09:08:19Z</dcterms:created>
  <dcterms:modified xsi:type="dcterms:W3CDTF">2025-03-20T15:42:25Z</dcterms:modified>
</cp:coreProperties>
</file>