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58" r:id="rId5"/>
    <p:sldId id="263" r:id="rId6"/>
    <p:sldId id="266" r:id="rId7"/>
    <p:sldId id="264" r:id="rId8"/>
    <p:sldId id="259" r:id="rId9"/>
    <p:sldId id="262" r:id="rId10"/>
    <p:sldId id="261" r:id="rId11"/>
    <p:sldId id="260" r:id="rId12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E73B9"/>
    <a:srgbClr val="005EAE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27" autoAdjust="0"/>
  </p:normalViewPr>
  <p:slideViewPr>
    <p:cSldViewPr snapToGrid="0" showGuides="1">
      <p:cViewPr varScale="1">
        <p:scale>
          <a:sx n="116" d="100"/>
          <a:sy n="116" d="100"/>
        </p:scale>
        <p:origin x="197" y="77"/>
      </p:cViewPr>
      <p:guideLst>
        <p:guide orient="horz" pos="323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9CF6-3C59-0044-A98E-5621531DB8C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2B203-0CFB-0947-A4BA-DD5C56F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4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14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7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400" b="0">
                <a:solidFill>
                  <a:srgbClr val="0071B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6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rgbClr val="0071BC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rgbClr val="0071BC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rgbClr val="0071BC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03F7601-7215-6143-A78F-FF5D4A5B1F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4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8133FA6-B904-6D43-AB09-6D2C027455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4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3" name="Picture 12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9" name="Picture 1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  <p:sldLayoutId id="2147483660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MSc Dissertation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49"/>
            <a:ext cx="7500938" cy="280791"/>
          </a:xfrm>
        </p:spPr>
        <p:txBody>
          <a:bodyPr/>
          <a:lstStyle/>
          <a:p>
            <a:r>
              <a:rPr lang="en-GB" dirty="0"/>
              <a:t>Using Microsoft Quantum Development Kit for binary classification of MNIST Dataset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Jayprakash Asolkar</a:t>
            </a:r>
          </a:p>
          <a:p>
            <a:pPr lvl="1"/>
            <a:r>
              <a:rPr lang="en-GB" dirty="0"/>
              <a:t>MSc in Computer Science – Intelligent Systems</a:t>
            </a:r>
          </a:p>
          <a:p>
            <a:pPr lvl="2"/>
            <a:r>
              <a:rPr lang="en-GB" dirty="0"/>
              <a:t>Date 17/08/20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Body text / Bullets 14pt Calibri Regular.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 convallis porta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r>
              <a:rPr lang="en-GB" dirty="0"/>
              <a:t>Body text / Bullets 14pt Calibri Regular.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 convallis porta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r>
              <a:rPr lang="en-GB" dirty="0"/>
              <a:t>Body text / Bullets 14pt Calibri Regular.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 convallis porta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Body text / Bullets 14pt Calibri Regular.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r>
              <a:rPr lang="en-GB" dirty="0"/>
              <a:t>Body text / Bullets 14pt Calibri Regular.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r>
              <a:rPr lang="en-GB" dirty="0"/>
              <a:t>Body text / Bullets 14pt Calibri Regular.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nec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Body text / Bullets 14pt Calibri Regular. </a:t>
            </a:r>
          </a:p>
        </p:txBody>
      </p:sp>
    </p:spTree>
    <p:extLst>
      <p:ext uri="{BB962C8B-B14F-4D97-AF65-F5344CB8AC3E}">
        <p14:creationId xmlns:p14="http://schemas.microsoft.com/office/powerpoint/2010/main" val="369798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176" y="735148"/>
            <a:ext cx="8321697" cy="40276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Classical Machine Learning solutions are Resource Intensive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0" dirty="0"/>
              <a:t>Accuracy and Efficiency of classical ML algorithms depends on large amount of training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0" dirty="0"/>
              <a:t>Increasing training data requires exponential growth of processing power and storage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GB" sz="1600" dirty="0"/>
              <a:t>Quantum Computation promises to provide exponential speedups</a:t>
            </a: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0" dirty="0"/>
              <a:t>Quantum Information Processing techniques can inherently compress classical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0" dirty="0"/>
              <a:t>Few of the existing quantum algorithms are theoretically superior to best known classical counterparts in terms of execution speed.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sz="1600" dirty="0"/>
              <a:t>Availability of multiple frameworks for experimental verification of Quantum Superiority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0" dirty="0"/>
              <a:t>Lack of practical implementations of available quantum algorithms over real world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0" dirty="0"/>
              <a:t>Newly available frameworks provide opportunity to execute quantum applications on Quantum Simulators/Hardware</a:t>
            </a: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D5F3-590C-4AB0-8A4E-E05C24EF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5BA18-61FE-4C7F-8820-6D5A76A26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531" y="1023788"/>
            <a:ext cx="7500938" cy="26140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0" dirty="0"/>
              <a:t>Learning about Quantum Computation and Quantum Information 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0" dirty="0"/>
              <a:t>Understanding the State of the Art of Quantum Machine Learning for data classification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0" dirty="0"/>
              <a:t>Evaluation of Data Classification library in Microsoft Quantum Development Kit on real world dataset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0" dirty="0"/>
              <a:t>Identifying  useful resources and current challenges for real world application development using Microsoft QDK</a:t>
            </a:r>
          </a:p>
        </p:txBody>
      </p:sp>
    </p:spTree>
    <p:extLst>
      <p:ext uri="{BB962C8B-B14F-4D97-AF65-F5344CB8AC3E}">
        <p14:creationId xmlns:p14="http://schemas.microsoft.com/office/powerpoint/2010/main" val="2072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669" y="1092151"/>
            <a:ext cx="6140672" cy="3493006"/>
          </a:xfrm>
        </p:spPr>
        <p:txBody>
          <a:bodyPr/>
          <a:lstStyle/>
          <a:p>
            <a:r>
              <a:rPr lang="en-GB" b="1" dirty="0"/>
              <a:t>Qubit</a:t>
            </a:r>
            <a:r>
              <a:rPr lang="en-GB" dirty="0"/>
              <a:t> – Fundamental unit of quantum computation and Quantum Information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62FE5-2B8C-477A-96E6-BC006B6E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6" r="16863"/>
          <a:stretch/>
        </p:blipFill>
        <p:spPr>
          <a:xfrm>
            <a:off x="6579497" y="1092151"/>
            <a:ext cx="2278118" cy="25527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A6B6F5-BBD9-418C-BBEA-6EE671207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/>
          <a:p>
            <a:r>
              <a:rPr lang="en-GB" dirty="0"/>
              <a:t>Quantum Computing and Quantum Information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1531" y="1056679"/>
            <a:ext cx="7500938" cy="3030141"/>
          </a:xfrm>
        </p:spPr>
        <p:txBody>
          <a:bodyPr/>
          <a:lstStyle/>
          <a:p>
            <a:r>
              <a:rPr lang="en-GB" dirty="0"/>
              <a:t>Level 1/ 20pt Calibri Bold. </a:t>
            </a:r>
            <a:br>
              <a:rPr lang="en-GB" dirty="0"/>
            </a:br>
            <a:r>
              <a:rPr lang="en-GB" dirty="0"/>
              <a:t>Lorem ipsum dolor sit amet, consectetur adipiscing elit. Fusce eget lectus ut lacus convallis porta nec.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/>
              <a:t>Lorem ipsum dolor sit amet, consectetur adipiscing elit. Fusce eget lectus ut lacus convallis porta nec.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/>
              <a:t>Lorem ipsum dolor sit amet, consectetur adipiscing elit. Fusce eget lectus ut lacus convallis porta nec.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Quantum Algorithms and Quantum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43105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Microsoft QDK?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9" y="907822"/>
            <a:ext cx="4920858" cy="3697069"/>
          </a:xfrm>
        </p:spPr>
        <p:txBody>
          <a:bodyPr/>
          <a:lstStyle/>
          <a:p>
            <a:r>
              <a:rPr lang="en-GB" dirty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dirty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dirty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dirty="0"/>
              <a:t>Body text / Bullets 14pt Calibri Regular. Lorem ipsum dolor sit amet, consectetur adipiscing elit. Fusce eget lectus ut lacus convallis porta nec nec.</a:t>
            </a:r>
          </a:p>
        </p:txBody>
      </p:sp>
    </p:spTree>
    <p:extLst>
      <p:ext uri="{BB962C8B-B14F-4D97-AF65-F5344CB8AC3E}">
        <p14:creationId xmlns:p14="http://schemas.microsoft.com/office/powerpoint/2010/main" val="32052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7CD3-AFC0-4405-8C3A-A1523FC8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Centric Quantum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3DD0-8DFE-47C8-A415-9E803DB33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7F15B-E9BF-412F-81CA-E7A95483D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8E970A-3BB7-487A-931B-8CED984FA1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72268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Level 1/ 20pt Calibri Bold.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 — Calibri Regular 14pt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Custom 5 1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070BB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TCD_PPT_Calibri_Option2a.potx</Template>
  <TotalTime>0</TotalTime>
  <Words>682</Words>
  <Application>Microsoft Office PowerPoint</Application>
  <PresentationFormat>On-screen Show (16:9)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Minion Pro</vt:lpstr>
      <vt:lpstr>Wingdings</vt:lpstr>
      <vt:lpstr>TCD_PPT_Calibri_Option2a</vt:lpstr>
      <vt:lpstr>MSc Dissertation Presentation</vt:lpstr>
      <vt:lpstr>Motivation</vt:lpstr>
      <vt:lpstr>Research Objectives</vt:lpstr>
      <vt:lpstr>Background Research</vt:lpstr>
      <vt:lpstr>Background Research</vt:lpstr>
      <vt:lpstr>Why Microsoft QDK?</vt:lpstr>
      <vt:lpstr>Circuit Centric Quantum Classifier</vt:lpstr>
      <vt:lpstr>Experimental Results</vt:lpstr>
      <vt:lpstr>Discussion</vt:lpstr>
      <vt:lpstr>Future Work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Jayprakash Asolkar</cp:lastModifiedBy>
  <cp:revision>66</cp:revision>
  <cp:lastPrinted>2014-12-16T10:33:11Z</cp:lastPrinted>
  <dcterms:created xsi:type="dcterms:W3CDTF">2013-07-29T09:34:50Z</dcterms:created>
  <dcterms:modified xsi:type="dcterms:W3CDTF">2020-08-11T12:36:40Z</dcterms:modified>
</cp:coreProperties>
</file>