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77" d="100"/>
          <a:sy n="77" d="100"/>
        </p:scale>
        <p:origin x="61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4C7B-A4C4-483D-8402-2B4D60502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1E9E6-3FF3-4D13-BB3D-9696ED232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05014-8E7A-452C-82ED-F4D9F076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A1EC-60D4-4F24-BEB2-B9F44CC542A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5BC08-C8E4-404E-AFDD-6E35504A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1C400-8E01-43E0-8624-72FCC683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AEB-7F29-498B-AE13-72499E4F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209F-034F-4D2E-9E26-F58889DE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C5559-2FA5-4678-A5CA-5054014C7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B9DF9-80AB-48C8-9F53-8FEC6212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A1EC-60D4-4F24-BEB2-B9F44CC542A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9E19E-3D5D-4E3D-94C8-015C53CC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FD1B5-FE33-4595-BB5D-B3472298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AEB-7F29-498B-AE13-72499E4F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4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20A7A-D917-4064-98FF-DAC01FC2D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AC6E2-51ED-485C-99E6-C20C2831F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10A1B-6F91-402E-988F-9FD43168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A1EC-60D4-4F24-BEB2-B9F44CC542A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01451-FF27-43A2-8732-A8F6F0D8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BDA38-D740-4BA3-BFA4-D6E64DF9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AEB-7F29-498B-AE13-72499E4F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1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7F38-EF39-4D70-828A-9337188B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9B646-F97B-4952-A8A1-7529DA90A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9E0F3-6C05-481C-AC0F-6E6DF354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A1EC-60D4-4F24-BEB2-B9F44CC542A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3BCEB-FAE2-4E91-BE59-F69D8F81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AB95E-CF20-4A3C-BF36-C5AAEDEB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AEB-7F29-498B-AE13-72499E4F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71E9-3777-41DA-8D85-86BCCED3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FFC69-18A6-4345-B712-32ADF0A24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1DE3B-1BF1-4DC4-A254-A04C169D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A1EC-60D4-4F24-BEB2-B9F44CC542A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18CE9-BF9C-45A9-A24F-88532AE0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BCB9C-2670-40A1-B279-C98755BC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AEB-7F29-498B-AE13-72499E4F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4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3BDFC-BD98-47D3-8884-548FCDB0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3AD6E-FC4A-4E0D-B97F-71FD27ED8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DA88E-8A85-4B2D-93B5-0EEB757DF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1F3AF-F542-49AF-B388-B19770F4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A1EC-60D4-4F24-BEB2-B9F44CC542A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F77F5-37D4-4814-A048-76EE1A756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5D1AB-16E8-4BFE-92B2-475C6561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AEB-7F29-498B-AE13-72499E4F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4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A686-139F-4AEF-A1A4-4EAB5CC86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8C6E7-C980-4994-B076-AE8D26C65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CD14D-1920-4A5F-AB22-9C8CF6BA3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C8011-711E-47EC-A97D-56D680181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9D128-4B97-424C-99B4-F97DF5FE1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D7CD9-68EF-4558-AA1C-165AE444D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A1EC-60D4-4F24-BEB2-B9F44CC542A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B45AF-8179-4CAF-8027-574D54290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D2711E-0E19-44E6-9C11-85FA6313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AEB-7F29-498B-AE13-72499E4F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6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9555-1475-487E-B364-22DE9091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BA6136-A9C8-42FF-BA8E-767DA6714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A1EC-60D4-4F24-BEB2-B9F44CC542A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89E4A-DC67-4CDE-873D-B5BACFDE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93213-99B6-4F9B-80B3-CC0882B2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AEB-7F29-498B-AE13-72499E4F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8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9CEC07-24C1-4068-A3FF-E223D4A1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A1EC-60D4-4F24-BEB2-B9F44CC542A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96DB9-5827-4F31-892D-6A688C32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E4B36-0AAA-4F06-8595-DFCE93A9F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AEB-7F29-498B-AE13-72499E4F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6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E7E4-7D5D-40AD-A067-3763F06ED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0B24E-6D58-4DA1-9506-363C7C263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782E4-69C4-4E0D-B6F5-7735FCB0D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ECDA2-8933-4728-A9E5-F50DDFFE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A1EC-60D4-4F24-BEB2-B9F44CC542A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8142E-B128-4E19-AF00-A813ECC7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08721-6124-4D94-B28F-81B0AED5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AEB-7F29-498B-AE13-72499E4F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3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7FB5-5635-473B-ABE5-C10E51382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C7FEB-390F-4537-8C0B-4AB3C3A6E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C6C43-0F7A-4AFF-97E8-07B4CF37D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11119-8ED1-4FFB-81A4-7F5230C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A1EC-60D4-4F24-BEB2-B9F44CC542A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3DA78-49B2-4CE1-A451-6718F004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D05C3-FA92-4294-A257-A052FD27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6AEB-7F29-498B-AE13-72499E4F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9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A632B-177C-4744-A968-2E0436E1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CF488-E840-4DCC-B03E-6F689F8D1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CB69B-D5A0-4D16-B467-DA4B87A68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A1EC-60D4-4F24-BEB2-B9F44CC542A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04F01-883D-44EB-984C-7FA8F80CC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60B35-FBE4-45A1-BC89-CC01A3560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46AEB-7F29-498B-AE13-72499E4F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5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2E54176-1CA4-4188-9AD8-9CAB1AFC6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252" y="1223962"/>
            <a:ext cx="11138453" cy="5047629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Player Movement:</a:t>
            </a:r>
            <a:r>
              <a:rPr lang="en-US" sz="2000" dirty="0"/>
              <a:t> Player will be able to move on world map using A,S,D,W keys on keyboard. </a:t>
            </a:r>
          </a:p>
          <a:p>
            <a:pPr algn="l"/>
            <a:r>
              <a:rPr lang="en-US" sz="2000" dirty="0"/>
              <a:t>Very little physics require .</a:t>
            </a:r>
            <a:r>
              <a:rPr lang="en-US" sz="2000" dirty="0" err="1"/>
              <a:t>ie</a:t>
            </a:r>
            <a:r>
              <a:rPr lang="en-US" sz="2000" dirty="0"/>
              <a:t> hit detection when colliding with cities icon on map.</a:t>
            </a:r>
          </a:p>
          <a:p>
            <a:pPr algn="l"/>
            <a:r>
              <a:rPr lang="en-US" sz="2000" dirty="0"/>
              <a:t>-When player enter city, no player character shown on screen only building with clickable options.</a:t>
            </a:r>
          </a:p>
          <a:p>
            <a:pPr algn="l"/>
            <a:endParaRPr lang="en-US" sz="800" dirty="0"/>
          </a:p>
          <a:p>
            <a:pPr algn="l"/>
            <a:r>
              <a:rPr lang="en-US" sz="2000" b="1" dirty="0"/>
              <a:t>Combat:</a:t>
            </a:r>
            <a:r>
              <a:rPr lang="en-US" sz="2000" dirty="0"/>
              <a:t> -It purely turned based game with no movement and</a:t>
            </a:r>
          </a:p>
          <a:p>
            <a:pPr algn="l"/>
            <a:r>
              <a:rPr lang="en-US" sz="2000" dirty="0"/>
              <a:t>only click buttons for player actions i.e. attack , defend etc.</a:t>
            </a:r>
          </a:p>
          <a:p>
            <a:pPr algn="l"/>
            <a:r>
              <a:rPr lang="en-US" sz="2000" dirty="0"/>
              <a:t>-Player and enemy will have health bars to show damage dealt and taken. </a:t>
            </a:r>
          </a:p>
          <a:p>
            <a:pPr algn="l"/>
            <a:r>
              <a:rPr lang="en-US" sz="2000" dirty="0"/>
              <a:t>-Player will have options to take health potions in combat</a:t>
            </a:r>
          </a:p>
          <a:p>
            <a:pPr algn="l"/>
            <a:r>
              <a:rPr lang="en-US" sz="2000" dirty="0"/>
              <a:t>to revive its some health .We will be limiting health potions capacity </a:t>
            </a:r>
          </a:p>
          <a:p>
            <a:pPr algn="l"/>
            <a:r>
              <a:rPr lang="en-US" sz="2000" dirty="0"/>
              <a:t>as to avoid player using lots of them and never die(i.e. cheating).</a:t>
            </a:r>
          </a:p>
          <a:p>
            <a:pPr algn="l"/>
            <a:r>
              <a:rPr lang="en-US" sz="2000" dirty="0"/>
              <a:t>-Damage dealt will pop in text box above player or enemy</a:t>
            </a:r>
          </a:p>
          <a:p>
            <a:pPr algn="l"/>
            <a:r>
              <a:rPr lang="en-US" sz="2000" dirty="0"/>
              <a:t>to make it enjoyable because as player progress in game and</a:t>
            </a:r>
          </a:p>
          <a:p>
            <a:pPr algn="l"/>
            <a:r>
              <a:rPr lang="en-US" sz="2000" dirty="0"/>
              <a:t>see big damage with new level/upgraded weapons.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C700E9-4A7B-4024-B32B-C19B21778A97}"/>
              </a:ext>
            </a:extLst>
          </p:cNvPr>
          <p:cNvSpPr txBox="1">
            <a:spLocks/>
          </p:cNvSpPr>
          <p:nvPr/>
        </p:nvSpPr>
        <p:spPr>
          <a:xfrm>
            <a:off x="1156252" y="-99391"/>
            <a:ext cx="9144000" cy="1094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Game</a:t>
            </a:r>
            <a:r>
              <a:rPr lang="en-US" dirty="0">
                <a:solidFill>
                  <a:srgbClr val="FF0000"/>
                </a:solidFill>
              </a:rPr>
              <a:t> Mechanics</a:t>
            </a:r>
          </a:p>
        </p:txBody>
      </p:sp>
      <p:pic>
        <p:nvPicPr>
          <p:cNvPr id="7" name="Picture 6" descr="A picture containing text, map, table&#10;&#10;Description automatically generated">
            <a:extLst>
              <a:ext uri="{FF2B5EF4-FFF2-40B4-BE49-F238E27FC236}">
                <a16:creationId xmlns:a16="http://schemas.microsoft.com/office/drawing/2014/main" id="{89C8E4BE-4092-4AD4-A650-69C00E0FB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217" y="4197867"/>
            <a:ext cx="3234070" cy="181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3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AC6C89F-C25D-454F-9E6A-FF218F7A3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252" y="1316038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Player Attributes:</a:t>
            </a:r>
            <a:r>
              <a:rPr lang="en-US" sz="2000" dirty="0"/>
              <a:t> they will affect how much damage is dealt i.e. </a:t>
            </a:r>
          </a:p>
          <a:p>
            <a:pPr algn="l"/>
            <a:r>
              <a:rPr lang="en-US" sz="2000" dirty="0"/>
              <a:t>strength attribute and dexterity will increase chances of </a:t>
            </a:r>
          </a:p>
          <a:p>
            <a:pPr algn="l"/>
            <a:r>
              <a:rPr lang="en-US" sz="2000" dirty="0"/>
              <a:t>scoring a hit on enemy by 20% (max).</a:t>
            </a:r>
          </a:p>
          <a:p>
            <a:pPr algn="l"/>
            <a:endParaRPr lang="en-US" sz="2000" dirty="0"/>
          </a:p>
          <a:p>
            <a:pPr algn="l"/>
            <a:r>
              <a:rPr lang="en-US" sz="2000" b="1" dirty="0"/>
              <a:t>Fight Mechanics:</a:t>
            </a:r>
            <a:r>
              <a:rPr lang="en-US" sz="2000" dirty="0"/>
              <a:t> Player and enemy will start with lower chance</a:t>
            </a:r>
          </a:p>
          <a:p>
            <a:pPr algn="l"/>
            <a:r>
              <a:rPr lang="en-US" sz="2000" dirty="0"/>
              <a:t>of scoring hit on each other ie.LvL1 range 40-60% to hit and </a:t>
            </a:r>
          </a:p>
          <a:p>
            <a:pPr algn="l"/>
            <a:r>
              <a:rPr lang="en-US" sz="2000" dirty="0"/>
              <a:t>LvL2 50-70% . Just because we are using probability mechanics</a:t>
            </a:r>
          </a:p>
          <a:p>
            <a:pPr algn="l"/>
            <a:r>
              <a:rPr lang="en-US" sz="2000" dirty="0"/>
              <a:t>to decide whether its a hit or not, we will put automatic</a:t>
            </a:r>
          </a:p>
          <a:p>
            <a:pPr algn="l"/>
            <a:r>
              <a:rPr lang="en-US" sz="2000" dirty="0"/>
              <a:t>hit function when player or enemy have got 3-4 misses in a row</a:t>
            </a:r>
          </a:p>
          <a:p>
            <a:pPr algn="l"/>
            <a:r>
              <a:rPr lang="en-US" sz="2000" dirty="0"/>
              <a:t>to keep game enjoyable as you don't want 10 misses in a row</a:t>
            </a:r>
          </a:p>
          <a:p>
            <a:pPr algn="l"/>
            <a:r>
              <a:rPr lang="en-US" sz="2000" dirty="0"/>
              <a:t>its just unfair and boring.</a:t>
            </a:r>
          </a:p>
        </p:txBody>
      </p:sp>
      <p:pic>
        <p:nvPicPr>
          <p:cNvPr id="5" name="Picture 4" descr="A picture containing fan, speaker&#10;&#10;Description automatically generated">
            <a:extLst>
              <a:ext uri="{FF2B5EF4-FFF2-40B4-BE49-F238E27FC236}">
                <a16:creationId xmlns:a16="http://schemas.microsoft.com/office/drawing/2014/main" id="{8B5CD3BF-4B16-47C6-985E-2FDAC41F3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866" y="710608"/>
            <a:ext cx="1896915" cy="1896915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FB3A0E9-2A7E-483A-9055-DD8B2CAE8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866" y="3417522"/>
            <a:ext cx="2438400" cy="24384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2632249-79E4-411E-A49B-DA1DC8E41B94}"/>
              </a:ext>
            </a:extLst>
          </p:cNvPr>
          <p:cNvSpPr txBox="1">
            <a:spLocks/>
          </p:cNvSpPr>
          <p:nvPr/>
        </p:nvSpPr>
        <p:spPr>
          <a:xfrm>
            <a:off x="1156252" y="-99391"/>
            <a:ext cx="9144000" cy="1094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Game</a:t>
            </a:r>
            <a:r>
              <a:rPr lang="en-US" dirty="0">
                <a:solidFill>
                  <a:srgbClr val="FF0000"/>
                </a:solidFill>
              </a:rPr>
              <a:t> Mechanics</a:t>
            </a:r>
          </a:p>
        </p:txBody>
      </p:sp>
    </p:spTree>
    <p:extLst>
      <p:ext uri="{BB962C8B-B14F-4D97-AF65-F5344CB8AC3E}">
        <p14:creationId xmlns:p14="http://schemas.microsoft.com/office/powerpoint/2010/main" val="312706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295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Mechanics</dc:title>
  <dc:creator>ULStudent:HARNEET.SINGH</dc:creator>
  <cp:lastModifiedBy>ULStudent:HARNEET.SINGH</cp:lastModifiedBy>
  <cp:revision>4</cp:revision>
  <dcterms:created xsi:type="dcterms:W3CDTF">2020-03-12T22:44:51Z</dcterms:created>
  <dcterms:modified xsi:type="dcterms:W3CDTF">2020-03-12T23:20:32Z</dcterms:modified>
</cp:coreProperties>
</file>