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E627-3741-4AEA-B804-5AD5F396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D0C5F-A8AF-44FB-99F2-FDD73328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B326-256B-4A4C-A7ED-9FDB5222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C481-02D2-4A50-A7CD-4D7C221F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51CD-AFE0-4A30-82AE-1334324E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1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9B22-9DE2-44F8-A682-76CC984C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628E-53A1-437C-B859-049A4AC2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10E4-5EC2-4879-A88A-1ABA5874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429E-8B25-463C-8A33-D18BC37C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3083-1583-449D-849E-B81EF7E3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48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521B8-10B4-49EB-8910-DF1B2877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9C47-8026-43C6-9C04-491C6883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320C-9A86-4445-B342-674EBAC2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2817E-4D90-47AA-8EFF-4845107A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01FF-151F-4976-91D6-C36F4436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37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51E2-0B4A-47D2-BB13-20F4C72F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3B00-27F4-41DA-A5E6-9E9B2F56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40D0-AE51-4135-A495-2C0EA224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BBDB-1D77-4148-84D6-D3AA19C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359E-7DDC-40A4-87BA-CB037F92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0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CDC4-62FE-4DA6-962A-8834C53D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B588-9378-453E-AEF8-B0236CD1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4539-E2C0-4B81-BAFF-874A93AA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1482-5C4D-4F8C-983C-B1042664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02F8-5181-4828-B3BD-D9032C5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51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746D-713C-4440-A5DE-5CAA3CCB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77D8-E04A-47A6-A7A0-AFE8AE58D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833E0-D011-49C9-9328-F35E3921F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A46C-3A69-435E-8B04-7E818F7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94ED-B488-4167-950A-9EDE644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35F0-2A20-4EEA-998F-9033BD5C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66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7280-151F-41BF-AE92-4F77A3C7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940C-00A0-42D2-8D39-CC607C21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C285-844A-4CB4-8EBC-F12F14E2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7B3FE-3521-461B-95B2-927D4685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0BE0-4CDC-4F99-B814-8A3E348DF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EB3B6-BAF5-4EE7-AFD0-C098F590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6DA2F-EF5C-44FB-948A-4C33A7C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4CC77-C9DB-49BA-9CE8-4BFF0A3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47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1F0-0316-40A8-9315-803E8EA4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E7B1-EA64-4575-875D-F81A9480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23F75-4FE1-4DEA-83D8-779AFC6E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EBCC-BFD6-4484-BA1E-87539F1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3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41340-C0B5-44CC-B62E-704F31E1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F2F95-C6D3-4CFD-86C1-C9F6C371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5AB9-85B3-4087-A1D7-1BA0105D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813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28F-FCF1-41D0-9B6C-16D5B636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DFDF-CD1F-4698-A372-EF5BF2E5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3D6F4-791F-490E-9910-892767E3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9B43-FD9A-4DBE-837A-84A47F12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DCD38-35D3-4856-915F-BCA61338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CC9F-6C49-41A4-8870-C57AC37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62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64FB-4EF1-4FC5-BF0C-2CD498B7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CC8EC-DF8C-4427-8707-338820F5A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40E23-E8EA-45B6-ABE5-AF566B51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AB86-931B-4A05-BFDC-0D8C4E4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B013E-85F0-4B6F-A753-3F7B7FA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6A78-D973-46D5-A9F5-5DA1F3E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8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0F8CF-56D1-402B-A4A3-E23E4FB6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86C05-5235-498B-965B-CBCF272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79DD-C71E-4010-A030-355F8B6C1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3658-A391-4F4C-B0E8-C6A9AD8A18F5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F971-CD5F-4E5F-99A3-178717F2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A767-2027-4E61-BB2C-78189256E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D669-15A5-4C61-855B-82D8597F66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265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E7D3-855B-4730-B18C-4518152D9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9AF2-1BF3-4EB2-9EBE-0CD30A4A6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D373F-B886-46DE-BCC5-409EF391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80963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BC9EF1-6E4C-4733-960C-E09B49D04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58A77B-D02C-4BA6-9050-6D4A819CA1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custGeom>
            <a:avLst/>
            <a:gdLst>
              <a:gd name="connsiteX0" fmla="*/ 0 w 9144000"/>
              <a:gd name="connsiteY0" fmla="*/ 0 h 2387600"/>
              <a:gd name="connsiteX1" fmla="*/ 662940 w 9144000"/>
              <a:gd name="connsiteY1" fmla="*/ 0 h 2387600"/>
              <a:gd name="connsiteX2" fmla="*/ 960120 w 9144000"/>
              <a:gd name="connsiteY2" fmla="*/ 0 h 2387600"/>
              <a:gd name="connsiteX3" fmla="*/ 1440180 w 9144000"/>
              <a:gd name="connsiteY3" fmla="*/ 0 h 2387600"/>
              <a:gd name="connsiteX4" fmla="*/ 2103120 w 9144000"/>
              <a:gd name="connsiteY4" fmla="*/ 0 h 2387600"/>
              <a:gd name="connsiteX5" fmla="*/ 2766060 w 9144000"/>
              <a:gd name="connsiteY5" fmla="*/ 0 h 2387600"/>
              <a:gd name="connsiteX6" fmla="*/ 3063240 w 9144000"/>
              <a:gd name="connsiteY6" fmla="*/ 0 h 2387600"/>
              <a:gd name="connsiteX7" fmla="*/ 3817620 w 9144000"/>
              <a:gd name="connsiteY7" fmla="*/ 0 h 2387600"/>
              <a:gd name="connsiteX8" fmla="*/ 4389120 w 9144000"/>
              <a:gd name="connsiteY8" fmla="*/ 0 h 2387600"/>
              <a:gd name="connsiteX9" fmla="*/ 4686300 w 9144000"/>
              <a:gd name="connsiteY9" fmla="*/ 0 h 2387600"/>
              <a:gd name="connsiteX10" fmla="*/ 5349240 w 9144000"/>
              <a:gd name="connsiteY10" fmla="*/ 0 h 2387600"/>
              <a:gd name="connsiteX11" fmla="*/ 5646420 w 9144000"/>
              <a:gd name="connsiteY11" fmla="*/ 0 h 2387600"/>
              <a:gd name="connsiteX12" fmla="*/ 6309360 w 9144000"/>
              <a:gd name="connsiteY12" fmla="*/ 0 h 2387600"/>
              <a:gd name="connsiteX13" fmla="*/ 7063740 w 9144000"/>
              <a:gd name="connsiteY13" fmla="*/ 0 h 2387600"/>
              <a:gd name="connsiteX14" fmla="*/ 7635240 w 9144000"/>
              <a:gd name="connsiteY14" fmla="*/ 0 h 2387600"/>
              <a:gd name="connsiteX15" fmla="*/ 8298180 w 9144000"/>
              <a:gd name="connsiteY15" fmla="*/ 0 h 2387600"/>
              <a:gd name="connsiteX16" fmla="*/ 8595360 w 9144000"/>
              <a:gd name="connsiteY16" fmla="*/ 0 h 2387600"/>
              <a:gd name="connsiteX17" fmla="*/ 9144000 w 9144000"/>
              <a:gd name="connsiteY17" fmla="*/ 0 h 2387600"/>
              <a:gd name="connsiteX18" fmla="*/ 9144000 w 9144000"/>
              <a:gd name="connsiteY18" fmla="*/ 525272 h 2387600"/>
              <a:gd name="connsiteX19" fmla="*/ 9144000 w 9144000"/>
              <a:gd name="connsiteY19" fmla="*/ 1146048 h 2387600"/>
              <a:gd name="connsiteX20" fmla="*/ 9144000 w 9144000"/>
              <a:gd name="connsiteY20" fmla="*/ 1719072 h 2387600"/>
              <a:gd name="connsiteX21" fmla="*/ 9144000 w 9144000"/>
              <a:gd name="connsiteY21" fmla="*/ 2387600 h 2387600"/>
              <a:gd name="connsiteX22" fmla="*/ 8846820 w 9144000"/>
              <a:gd name="connsiteY22" fmla="*/ 2387600 h 2387600"/>
              <a:gd name="connsiteX23" fmla="*/ 8183880 w 9144000"/>
              <a:gd name="connsiteY23" fmla="*/ 2387600 h 2387600"/>
              <a:gd name="connsiteX24" fmla="*/ 7886700 w 9144000"/>
              <a:gd name="connsiteY24" fmla="*/ 2387600 h 2387600"/>
              <a:gd name="connsiteX25" fmla="*/ 7406640 w 9144000"/>
              <a:gd name="connsiteY25" fmla="*/ 2387600 h 2387600"/>
              <a:gd name="connsiteX26" fmla="*/ 7109460 w 9144000"/>
              <a:gd name="connsiteY26" fmla="*/ 2387600 h 2387600"/>
              <a:gd name="connsiteX27" fmla="*/ 6446520 w 9144000"/>
              <a:gd name="connsiteY27" fmla="*/ 2387600 h 2387600"/>
              <a:gd name="connsiteX28" fmla="*/ 6057900 w 9144000"/>
              <a:gd name="connsiteY28" fmla="*/ 2387600 h 2387600"/>
              <a:gd name="connsiteX29" fmla="*/ 5394960 w 9144000"/>
              <a:gd name="connsiteY29" fmla="*/ 2387600 h 2387600"/>
              <a:gd name="connsiteX30" fmla="*/ 4914900 w 9144000"/>
              <a:gd name="connsiteY30" fmla="*/ 2387600 h 2387600"/>
              <a:gd name="connsiteX31" fmla="*/ 4526280 w 9144000"/>
              <a:gd name="connsiteY31" fmla="*/ 2387600 h 2387600"/>
              <a:gd name="connsiteX32" fmla="*/ 4046220 w 9144000"/>
              <a:gd name="connsiteY32" fmla="*/ 2387600 h 2387600"/>
              <a:gd name="connsiteX33" fmla="*/ 3383280 w 9144000"/>
              <a:gd name="connsiteY33" fmla="*/ 2387600 h 2387600"/>
              <a:gd name="connsiteX34" fmla="*/ 2628900 w 9144000"/>
              <a:gd name="connsiteY34" fmla="*/ 2387600 h 2387600"/>
              <a:gd name="connsiteX35" fmla="*/ 2057400 w 9144000"/>
              <a:gd name="connsiteY35" fmla="*/ 2387600 h 2387600"/>
              <a:gd name="connsiteX36" fmla="*/ 1303020 w 9144000"/>
              <a:gd name="connsiteY36" fmla="*/ 2387600 h 2387600"/>
              <a:gd name="connsiteX37" fmla="*/ 1005840 w 9144000"/>
              <a:gd name="connsiteY37" fmla="*/ 2387600 h 2387600"/>
              <a:gd name="connsiteX38" fmla="*/ 617220 w 9144000"/>
              <a:gd name="connsiteY38" fmla="*/ 2387600 h 2387600"/>
              <a:gd name="connsiteX39" fmla="*/ 0 w 9144000"/>
              <a:gd name="connsiteY39" fmla="*/ 2387600 h 2387600"/>
              <a:gd name="connsiteX40" fmla="*/ 0 w 9144000"/>
              <a:gd name="connsiteY40" fmla="*/ 1766824 h 2387600"/>
              <a:gd name="connsiteX41" fmla="*/ 0 w 9144000"/>
              <a:gd name="connsiteY41" fmla="*/ 1217676 h 2387600"/>
              <a:gd name="connsiteX42" fmla="*/ 0 w 9144000"/>
              <a:gd name="connsiteY42" fmla="*/ 573024 h 2387600"/>
              <a:gd name="connsiteX43" fmla="*/ 0 w 9144000"/>
              <a:gd name="connsiteY43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44000" h="2387600" extrusionOk="0">
                <a:moveTo>
                  <a:pt x="0" y="0"/>
                </a:moveTo>
                <a:cubicBezTo>
                  <a:pt x="241527" y="-37682"/>
                  <a:pt x="464860" y="57914"/>
                  <a:pt x="662940" y="0"/>
                </a:cubicBezTo>
                <a:cubicBezTo>
                  <a:pt x="861020" y="-57914"/>
                  <a:pt x="865060" y="11406"/>
                  <a:pt x="960120" y="0"/>
                </a:cubicBezTo>
                <a:cubicBezTo>
                  <a:pt x="1055180" y="-11406"/>
                  <a:pt x="1264858" y="15305"/>
                  <a:pt x="1440180" y="0"/>
                </a:cubicBezTo>
                <a:cubicBezTo>
                  <a:pt x="1615502" y="-15305"/>
                  <a:pt x="1863424" y="34588"/>
                  <a:pt x="2103120" y="0"/>
                </a:cubicBezTo>
                <a:cubicBezTo>
                  <a:pt x="2342816" y="-34588"/>
                  <a:pt x="2532918" y="2852"/>
                  <a:pt x="2766060" y="0"/>
                </a:cubicBezTo>
                <a:cubicBezTo>
                  <a:pt x="2999202" y="-2852"/>
                  <a:pt x="3002986" y="22251"/>
                  <a:pt x="3063240" y="0"/>
                </a:cubicBezTo>
                <a:cubicBezTo>
                  <a:pt x="3123494" y="-22251"/>
                  <a:pt x="3482411" y="81738"/>
                  <a:pt x="3817620" y="0"/>
                </a:cubicBezTo>
                <a:cubicBezTo>
                  <a:pt x="4152829" y="-81738"/>
                  <a:pt x="4219966" y="52538"/>
                  <a:pt x="4389120" y="0"/>
                </a:cubicBezTo>
                <a:cubicBezTo>
                  <a:pt x="4558274" y="-52538"/>
                  <a:pt x="4603875" y="10127"/>
                  <a:pt x="4686300" y="0"/>
                </a:cubicBezTo>
                <a:cubicBezTo>
                  <a:pt x="4768725" y="-10127"/>
                  <a:pt x="5065025" y="38171"/>
                  <a:pt x="5349240" y="0"/>
                </a:cubicBezTo>
                <a:cubicBezTo>
                  <a:pt x="5633455" y="-38171"/>
                  <a:pt x="5567329" y="4360"/>
                  <a:pt x="5646420" y="0"/>
                </a:cubicBezTo>
                <a:cubicBezTo>
                  <a:pt x="5725511" y="-4360"/>
                  <a:pt x="6078891" y="44465"/>
                  <a:pt x="6309360" y="0"/>
                </a:cubicBezTo>
                <a:cubicBezTo>
                  <a:pt x="6539829" y="-44465"/>
                  <a:pt x="6702853" y="50134"/>
                  <a:pt x="7063740" y="0"/>
                </a:cubicBezTo>
                <a:cubicBezTo>
                  <a:pt x="7424627" y="-50134"/>
                  <a:pt x="7503196" y="35984"/>
                  <a:pt x="7635240" y="0"/>
                </a:cubicBezTo>
                <a:cubicBezTo>
                  <a:pt x="7767284" y="-35984"/>
                  <a:pt x="7993660" y="62120"/>
                  <a:pt x="8298180" y="0"/>
                </a:cubicBezTo>
                <a:cubicBezTo>
                  <a:pt x="8602700" y="-62120"/>
                  <a:pt x="8473818" y="1013"/>
                  <a:pt x="8595360" y="0"/>
                </a:cubicBezTo>
                <a:cubicBezTo>
                  <a:pt x="8716902" y="-1013"/>
                  <a:pt x="8978525" y="48344"/>
                  <a:pt x="9144000" y="0"/>
                </a:cubicBezTo>
                <a:cubicBezTo>
                  <a:pt x="9185483" y="136382"/>
                  <a:pt x="9125193" y="358300"/>
                  <a:pt x="9144000" y="525272"/>
                </a:cubicBezTo>
                <a:cubicBezTo>
                  <a:pt x="9162807" y="692244"/>
                  <a:pt x="9101149" y="906997"/>
                  <a:pt x="9144000" y="1146048"/>
                </a:cubicBezTo>
                <a:cubicBezTo>
                  <a:pt x="9186851" y="1385099"/>
                  <a:pt x="9111402" y="1441047"/>
                  <a:pt x="9144000" y="1719072"/>
                </a:cubicBezTo>
                <a:cubicBezTo>
                  <a:pt x="9176598" y="1997097"/>
                  <a:pt x="9084630" y="2090659"/>
                  <a:pt x="9144000" y="2387600"/>
                </a:cubicBezTo>
                <a:cubicBezTo>
                  <a:pt x="8998128" y="2400923"/>
                  <a:pt x="8974023" y="2363371"/>
                  <a:pt x="8846820" y="2387600"/>
                </a:cubicBezTo>
                <a:cubicBezTo>
                  <a:pt x="8719617" y="2411829"/>
                  <a:pt x="8479482" y="2367958"/>
                  <a:pt x="8183880" y="2387600"/>
                </a:cubicBezTo>
                <a:cubicBezTo>
                  <a:pt x="7888278" y="2407242"/>
                  <a:pt x="7972074" y="2363078"/>
                  <a:pt x="7886700" y="2387600"/>
                </a:cubicBezTo>
                <a:cubicBezTo>
                  <a:pt x="7801326" y="2412122"/>
                  <a:pt x="7566967" y="2360027"/>
                  <a:pt x="7406640" y="2387600"/>
                </a:cubicBezTo>
                <a:cubicBezTo>
                  <a:pt x="7246313" y="2415173"/>
                  <a:pt x="7210617" y="2379053"/>
                  <a:pt x="7109460" y="2387600"/>
                </a:cubicBezTo>
                <a:cubicBezTo>
                  <a:pt x="7008303" y="2396147"/>
                  <a:pt x="6610863" y="2342647"/>
                  <a:pt x="6446520" y="2387600"/>
                </a:cubicBezTo>
                <a:cubicBezTo>
                  <a:pt x="6282177" y="2432553"/>
                  <a:pt x="6167601" y="2377424"/>
                  <a:pt x="6057900" y="2387600"/>
                </a:cubicBezTo>
                <a:cubicBezTo>
                  <a:pt x="5948199" y="2397776"/>
                  <a:pt x="5603493" y="2367165"/>
                  <a:pt x="5394960" y="2387600"/>
                </a:cubicBezTo>
                <a:cubicBezTo>
                  <a:pt x="5186427" y="2408035"/>
                  <a:pt x="5095891" y="2371367"/>
                  <a:pt x="4914900" y="2387600"/>
                </a:cubicBezTo>
                <a:cubicBezTo>
                  <a:pt x="4733909" y="2403833"/>
                  <a:pt x="4655017" y="2368083"/>
                  <a:pt x="4526280" y="2387600"/>
                </a:cubicBezTo>
                <a:cubicBezTo>
                  <a:pt x="4397543" y="2407117"/>
                  <a:pt x="4262648" y="2342539"/>
                  <a:pt x="4046220" y="2387600"/>
                </a:cubicBezTo>
                <a:cubicBezTo>
                  <a:pt x="3829792" y="2432661"/>
                  <a:pt x="3666684" y="2380441"/>
                  <a:pt x="3383280" y="2387600"/>
                </a:cubicBezTo>
                <a:cubicBezTo>
                  <a:pt x="3099876" y="2394759"/>
                  <a:pt x="2859678" y="2372980"/>
                  <a:pt x="2628900" y="2387600"/>
                </a:cubicBezTo>
                <a:cubicBezTo>
                  <a:pt x="2398122" y="2402220"/>
                  <a:pt x="2316631" y="2370843"/>
                  <a:pt x="2057400" y="2387600"/>
                </a:cubicBezTo>
                <a:cubicBezTo>
                  <a:pt x="1798169" y="2404357"/>
                  <a:pt x="1454361" y="2334771"/>
                  <a:pt x="1303020" y="2387600"/>
                </a:cubicBezTo>
                <a:cubicBezTo>
                  <a:pt x="1151679" y="2440429"/>
                  <a:pt x="1110230" y="2368170"/>
                  <a:pt x="1005840" y="2387600"/>
                </a:cubicBezTo>
                <a:cubicBezTo>
                  <a:pt x="901450" y="2407030"/>
                  <a:pt x="712034" y="2377838"/>
                  <a:pt x="617220" y="2387600"/>
                </a:cubicBezTo>
                <a:cubicBezTo>
                  <a:pt x="522406" y="2397362"/>
                  <a:pt x="190941" y="2380431"/>
                  <a:pt x="0" y="2387600"/>
                </a:cubicBezTo>
                <a:cubicBezTo>
                  <a:pt x="-36975" y="2135321"/>
                  <a:pt x="26025" y="1976497"/>
                  <a:pt x="0" y="1766824"/>
                </a:cubicBezTo>
                <a:cubicBezTo>
                  <a:pt x="-26025" y="1557151"/>
                  <a:pt x="9756" y="1356638"/>
                  <a:pt x="0" y="1217676"/>
                </a:cubicBezTo>
                <a:cubicBezTo>
                  <a:pt x="-9756" y="1078714"/>
                  <a:pt x="71446" y="803361"/>
                  <a:pt x="0" y="573024"/>
                </a:cubicBezTo>
                <a:cubicBezTo>
                  <a:pt x="-71446" y="342687"/>
                  <a:pt x="42694" y="191537"/>
                  <a:pt x="0" y="0"/>
                </a:cubicBezTo>
                <a:close/>
              </a:path>
            </a:pathLst>
          </a:custGeom>
          <a:noFill/>
          <a:ln w="57150">
            <a:noFill/>
            <a:extLst>
              <a:ext uri="{C807C97D-BFC1-408E-A445-0C87EB9F89A2}">
                <ask:lineSketchStyleProps xmlns:ask="http://schemas.microsoft.com/office/drawing/2018/sketchyshapes" sd="334245701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Learning Task 3</a:t>
            </a: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BBE3E-7411-418C-A346-45B50282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4E4-0308-4CA9-979D-E327D5F6D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C372-37E2-455E-801C-1EC73B30D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4823B-9097-4F7E-84ED-12B3A3D5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6338-176D-4A7B-9F3C-419966ACC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14104-3E6E-4CD0-BA1F-8680ED1DC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F9A78-3F69-486D-A1CC-8D061DBF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C0EB-7A7B-4E7D-A5A0-87609D812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1B34C-0E42-4041-A2E6-35F6917AE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3BEAD-F048-4574-B261-50D66A15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Learning Task 3                 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Dimaano</dc:creator>
  <cp:lastModifiedBy>Emmanuel Dimaano</cp:lastModifiedBy>
  <cp:revision>3</cp:revision>
  <dcterms:created xsi:type="dcterms:W3CDTF">2023-08-01T05:39:47Z</dcterms:created>
  <dcterms:modified xsi:type="dcterms:W3CDTF">2023-08-01T05:48:12Z</dcterms:modified>
</cp:coreProperties>
</file>