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2C91-B43F-4FE6-877C-A8AAA88906B3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2C54-BF85-4B78-9977-CA77D2139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34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2C91-B43F-4FE6-877C-A8AAA88906B3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2C54-BF85-4B78-9977-CA77D2139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96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2C91-B43F-4FE6-877C-A8AAA88906B3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2C54-BF85-4B78-9977-CA77D2139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30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2C91-B43F-4FE6-877C-A8AAA88906B3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2C54-BF85-4B78-9977-CA77D2139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20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2C91-B43F-4FE6-877C-A8AAA88906B3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2C54-BF85-4B78-9977-CA77D2139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17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2C91-B43F-4FE6-877C-A8AAA88906B3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2C54-BF85-4B78-9977-CA77D2139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86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2C91-B43F-4FE6-877C-A8AAA88906B3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2C54-BF85-4B78-9977-CA77D2139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55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2C91-B43F-4FE6-877C-A8AAA88906B3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2C54-BF85-4B78-9977-CA77D2139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32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2C91-B43F-4FE6-877C-A8AAA88906B3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2C54-BF85-4B78-9977-CA77D2139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83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2C91-B43F-4FE6-877C-A8AAA88906B3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2C54-BF85-4B78-9977-CA77D2139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28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2C91-B43F-4FE6-877C-A8AAA88906B3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2C54-BF85-4B78-9977-CA77D2139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08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62C91-B43F-4FE6-877C-A8AAA88906B3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F2C54-BF85-4B78-9977-CA77D2139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7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" y="620688"/>
            <a:ext cx="8882320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23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1" y="270328"/>
            <a:ext cx="9046749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8443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572"/>
            <a:ext cx="8398667" cy="605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400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8442097" cy="4785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872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8229600" cy="4217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13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8229600" cy="3219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4588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11" y="548680"/>
            <a:ext cx="8440099" cy="586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19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542"/>
            <a:ext cx="8567854" cy="630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133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8229600" cy="371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85741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Экран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</cp:revision>
  <dcterms:created xsi:type="dcterms:W3CDTF">2024-09-16T16:45:36Z</dcterms:created>
  <dcterms:modified xsi:type="dcterms:W3CDTF">2024-09-16T16:53:19Z</dcterms:modified>
</cp:coreProperties>
</file>