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E840-4209-4B7E-BE42-BBF515AB548C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D6D6C1-36CF-48CC-93B2-85D0F5871E8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E840-4209-4B7E-BE42-BBF515AB548C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D6C1-36CF-48CC-93B2-85D0F5871E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E840-4209-4B7E-BE42-BBF515AB548C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D6C1-36CF-48CC-93B2-85D0F5871E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E840-4209-4B7E-BE42-BBF515AB548C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D6C1-36CF-48CC-93B2-85D0F5871E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E840-4209-4B7E-BE42-BBF515AB548C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D6C1-36CF-48CC-93B2-85D0F5871E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E840-4209-4B7E-BE42-BBF515AB548C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D6C1-36CF-48CC-93B2-85D0F5871E87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E840-4209-4B7E-BE42-BBF515AB548C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D6C1-36CF-48CC-93B2-85D0F5871E8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E840-4209-4B7E-BE42-BBF515AB548C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D6C1-36CF-48CC-93B2-85D0F5871E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E840-4209-4B7E-BE42-BBF515AB548C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D6C1-36CF-48CC-93B2-85D0F5871E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E840-4209-4B7E-BE42-BBF515AB548C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D6C1-36CF-48CC-93B2-85D0F5871E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E840-4209-4B7E-BE42-BBF515AB548C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6D6C1-36CF-48CC-93B2-85D0F5871E8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24BCE840-4209-4B7E-BE42-BBF515AB548C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3D6D6C1-36CF-48CC-93B2-85D0F5871E87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772816"/>
            <a:ext cx="8229600" cy="1600200"/>
          </a:xfrm>
        </p:spPr>
        <p:txBody>
          <a:bodyPr/>
          <a:lstStyle/>
          <a:p>
            <a:r>
              <a:rPr lang="ru-RU" dirty="0" smtClean="0"/>
              <a:t>Циклы в </a:t>
            </a:r>
            <a:r>
              <a:rPr lang="en-US" dirty="0" smtClean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94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32656"/>
            <a:ext cx="7920880" cy="59053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64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76672"/>
            <a:ext cx="7721242" cy="5433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19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704504" cy="596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914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04664"/>
            <a:ext cx="8008706" cy="494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191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79"/>
            <a:ext cx="8233936" cy="5546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774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08720"/>
            <a:ext cx="8414343" cy="4857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7847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26</TotalTime>
  <Words>3</Words>
  <Application>Microsoft Office PowerPoint</Application>
  <PresentationFormat>Экран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Исполнительная</vt:lpstr>
      <vt:lpstr>Циклы в 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Циклы в Python</dc:title>
  <dc:creator>Пользователь Windows</dc:creator>
  <cp:lastModifiedBy>Пользователь Windows</cp:lastModifiedBy>
  <cp:revision>2</cp:revision>
  <dcterms:created xsi:type="dcterms:W3CDTF">2024-09-09T16:22:25Z</dcterms:created>
  <dcterms:modified xsi:type="dcterms:W3CDTF">2024-09-09T16:48:53Z</dcterms:modified>
</cp:coreProperties>
</file>