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6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64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5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2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74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5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8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4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8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FF708-26D1-498B-872A-80EAD384F46D}" type="datetimeFigureOut">
              <a:rPr lang="ru-RU" smtClean="0"/>
              <a:t>12.09.2024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16DB-0E8F-49B1-8639-9184D1C679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785938"/>
            <a:ext cx="5705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4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317"/>
            <a:ext cx="8229600" cy="430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185" y="332656"/>
            <a:ext cx="8208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>
                    <a:lumMod val="50000"/>
                  </a:schemeClr>
                </a:solidFill>
              </a:rPr>
              <a:t>Словари (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ru-RU" sz="2000" dirty="0" smtClean="0">
                <a:solidFill>
                  <a:schemeClr val="bg1">
                    <a:lumMod val="50000"/>
                  </a:schemeClr>
                </a:solidFill>
              </a:rPr>
              <a:t>– упорядоченные(начиная с версии 3.7) коллекции произвольных объектов с доступом по ключу. Значением словаря могут быть любой тип данных. А вот ключом только неизменяемые типы данных.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229600" cy="339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843009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32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18" y="404813"/>
            <a:ext cx="7786327" cy="554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8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0906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38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229600" cy="3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40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62745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0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12968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867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Office PowerPoint</Application>
  <PresentationFormat>Экран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</cp:revision>
  <dcterms:created xsi:type="dcterms:W3CDTF">2024-09-12T16:26:05Z</dcterms:created>
  <dcterms:modified xsi:type="dcterms:W3CDTF">2024-09-12T16:46:06Z</dcterms:modified>
</cp:coreProperties>
</file>