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7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0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3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2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53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7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4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B91D-FF7D-4BDB-A437-076E49B7A4F4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F0EB-CE49-4DB5-AB63-909758C2D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300070" cy="324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19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734579" cy="606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3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6978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03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55511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24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88640"/>
            <a:ext cx="8811807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27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229600" cy="240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01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177409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3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0" y="476672"/>
            <a:ext cx="8932641" cy="515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6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6" y="1412776"/>
            <a:ext cx="8749700" cy="333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5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7" y="764704"/>
            <a:ext cx="8747178" cy="551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8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2" y="476672"/>
            <a:ext cx="891071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8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7860"/>
            <a:ext cx="8266619" cy="601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2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29600" cy="350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2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842"/>
            <a:ext cx="8568952" cy="560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78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9074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260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Экран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</cp:revision>
  <dcterms:created xsi:type="dcterms:W3CDTF">2024-09-11T04:46:16Z</dcterms:created>
  <dcterms:modified xsi:type="dcterms:W3CDTF">2024-09-11T05:00:47Z</dcterms:modified>
</cp:coreProperties>
</file>